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4"/>
  </p:notesMasterIdLst>
  <p:sldIdLst>
    <p:sldId id="258" r:id="rId3"/>
    <p:sldId id="257" r:id="rId4"/>
    <p:sldId id="278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95" r:id="rId13"/>
    <p:sldId id="279" r:id="rId14"/>
    <p:sldId id="288" r:id="rId15"/>
    <p:sldId id="289" r:id="rId16"/>
    <p:sldId id="290" r:id="rId17"/>
    <p:sldId id="291" r:id="rId18"/>
    <p:sldId id="294" r:id="rId19"/>
    <p:sldId id="293" r:id="rId20"/>
    <p:sldId id="292" r:id="rId21"/>
    <p:sldId id="296" r:id="rId22"/>
    <p:sldId id="29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D661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25262-C09E-42A4-BAE8-AF6254DC440A}" type="datetimeFigureOut">
              <a:rPr lang="en-CA" smtClean="0"/>
              <a:t>01/01/2021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01FFC-782A-498F-99BC-2D6912E557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3425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8C50-FDE5-4DBC-A2F0-ED4D546ABFE8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01/01/2021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3FC28-F622-47C7-8350-F018205DE3B2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711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8C50-FDE5-4DBC-A2F0-ED4D546ABFE8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01/01/2021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3FC28-F622-47C7-8350-F018205DE3B2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98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8C50-FDE5-4DBC-A2F0-ED4D546ABFE8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01/01/2021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3FC28-F622-47C7-8350-F018205DE3B2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211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621A2-B687-4726-93D9-79BE1664C035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01/01/2021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1943-546A-4C8D-B45A-99C0837890EA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606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621A2-B687-4726-93D9-79BE1664C035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01/01/2021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1943-546A-4C8D-B45A-99C0837890EA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233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621A2-B687-4726-93D9-79BE1664C035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01/01/2021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1943-546A-4C8D-B45A-99C0837890EA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073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621A2-B687-4726-93D9-79BE1664C035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01/01/2021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1943-546A-4C8D-B45A-99C0837890EA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230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621A2-B687-4726-93D9-79BE1664C035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01/01/2021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1943-546A-4C8D-B45A-99C0837890EA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039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621A2-B687-4726-93D9-79BE1664C035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01/01/2021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1943-546A-4C8D-B45A-99C0837890EA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574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621A2-B687-4726-93D9-79BE1664C035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01/01/2021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1943-546A-4C8D-B45A-99C0837890EA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959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621A2-B687-4726-93D9-79BE1664C035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01/01/2021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1943-546A-4C8D-B45A-99C0837890EA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206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8C50-FDE5-4DBC-A2F0-ED4D546ABFE8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01/01/2021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3FC28-F622-47C7-8350-F018205DE3B2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717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621A2-B687-4726-93D9-79BE1664C035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01/01/2021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1943-546A-4C8D-B45A-99C0837890EA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19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621A2-B687-4726-93D9-79BE1664C035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01/01/2021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1943-546A-4C8D-B45A-99C0837890EA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851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621A2-B687-4726-93D9-79BE1664C035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01/01/2021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1943-546A-4C8D-B45A-99C0837890EA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499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8C50-FDE5-4DBC-A2F0-ED4D546ABFE8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01/01/2021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3FC28-F622-47C7-8350-F018205DE3B2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075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8C50-FDE5-4DBC-A2F0-ED4D546ABFE8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01/01/2021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3FC28-F622-47C7-8350-F018205DE3B2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032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8C50-FDE5-4DBC-A2F0-ED4D546ABFE8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01/01/2021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3FC28-F622-47C7-8350-F018205DE3B2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70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8C50-FDE5-4DBC-A2F0-ED4D546ABFE8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01/01/2021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3FC28-F622-47C7-8350-F018205DE3B2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504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8C50-FDE5-4DBC-A2F0-ED4D546ABFE8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01/01/2021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3FC28-F622-47C7-8350-F018205DE3B2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74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8C50-FDE5-4DBC-A2F0-ED4D546ABFE8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01/01/2021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3FC28-F622-47C7-8350-F018205DE3B2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693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8C50-FDE5-4DBC-A2F0-ED4D546ABFE8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01/01/2021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3FC28-F622-47C7-8350-F018205DE3B2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819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38C50-FDE5-4DBC-A2F0-ED4D546ABFE8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01/01/2021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3FC28-F622-47C7-8350-F018205DE3B2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13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38C50-FDE5-4DBC-A2F0-ED4D546ABFE8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01/01/2021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3FC28-F622-47C7-8350-F018205DE3B2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749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png"/><Relationship Id="rId5" Type="http://schemas.openxmlformats.org/officeDocument/2006/relationships/hyperlink" Target="http://space-facts.com/mars/" TargetMode="Externa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laurinemoreau.com" TargetMode="External"/><Relationship Id="rId5" Type="http://schemas.openxmlformats.org/officeDocument/2006/relationships/hyperlink" Target="http://space-facts.com/asteroid-belt/" TargetMode="Externa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hyperlink" Target="http://janus.astro.umd.edu/SolarSystems/" TargetMode="Externa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apod.nasa.gov/apod/image/0005/kleo_arecibo.gif" TargetMode="External"/><Relationship Id="rId5" Type="http://schemas.openxmlformats.org/officeDocument/2006/relationships/hyperlink" Target="https://apod.nasa.gov/apod/ap110802.html" TargetMode="External"/><Relationship Id="rId4" Type="http://schemas.openxmlformats.org/officeDocument/2006/relationships/hyperlink" Target="http://www.thelivingmoon.com/43ancients/04images/Ceres/Ceres_Earth_Moon_Comparison.p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7.png"/><Relationship Id="rId5" Type="http://schemas.openxmlformats.org/officeDocument/2006/relationships/hyperlink" Target="http://space-facts.com/jupiter/" TargetMode="Externa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9.png"/><Relationship Id="rId5" Type="http://schemas.openxmlformats.org/officeDocument/2006/relationships/hyperlink" Target="http://space-facts.com/saturn/" TargetMode="Externa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1.png"/><Relationship Id="rId5" Type="http://schemas.openxmlformats.org/officeDocument/2006/relationships/hyperlink" Target="http://space-facts.com/uranus/" TargetMode="Externa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3.png"/><Relationship Id="rId5" Type="http://schemas.openxmlformats.org/officeDocument/2006/relationships/hyperlink" Target="http://space-facts.com/neptune/" TargetMode="Externa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hyperlink" Target="https://commons.wikimedia.org/wiki/File:TheTransneptunians_73AU.svg" TargetMode="Externa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90377_Sedna" TargetMode="External"/><Relationship Id="rId3" Type="http://schemas.openxmlformats.org/officeDocument/2006/relationships/slideLayout" Target="../slideLayouts/slideLayout6.xml"/><Relationship Id="rId7" Type="http://schemas.openxmlformats.org/officeDocument/2006/relationships/hyperlink" Target="https://en.wikipedia.org/wiki/Haumea" TargetMode="External"/><Relationship Id="rId12" Type="http://schemas.openxmlformats.org/officeDocument/2006/relationships/image" Target="../media/image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hyperlink" Target="https://en.wikipedia.org/wiki/Makemake" TargetMode="External"/><Relationship Id="rId11" Type="http://schemas.openxmlformats.org/officeDocument/2006/relationships/hyperlink" Target="https://en.wikipedia.org/wiki/Trans-Neptunian_object" TargetMode="External"/><Relationship Id="rId5" Type="http://schemas.openxmlformats.org/officeDocument/2006/relationships/hyperlink" Target="https://en.wikipedia.org/wiki/Eris_(dwarf_planet)" TargetMode="External"/><Relationship Id="rId10" Type="http://schemas.openxmlformats.org/officeDocument/2006/relationships/hyperlink" Target="https://en.wikipedia.org/wiki/Snow_White" TargetMode="External"/><Relationship Id="rId4" Type="http://schemas.openxmlformats.org/officeDocument/2006/relationships/hyperlink" Target="https://en.wikipedia.org/wiki/Pluto" TargetMode="External"/><Relationship Id="rId9" Type="http://schemas.openxmlformats.org/officeDocument/2006/relationships/hyperlink" Target="https://en.wikipedia.org/wiki/50000_Quaoar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.m4a"/><Relationship Id="rId7" Type="http://schemas.openxmlformats.org/officeDocument/2006/relationships/image" Target="../media/image3.jp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hyperlink" Target="http://space-facts.com/" TargetMode="Externa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hyperlink" Target="laurinemoreau.com" TargetMode="External"/><Relationship Id="rId5" Type="http://schemas.openxmlformats.org/officeDocument/2006/relationships/hyperlink" Target="http://space-facts.com/kuiper-belt/" TargetMode="Externa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hyperlink" Target="laurinemoreau.com" TargetMode="External"/><Relationship Id="rId5" Type="http://schemas.openxmlformats.org/officeDocument/2006/relationships/hyperlink" Target="http://space-facts.com/oort-cloud/" TargetMode="Externa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package" Target="../embeddings/Microsoft_Excel_Worksheet1.xlsx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hyperlink" Target="http://space-facts.com/mercury/" TargetMode="Externa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hyperlink" Target="http://space-facts.com/venus/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openxmlformats.org/officeDocument/2006/relationships/hyperlink" Target="http://space-facts.com/earth/" TargetMode="Externa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png"/><Relationship Id="rId5" Type="http://schemas.openxmlformats.org/officeDocument/2006/relationships/hyperlink" Target="http://space-facts.com/the-moon/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098637"/>
            <a:ext cx="6858000" cy="748693"/>
          </a:xfrm>
        </p:spPr>
        <p:txBody>
          <a:bodyPr>
            <a:normAutofit fontScale="90000"/>
          </a:bodyPr>
          <a:lstStyle/>
          <a:p>
            <a:r>
              <a:rPr lang="en-CA" b="1" dirty="0" smtClean="0"/>
              <a:t>Terrestrial Planets</a:t>
            </a:r>
            <a:endParaRPr lang="en-CA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CA" sz="1800" smtClean="0"/>
              <a:t>Week </a:t>
            </a:r>
            <a:r>
              <a:rPr lang="en-CA" sz="1800" dirty="0" smtClean="0"/>
              <a:t>5</a:t>
            </a:r>
          </a:p>
          <a:p>
            <a:endParaRPr lang="en-CA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789974" y="4980734"/>
            <a:ext cx="282132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50" dirty="0">
                <a:solidFill>
                  <a:prstClr val="black"/>
                </a:solidFill>
              </a:rPr>
              <a:t>Professor Olivia Jensen</a:t>
            </a:r>
          </a:p>
          <a:p>
            <a:r>
              <a:rPr lang="en-CA" sz="1350" dirty="0">
                <a:solidFill>
                  <a:prstClr val="black"/>
                </a:solidFill>
              </a:rPr>
              <a:t>Earth and Planetary Sciences</a:t>
            </a:r>
          </a:p>
          <a:p>
            <a:r>
              <a:rPr lang="en-CA" sz="1350" dirty="0">
                <a:solidFill>
                  <a:prstClr val="black"/>
                </a:solidFill>
              </a:rPr>
              <a:t>FD Adams 131C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69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90"/>
    </mc:Choice>
    <mc:Fallback>
      <p:transition spd="slow" advTm="7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latin typeface="+mn-lt"/>
              </a:rPr>
              <a:t>Mars</a:t>
            </a:r>
            <a:endParaRPr lang="en-CA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426677"/>
            <a:ext cx="2286000" cy="228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69323" y="2382524"/>
            <a:ext cx="528710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dirty="0"/>
              <a:t>Equatorial </a:t>
            </a:r>
            <a:r>
              <a:rPr lang="en-CA" sz="2000" dirty="0" smtClean="0"/>
              <a:t>Diameter:  6,792 </a:t>
            </a:r>
            <a:r>
              <a:rPr lang="en-CA" sz="2000" dirty="0"/>
              <a:t>km</a:t>
            </a:r>
          </a:p>
          <a:p>
            <a:r>
              <a:rPr lang="en-CA" sz="2000" dirty="0"/>
              <a:t>Polar Diameter:	</a:t>
            </a:r>
            <a:r>
              <a:rPr lang="en-CA" sz="2000" dirty="0" smtClean="0"/>
              <a:t>        6,752 </a:t>
            </a:r>
            <a:r>
              <a:rPr lang="en-CA" sz="2000" dirty="0"/>
              <a:t>km</a:t>
            </a:r>
          </a:p>
          <a:p>
            <a:r>
              <a:rPr lang="en-CA" sz="2000" dirty="0"/>
              <a:t>Mass:	</a:t>
            </a:r>
            <a:r>
              <a:rPr lang="en-CA" sz="2000" dirty="0" smtClean="0"/>
              <a:t>                        6.42 </a:t>
            </a:r>
            <a:r>
              <a:rPr lang="en-CA" sz="2000" dirty="0"/>
              <a:t>x </a:t>
            </a:r>
            <a:r>
              <a:rPr lang="en-CA" sz="2000" dirty="0" smtClean="0"/>
              <a:t>10</a:t>
            </a:r>
            <a:r>
              <a:rPr lang="en-CA" sz="2000" baseline="30000" dirty="0" smtClean="0"/>
              <a:t>23</a:t>
            </a:r>
            <a:r>
              <a:rPr lang="en-CA" sz="2000" dirty="0" smtClean="0"/>
              <a:t> </a:t>
            </a:r>
            <a:r>
              <a:rPr lang="en-CA" sz="2000" dirty="0"/>
              <a:t>kg </a:t>
            </a:r>
            <a:r>
              <a:rPr lang="en-CA" sz="2000" dirty="0" smtClean="0"/>
              <a:t>(11% </a:t>
            </a:r>
            <a:r>
              <a:rPr lang="en-CA" sz="2000" dirty="0"/>
              <a:t>Earth)</a:t>
            </a:r>
          </a:p>
          <a:p>
            <a:r>
              <a:rPr lang="en-CA" sz="2000" dirty="0"/>
              <a:t>Moons:	</a:t>
            </a:r>
            <a:r>
              <a:rPr lang="en-CA" sz="2000" dirty="0" smtClean="0"/>
              <a:t>                        2 </a:t>
            </a:r>
            <a:r>
              <a:rPr lang="en-CA" sz="2000" dirty="0"/>
              <a:t>(</a:t>
            </a:r>
            <a:r>
              <a:rPr lang="en-CA" sz="2000" dirty="0" err="1"/>
              <a:t>Phobos</a:t>
            </a:r>
            <a:r>
              <a:rPr lang="en-CA" sz="2000" dirty="0"/>
              <a:t> &amp; Deimos)</a:t>
            </a:r>
          </a:p>
          <a:p>
            <a:r>
              <a:rPr lang="en-CA" sz="2000" dirty="0"/>
              <a:t>Orbit Distance:	</a:t>
            </a:r>
            <a:r>
              <a:rPr lang="en-CA" sz="2000" dirty="0" smtClean="0"/>
              <a:t>        227,943,824 </a:t>
            </a:r>
            <a:r>
              <a:rPr lang="en-CA" sz="2000" dirty="0"/>
              <a:t>km (1.52 AU)</a:t>
            </a:r>
          </a:p>
          <a:p>
            <a:r>
              <a:rPr lang="en-CA" sz="2000" dirty="0"/>
              <a:t>Orbit Period:	</a:t>
            </a:r>
            <a:r>
              <a:rPr lang="en-CA" sz="2000" dirty="0" smtClean="0"/>
              <a:t>        687 </a:t>
            </a:r>
            <a:r>
              <a:rPr lang="en-CA" sz="2000" dirty="0"/>
              <a:t>days (1.9 years</a:t>
            </a:r>
            <a:r>
              <a:rPr lang="en-CA" sz="2000" dirty="0" smtClean="0"/>
              <a:t>)</a:t>
            </a:r>
          </a:p>
          <a:p>
            <a:r>
              <a:rPr lang="en-CA" sz="2000" dirty="0" smtClean="0"/>
              <a:t>Rotation Period</a:t>
            </a:r>
            <a:r>
              <a:rPr lang="en-CA" sz="2000" dirty="0"/>
              <a:t>:            </a:t>
            </a:r>
            <a:r>
              <a:rPr lang="en-CA" sz="2000" dirty="0" smtClean="0"/>
              <a:t>24.62 hours</a:t>
            </a:r>
            <a:endParaRPr lang="en-CA" sz="2000" dirty="0"/>
          </a:p>
          <a:p>
            <a:r>
              <a:rPr lang="en-CA" sz="2000" dirty="0"/>
              <a:t>Surface </a:t>
            </a:r>
            <a:r>
              <a:rPr lang="en-CA" sz="2000" dirty="0" smtClean="0"/>
              <a:t>Temp: </a:t>
            </a:r>
            <a:r>
              <a:rPr lang="en-CA" sz="2000" dirty="0"/>
              <a:t>	</a:t>
            </a:r>
            <a:r>
              <a:rPr lang="en-CA" sz="2000" dirty="0" smtClean="0"/>
              <a:t>        -</a:t>
            </a:r>
            <a:r>
              <a:rPr lang="en-CA" sz="2000" dirty="0"/>
              <a:t>153 to 20 °C</a:t>
            </a:r>
          </a:p>
          <a:p>
            <a:r>
              <a:rPr lang="en-CA" sz="2000" dirty="0"/>
              <a:t>First Record:	</a:t>
            </a:r>
            <a:r>
              <a:rPr lang="en-CA" sz="2000" dirty="0" smtClean="0"/>
              <a:t>        2nd </a:t>
            </a:r>
            <a:r>
              <a:rPr lang="en-CA" sz="2000" dirty="0"/>
              <a:t>millennium BC</a:t>
            </a:r>
          </a:p>
          <a:p>
            <a:r>
              <a:rPr lang="en-CA" sz="2000" dirty="0"/>
              <a:t>Recorded By:	</a:t>
            </a:r>
            <a:r>
              <a:rPr lang="en-CA" sz="2000" dirty="0" smtClean="0"/>
              <a:t>        Egyptian </a:t>
            </a:r>
            <a:r>
              <a:rPr lang="en-CA" sz="2000" dirty="0"/>
              <a:t>astronomers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4970597" y="6034427"/>
            <a:ext cx="2961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CA" dirty="0" smtClean="0">
                <a:solidFill>
                  <a:prstClr val="black"/>
                </a:solidFill>
                <a:hlinkClick r:id="rId5"/>
              </a:rPr>
              <a:t>http://space-facts.com/mars/</a:t>
            </a:r>
            <a:endParaRPr lang="en-CA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0459" y="285750"/>
            <a:ext cx="1085850" cy="11049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72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201"/>
    </mc:Choice>
    <mc:Fallback>
      <p:transition spd="slow" advTm="176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0" x="4737100" y="3371850"/>
          <p14:tracePt t="648" x="4737100" y="3232150"/>
          <p14:tracePt t="666" x="4864100" y="2349500"/>
          <p14:tracePt t="682" x="5143500" y="381000"/>
          <p14:tracePt t="699" x="5289550" y="0"/>
          <p14:tracePt t="720" x="5130800" y="0"/>
          <p14:tracePt t="732" x="4819650" y="0"/>
          <p14:tracePt t="749" x="4368800" y="0"/>
          <p14:tracePt t="766" x="4222750" y="0"/>
          <p14:tracePt t="1592" x="4260850" y="0"/>
          <p14:tracePt t="1600" x="4305300" y="0"/>
          <p14:tracePt t="1616" x="4406900" y="0"/>
          <p14:tracePt t="1633" x="4464050" y="0"/>
          <p14:tracePt t="1649" x="4514850" y="0"/>
          <p14:tracePt t="1666" x="4597400" y="0"/>
          <p14:tracePt t="1683" x="4699000" y="0"/>
          <p14:tracePt t="1699" x="4756150" y="0"/>
          <p14:tracePt t="1716" x="4800600" y="0"/>
          <p14:tracePt t="1733" x="4826000" y="0"/>
          <p14:tracePt t="1749" x="4845050" y="0"/>
          <p14:tracePt t="1766" x="4883150" y="0"/>
          <p14:tracePt t="1782" x="4908550" y="19050"/>
          <p14:tracePt t="1799" x="4953000" y="19050"/>
          <p14:tracePt t="1816" x="5041900" y="19050"/>
          <p14:tracePt t="1832" x="5149850" y="31750"/>
          <p14:tracePt t="1849" x="5295900" y="44450"/>
          <p14:tracePt t="1866" x="5492750" y="82550"/>
          <p14:tracePt t="1883" x="5588000" y="107950"/>
          <p14:tracePt t="1899" x="5657850" y="114300"/>
          <p14:tracePt t="1916" x="5708650" y="146050"/>
          <p14:tracePt t="1933" x="5778500" y="165100"/>
          <p14:tracePt t="1949" x="5911850" y="228600"/>
          <p14:tracePt t="1966" x="6115050" y="317500"/>
          <p14:tracePt t="1983" x="6508750" y="444500"/>
          <p14:tracePt t="1999" x="7258050" y="679450"/>
          <p14:tracePt t="2016" x="8648700" y="1003300"/>
          <p14:tracePt t="3149" x="9137650" y="546100"/>
          <p14:tracePt t="3166" x="9055100" y="590550"/>
          <p14:tracePt t="3183" x="8991600" y="615950"/>
          <p14:tracePt t="3200" x="8972550" y="622300"/>
          <p14:tracePt t="3216" x="8953500" y="622300"/>
          <p14:tracePt t="3233" x="8928100" y="635000"/>
          <p14:tracePt t="3250" x="8883650" y="641350"/>
          <p14:tracePt t="3266" x="8845550" y="679450"/>
          <p14:tracePt t="3283" x="8775700" y="723900"/>
          <p14:tracePt t="3300" x="8705850" y="749300"/>
          <p14:tracePt t="3316" x="8674100" y="800100"/>
          <p14:tracePt t="3333" x="8648700" y="838200"/>
          <p14:tracePt t="3350" x="8629650" y="869950"/>
          <p14:tracePt t="3366" x="8591550" y="939800"/>
          <p14:tracePt t="3383" x="8566150" y="984250"/>
          <p14:tracePt t="3400" x="8540750" y="1009650"/>
          <p14:tracePt t="3416" x="8515350" y="1041400"/>
          <p14:tracePt t="3448" x="8509000" y="1041400"/>
          <p14:tracePt t="3457" x="8489950" y="1041400"/>
          <p14:tracePt t="3466" x="8483600" y="1041400"/>
          <p14:tracePt t="3484" x="8451850" y="1041400"/>
          <p14:tracePt t="3500" x="8426450" y="1028700"/>
          <p14:tracePt t="3516" x="8413750" y="996950"/>
          <p14:tracePt t="3533" x="8375650" y="958850"/>
          <p14:tracePt t="3550" x="8337550" y="901700"/>
          <p14:tracePt t="3566" x="8299450" y="857250"/>
          <p14:tracePt t="3583" x="8248650" y="812800"/>
          <p14:tracePt t="3600" x="8204200" y="762000"/>
          <p14:tracePt t="3616" x="8128000" y="704850"/>
          <p14:tracePt t="3633" x="8045450" y="660400"/>
          <p14:tracePt t="3650" x="7994650" y="654050"/>
          <p14:tracePt t="3666" x="7943850" y="641350"/>
          <p14:tracePt t="3683" x="7886700" y="641350"/>
          <p14:tracePt t="3700" x="7842250" y="641350"/>
          <p14:tracePt t="3716" x="7797800" y="641350"/>
          <p14:tracePt t="3733" x="7740650" y="641350"/>
          <p14:tracePt t="3750" x="7677150" y="641350"/>
          <p14:tracePt t="3766" x="7594600" y="666750"/>
          <p14:tracePt t="3783" x="7550150" y="685800"/>
          <p14:tracePt t="3800" x="7499350" y="723900"/>
          <p14:tracePt t="3801" x="7493000" y="742950"/>
          <p14:tracePt t="3816" x="7480300" y="787400"/>
          <p14:tracePt t="3833" x="7473950" y="844550"/>
          <p14:tracePt t="3850" x="7454900" y="901700"/>
          <p14:tracePt t="3866" x="7454900" y="952500"/>
          <p14:tracePt t="3883" x="7442200" y="1035050"/>
          <p14:tracePt t="3900" x="7442200" y="1130300"/>
          <p14:tracePt t="3917" x="7442200" y="1238250"/>
          <p14:tracePt t="3933" x="7442200" y="1339850"/>
          <p14:tracePt t="3950" x="7442200" y="1447800"/>
          <p14:tracePt t="3967" x="7467600" y="1530350"/>
          <p14:tracePt t="3983" x="7480300" y="1574800"/>
          <p14:tracePt t="4000" x="7505700" y="1612900"/>
          <p14:tracePt t="4016" x="7518400" y="1644650"/>
          <p14:tracePt t="4033" x="7537450" y="1657350"/>
          <p14:tracePt t="4050" x="7562850" y="1689100"/>
          <p14:tracePt t="4066" x="7588250" y="1701800"/>
          <p14:tracePt t="4083" x="7607300" y="1708150"/>
          <p14:tracePt t="4100" x="7639050" y="1733550"/>
          <p14:tracePt t="4116" x="7677150" y="1746250"/>
          <p14:tracePt t="4133" x="7734300" y="1771650"/>
          <p14:tracePt t="4150" x="7791450" y="1771650"/>
          <p14:tracePt t="4166" x="7861300" y="1784350"/>
          <p14:tracePt t="4184" x="7905750" y="1803400"/>
          <p14:tracePt t="4200" x="7962900" y="1822450"/>
          <p14:tracePt t="4217" x="8064500" y="1847850"/>
          <p14:tracePt t="4233" x="8140700" y="1847850"/>
          <p14:tracePt t="4250" x="8229600" y="1847850"/>
          <p14:tracePt t="4266" x="8312150" y="1847850"/>
          <p14:tracePt t="4283" x="8375650" y="1847850"/>
          <p14:tracePt t="4300" x="8451850" y="1803400"/>
          <p14:tracePt t="4316" x="8534400" y="1752600"/>
          <p14:tracePt t="4333" x="8597900" y="1695450"/>
          <p14:tracePt t="4350" x="8629650" y="1663700"/>
          <p14:tracePt t="4366" x="8693150" y="1631950"/>
          <p14:tracePt t="4383" x="8731250" y="1593850"/>
          <p14:tracePt t="4400" x="8756650" y="1562100"/>
          <p14:tracePt t="4417" x="8788400" y="1504950"/>
          <p14:tracePt t="4433" x="8807450" y="1473200"/>
          <p14:tracePt t="4450" x="8839200" y="1441450"/>
          <p14:tracePt t="4467" x="8877300" y="1397000"/>
          <p14:tracePt t="4484" x="8902700" y="1365250"/>
          <p14:tracePt t="4500" x="8928100" y="1339850"/>
          <p14:tracePt t="4516" x="8953500" y="1301750"/>
          <p14:tracePt t="4533" x="8966200" y="1276350"/>
          <p14:tracePt t="4550" x="8997950" y="1219200"/>
          <p14:tracePt t="4566" x="9010650" y="1193800"/>
          <p14:tracePt t="4583" x="9017000" y="1174750"/>
          <p14:tracePt t="4600" x="9023350" y="1136650"/>
          <p14:tracePt t="4616" x="9042400" y="1117600"/>
          <p14:tracePt t="4633" x="9048750" y="1098550"/>
          <p14:tracePt t="4650" x="9061450" y="1060450"/>
          <p14:tracePt t="4667" x="9067800" y="1009650"/>
          <p14:tracePt t="4683" x="9067800" y="971550"/>
          <p14:tracePt t="4700" x="9067800" y="952500"/>
          <p14:tracePt t="4717" x="9067800" y="908050"/>
          <p14:tracePt t="4733" x="9067800" y="876300"/>
          <p14:tracePt t="4750" x="9067800" y="844550"/>
          <p14:tracePt t="4767" x="9067800" y="806450"/>
          <p14:tracePt t="4783" x="9048750" y="787400"/>
          <p14:tracePt t="4800" x="9042400" y="768350"/>
          <p14:tracePt t="4817" x="9023350" y="717550"/>
          <p14:tracePt t="4833" x="9004300" y="673100"/>
          <p14:tracePt t="4850" x="8985250" y="622300"/>
          <p14:tracePt t="4867" x="8953500" y="565150"/>
          <p14:tracePt t="4883" x="8947150" y="508000"/>
          <p14:tracePt t="4900" x="8928100" y="488950"/>
          <p14:tracePt t="4917" x="8902700" y="450850"/>
          <p14:tracePt t="4933" x="8890000" y="425450"/>
          <p14:tracePt t="4950" x="8851900" y="400050"/>
          <p14:tracePt t="4967" x="8820150" y="374650"/>
          <p14:tracePt t="4983" x="8763000" y="349250"/>
          <p14:tracePt t="5000" x="8705850" y="317500"/>
          <p14:tracePt t="5017" x="8616950" y="285750"/>
          <p14:tracePt t="5033" x="8547100" y="279400"/>
          <p14:tracePt t="5050" x="8477250" y="254000"/>
          <p14:tracePt t="5067" x="8420100" y="247650"/>
          <p14:tracePt t="5083" x="8375650" y="247650"/>
          <p14:tracePt t="5100" x="8312150" y="247650"/>
          <p14:tracePt t="5117" x="8267700" y="247650"/>
          <p14:tracePt t="5133" x="8216900" y="260350"/>
          <p14:tracePt t="5150" x="8153400" y="279400"/>
          <p14:tracePt t="5167" x="8064500" y="317500"/>
          <p14:tracePt t="5183" x="7994650" y="374650"/>
          <p14:tracePt t="5200" x="7893050" y="431800"/>
          <p14:tracePt t="5217" x="7778750" y="488950"/>
          <p14:tracePt t="5233" x="7721600" y="539750"/>
          <p14:tracePt t="5250" x="7683500" y="577850"/>
          <p14:tracePt t="5267" x="7645400" y="615950"/>
          <p14:tracePt t="5283" x="7620000" y="647700"/>
          <p14:tracePt t="5300" x="7594600" y="685800"/>
          <p14:tracePt t="5317" x="7575550" y="742950"/>
          <p14:tracePt t="5333" x="7556500" y="787400"/>
          <p14:tracePt t="5350" x="7543800" y="831850"/>
          <p14:tracePt t="5367" x="7537450" y="869950"/>
          <p14:tracePt t="5383" x="7537450" y="908050"/>
          <p14:tracePt t="5400" x="7537450" y="977900"/>
          <p14:tracePt t="5417" x="7537450" y="1136650"/>
          <p14:tracePt t="5433" x="7556500" y="1244600"/>
          <p14:tracePt t="5450" x="7575550" y="1301750"/>
          <p14:tracePt t="5467" x="7607300" y="1333500"/>
          <p14:tracePt t="5483" x="7626350" y="1346200"/>
          <p14:tracePt t="5500" x="7632700" y="1346200"/>
          <p14:tracePt t="5517" x="7658100" y="1371600"/>
          <p14:tracePt t="5533" x="7664450" y="1377950"/>
          <p14:tracePt t="5553" x="7670800" y="1377950"/>
          <p14:tracePt t="5567" x="7677150" y="1377950"/>
          <p14:tracePt t="5583" x="7708900" y="1390650"/>
          <p14:tracePt t="5600" x="7734300" y="1390650"/>
          <p14:tracePt t="5617" x="7829550" y="1390650"/>
          <p14:tracePt t="5634" x="7918450" y="1390650"/>
          <p14:tracePt t="5650" x="8032750" y="1371600"/>
          <p14:tracePt t="5667" x="8121650" y="1358900"/>
          <p14:tracePt t="5683" x="8178800" y="1352550"/>
          <p14:tracePt t="5700" x="8229600" y="1339850"/>
          <p14:tracePt t="5717" x="8248650" y="1339850"/>
          <p14:tracePt t="5734" x="8274050" y="1339850"/>
          <p14:tracePt t="5750" x="8286750" y="1327150"/>
          <p14:tracePt t="5767" x="8318500" y="1327150"/>
          <p14:tracePt t="5783" x="8388350" y="1308100"/>
          <p14:tracePt t="5800" x="8445500" y="1295400"/>
          <p14:tracePt t="5817" x="8597900" y="1263650"/>
          <p14:tracePt t="5833" x="8724900" y="1238250"/>
          <p14:tracePt t="5850" x="8826500" y="1193800"/>
          <p14:tracePt t="5867" x="8902700" y="1143000"/>
          <p14:tracePt t="5883" x="8940800" y="1117600"/>
          <p14:tracePt t="5900" x="8972550" y="1079500"/>
          <p14:tracePt t="5918" x="9004300" y="1022350"/>
          <p14:tracePt t="5933" x="9023350" y="996950"/>
          <p14:tracePt t="5950" x="9029700" y="952500"/>
          <p14:tracePt t="5967" x="9042400" y="889000"/>
          <p14:tracePt t="5984" x="9048750" y="819150"/>
          <p14:tracePt t="6000" x="9067800" y="717550"/>
          <p14:tracePt t="6017" x="9093200" y="571500"/>
          <p14:tracePt t="6033" x="9093200" y="463550"/>
          <p14:tracePt t="6050" x="9093200" y="393700"/>
          <p14:tracePt t="6067" x="9093200" y="349250"/>
          <p14:tracePt t="6084" x="9093200" y="304800"/>
          <p14:tracePt t="6100" x="9093200" y="292100"/>
          <p14:tracePt t="6117" x="9093200" y="273050"/>
          <p14:tracePt t="6201" x="9093200" y="266700"/>
          <p14:tracePt t="6209" x="9080500" y="266700"/>
          <p14:tracePt t="6217" x="9067800" y="266700"/>
          <p14:tracePt t="6234" x="9010650" y="292100"/>
          <p14:tracePt t="6250" x="8883650" y="393700"/>
          <p14:tracePt t="6267" x="8705850" y="539750"/>
          <p14:tracePt t="6284" x="8566150" y="654050"/>
          <p14:tracePt t="6300" x="8407400" y="806450"/>
          <p14:tracePt t="6317" x="8274050" y="965200"/>
          <p14:tracePt t="6334" x="8153400" y="1123950"/>
          <p14:tracePt t="6350" x="8058150" y="1231900"/>
          <p14:tracePt t="6367" x="7975600" y="1327150"/>
          <p14:tracePt t="6384" x="7950200" y="1358900"/>
          <p14:tracePt t="6400" x="7937500" y="1365250"/>
          <p14:tracePt t="6417" x="7931150" y="1377950"/>
          <p14:tracePt t="6537" x="7943850" y="1377950"/>
          <p14:tracePt t="6545" x="7950200" y="1365250"/>
          <p14:tracePt t="6553" x="7956550" y="1358900"/>
          <p14:tracePt t="6567" x="7969250" y="1339850"/>
          <p14:tracePt t="6584" x="7975600" y="1308100"/>
          <p14:tracePt t="6600" x="7994650" y="1270000"/>
          <p14:tracePt t="6617" x="8001000" y="1244600"/>
          <p14:tracePt t="6634" x="8007350" y="1231900"/>
          <p14:tracePt t="6657" x="8007350" y="1225550"/>
          <p14:tracePt t="6682" x="8013700" y="1206500"/>
          <p14:tracePt t="6713" x="8013700" y="1200150"/>
          <p14:tracePt t="6801" x="8020050" y="1187450"/>
          <p14:tracePt t="6817" x="8032750" y="1174750"/>
          <p14:tracePt t="6825" x="8039100" y="1168400"/>
          <p14:tracePt t="6834" x="8045450" y="1155700"/>
          <p14:tracePt t="6850" x="8108950" y="1092200"/>
          <p14:tracePt t="6867" x="8216900" y="984250"/>
          <p14:tracePt t="6884" x="8401050" y="914400"/>
          <p14:tracePt t="6900" x="8597900" y="863600"/>
          <p14:tracePt t="6917" x="8731250" y="857250"/>
          <p14:tracePt t="6934" x="8769350" y="857250"/>
          <p14:tracePt t="6961" x="8775700" y="857250"/>
          <p14:tracePt t="6985" x="8775700" y="863600"/>
          <p14:tracePt t="6994" x="8775700" y="869950"/>
          <p14:tracePt t="7009" x="8775700" y="895350"/>
          <p14:tracePt t="7017" x="8769350" y="901700"/>
          <p14:tracePt t="7034" x="8743950" y="920750"/>
          <p14:tracePt t="7050" x="8737600" y="920750"/>
          <p14:tracePt t="7067" x="8718550" y="933450"/>
          <p14:tracePt t="7193" x="8712200" y="933450"/>
          <p14:tracePt t="7201" x="8693150" y="933450"/>
          <p14:tracePt t="7217" x="8686800" y="933450"/>
          <p14:tracePt t="7234" x="8680450" y="927100"/>
          <p14:tracePt t="7345" x="8674100" y="927100"/>
          <p14:tracePt t="7354" x="8648700" y="927100"/>
          <p14:tracePt t="7361" x="8629650" y="927100"/>
          <p14:tracePt t="7369" x="8604250" y="927100"/>
          <p14:tracePt t="7384" x="8585200" y="927100"/>
          <p14:tracePt t="7401" x="8540750" y="939800"/>
          <p14:tracePt t="7401" x="8502650" y="939800"/>
          <p14:tracePt t="7417" x="8470900" y="952500"/>
          <p14:tracePt t="7434" x="8432800" y="958850"/>
          <p14:tracePt t="7451" x="8426450" y="965200"/>
          <p14:tracePt t="7530" x="8420100" y="958850"/>
          <p14:tracePt t="7537" x="8420100" y="946150"/>
          <p14:tracePt t="7551" x="8420100" y="933450"/>
          <p14:tracePt t="7567" x="8420100" y="895350"/>
          <p14:tracePt t="7584" x="8432800" y="863600"/>
          <p14:tracePt t="7601" x="8432800" y="850900"/>
          <p14:tracePt t="7617" x="8432800" y="831850"/>
          <p14:tracePt t="7737" x="8420100" y="831850"/>
          <p14:tracePt t="7745" x="8401050" y="844550"/>
          <p14:tracePt t="7753" x="8369300" y="889000"/>
          <p14:tracePt t="7767" x="8312150" y="920750"/>
          <p14:tracePt t="7784" x="8216900" y="1016000"/>
          <p14:tracePt t="7801" x="8058150" y="1149350"/>
          <p14:tracePt t="7817" x="7816850" y="1352550"/>
          <p14:tracePt t="7834" x="7708900" y="1447800"/>
          <p14:tracePt t="7851" x="7626350" y="1517650"/>
          <p14:tracePt t="7867" x="7569200" y="1543050"/>
          <p14:tracePt t="7884" x="7562850" y="1555750"/>
          <p14:tracePt t="7986" x="7537450" y="1555750"/>
          <p14:tracePt t="7993" x="7518400" y="1549400"/>
          <p14:tracePt t="8002" x="7486650" y="1543050"/>
          <p14:tracePt t="8017" x="7366000" y="1485900"/>
          <p14:tracePt t="8034" x="7099300" y="1428750"/>
          <p14:tracePt t="8051" x="6724650" y="1377950"/>
          <p14:tracePt t="8067" x="6140450" y="1339850"/>
          <p14:tracePt t="8084" x="5359400" y="1339850"/>
          <p14:tracePt t="8101" x="4514850" y="1339850"/>
          <p14:tracePt t="8117" x="3829050" y="1320800"/>
          <p14:tracePt t="8134" x="3429000" y="1320800"/>
          <p14:tracePt t="8151" x="3263900" y="1327150"/>
          <p14:tracePt t="8167" x="3187700" y="1333500"/>
          <p14:tracePt t="8184" x="3092450" y="1346200"/>
          <p14:tracePt t="8201" x="2965450" y="1384300"/>
          <p14:tracePt t="8218" x="2514600" y="1422400"/>
          <p14:tracePt t="8234" x="1962150" y="1511300"/>
          <p14:tracePt t="8251" x="1701800" y="1555750"/>
          <p14:tracePt t="8267" x="1543050" y="1555750"/>
          <p14:tracePt t="8284" x="1447800" y="1543050"/>
          <p14:tracePt t="8301" x="1377950" y="1530350"/>
          <p14:tracePt t="8317" x="1320800" y="1498600"/>
          <p14:tracePt t="8334" x="1295400" y="1479550"/>
          <p14:tracePt t="8351" x="1250950" y="1454150"/>
          <p14:tracePt t="8367" x="1238250" y="1447800"/>
          <p14:tracePt t="8578" x="1238250" y="1435100"/>
          <p14:tracePt t="8922" x="1250950" y="1428750"/>
          <p14:tracePt t="8930" x="1282700" y="1409700"/>
          <p14:tracePt t="8938" x="1308100" y="1409700"/>
          <p14:tracePt t="8951" x="1346200" y="1397000"/>
          <p14:tracePt t="8967" x="1555750" y="1397000"/>
          <p14:tracePt t="8984" x="1968500" y="1384300"/>
          <p14:tracePt t="9001" x="2603500" y="1384300"/>
          <p14:tracePt t="9018" x="3530600" y="1384300"/>
          <p14:tracePt t="9034" x="3911600" y="1384300"/>
          <p14:tracePt t="9051" x="4140200" y="1384300"/>
          <p14:tracePt t="9068" x="4210050" y="1384300"/>
          <p14:tracePt t="9084" x="4229100" y="1384300"/>
          <p14:tracePt t="9101" x="4248150" y="1390650"/>
          <p14:tracePt t="9118" x="4254500" y="1397000"/>
          <p14:tracePt t="9134" x="4298950" y="1390650"/>
          <p14:tracePt t="9151" x="4381500" y="1384300"/>
          <p14:tracePt t="9168" x="4508500" y="1371600"/>
          <p14:tracePt t="9184" x="4635500" y="1346200"/>
          <p14:tracePt t="9201" x="4730750" y="1333500"/>
          <p14:tracePt t="9218" x="4781550" y="1333500"/>
          <p14:tracePt t="9426" x="4775200" y="1333500"/>
          <p14:tracePt t="9434" x="4756150" y="1333500"/>
          <p14:tracePt t="9451" x="4654550" y="1333500"/>
          <p14:tracePt t="9468" x="4495800" y="1333500"/>
          <p14:tracePt t="9484" x="4216400" y="1333500"/>
          <p14:tracePt t="9501" x="3835400" y="1333500"/>
          <p14:tracePt t="9518" x="3194050" y="1333500"/>
          <p14:tracePt t="9534" x="2419350" y="1333500"/>
          <p14:tracePt t="9551" x="1708150" y="1333500"/>
          <p14:tracePt t="9568" x="1320800" y="1333500"/>
          <p14:tracePt t="9585" x="1181100" y="1333500"/>
          <p14:tracePt t="9601" x="1149350" y="1333500"/>
          <p14:tracePt t="9634" x="1130300" y="1333500"/>
          <p14:tracePt t="9642" x="1123950" y="1333500"/>
          <p14:tracePt t="9651" x="1104900" y="1346200"/>
          <p14:tracePt t="9668" x="1028700" y="1352550"/>
          <p14:tracePt t="9684" x="895350" y="1390650"/>
          <p14:tracePt t="9701" x="742950" y="1454150"/>
          <p14:tracePt t="9718" x="609600" y="1504950"/>
          <p14:tracePt t="9734" x="539750" y="1524000"/>
          <p14:tracePt t="9751" x="527050" y="1530350"/>
          <p14:tracePt t="9826" x="546100" y="1536700"/>
          <p14:tracePt t="9834" x="596900" y="1536700"/>
          <p14:tracePt t="9851" x="812800" y="1581150"/>
          <p14:tracePt t="9868" x="1155700" y="1638300"/>
          <p14:tracePt t="9884" x="1485900" y="1682750"/>
          <p14:tracePt t="9901" x="1936750" y="1746250"/>
          <p14:tracePt t="9918" x="2279650" y="1758950"/>
          <p14:tracePt t="9935" x="2514600" y="1803400"/>
          <p14:tracePt t="9951" x="2622550" y="1822450"/>
          <p14:tracePt t="9968" x="2654300" y="1822450"/>
          <p14:tracePt t="9984" x="2660650" y="1822450"/>
          <p14:tracePt t="10001" x="2686050" y="1822450"/>
          <p14:tracePt t="10018" x="2736850" y="1822450"/>
          <p14:tracePt t="10035" x="2794000" y="1822450"/>
          <p14:tracePt t="10052" x="2844800" y="1822450"/>
          <p14:tracePt t="10068" x="2927350" y="1822450"/>
          <p14:tracePt t="10085" x="2997200" y="1803400"/>
          <p14:tracePt t="10102" x="3009900" y="1803400"/>
          <p14:tracePt t="10118" x="3022600" y="1803400"/>
          <p14:tracePt t="10163" x="3016250" y="1803400"/>
          <p14:tracePt t="10170" x="2984500" y="1803400"/>
          <p14:tracePt t="10178" x="2901950" y="1803400"/>
          <p14:tracePt t="10186" x="2781300" y="1803400"/>
          <p14:tracePt t="10201" x="2571750" y="1803400"/>
          <p14:tracePt t="10218" x="1263650" y="1803400"/>
          <p14:tracePt t="10234" x="209550" y="1803400"/>
          <p14:tracePt t="10468" x="127000" y="1485900"/>
          <p14:tracePt t="10485" x="184150" y="1492250"/>
          <p14:tracePt t="10501" x="241300" y="1504950"/>
          <p14:tracePt t="10518" x="247650" y="1504950"/>
          <p14:tracePt t="10535" x="279400" y="1504950"/>
          <p14:tracePt t="10551" x="304800" y="1504950"/>
          <p14:tracePt t="10568" x="323850" y="1504950"/>
          <p14:tracePt t="10585" x="368300" y="1504950"/>
          <p14:tracePt t="10601" x="412750" y="1504950"/>
          <p14:tracePt t="10618" x="501650" y="1479550"/>
          <p14:tracePt t="10635" x="577850" y="1460500"/>
          <p14:tracePt t="10651" x="692150" y="1422400"/>
          <p14:tracePt t="10668" x="844550" y="1390650"/>
          <p14:tracePt t="10685" x="1060450" y="1320800"/>
          <p14:tracePt t="10701" x="1327150" y="1263650"/>
          <p14:tracePt t="10718" x="1657350" y="1206500"/>
          <p14:tracePt t="10735" x="1987550" y="1181100"/>
          <p14:tracePt t="10751" x="2343150" y="1130300"/>
          <p14:tracePt t="10768" x="2635250" y="1130300"/>
          <p14:tracePt t="10785" x="2863850" y="1130300"/>
          <p14:tracePt t="10801" x="2921000" y="1130300"/>
          <p14:tracePt t="10818" x="2933700" y="1143000"/>
          <p14:tracePt t="10914" x="2933700" y="1168400"/>
          <p14:tracePt t="10922" x="2933700" y="1174750"/>
          <p14:tracePt t="10935" x="2927350" y="1181100"/>
          <p14:tracePt t="10952" x="2901950" y="1206500"/>
          <p14:tracePt t="10968" x="2882900" y="1250950"/>
          <p14:tracePt t="10985" x="2876550" y="1295400"/>
          <p14:tracePt t="11001" x="2876550" y="1352550"/>
          <p14:tracePt t="11018" x="2876550" y="1397000"/>
          <p14:tracePt t="11035" x="2914650" y="1435100"/>
          <p14:tracePt t="11051" x="2971800" y="1454150"/>
          <p14:tracePt t="11068" x="3067050" y="1466850"/>
          <p14:tracePt t="11085" x="3130550" y="1466850"/>
          <p14:tracePt t="11102" x="3155950" y="1466850"/>
          <p14:tracePt t="11178" x="3162300" y="1466850"/>
          <p14:tracePt t="11186" x="3162300" y="1460500"/>
          <p14:tracePt t="11201" x="3155950" y="1447800"/>
          <p14:tracePt t="11218" x="3130550" y="1409700"/>
          <p14:tracePt t="11235" x="3111500" y="1384300"/>
          <p14:tracePt t="11252" x="3073400" y="1358900"/>
          <p14:tracePt t="11268" x="2990850" y="1358900"/>
          <p14:tracePt t="11285" x="2901950" y="1358900"/>
          <p14:tracePt t="11301" x="2882900" y="1435100"/>
          <p14:tracePt t="11318" x="2882900" y="1466850"/>
          <p14:tracePt t="11338" x="2882900" y="1479550"/>
          <p14:tracePt t="11706" x="2882900" y="1435100"/>
          <p14:tracePt t="11714" x="2876550" y="1282700"/>
          <p14:tracePt t="11722" x="2806700" y="1149350"/>
          <p14:tracePt t="11735" x="2794000" y="1079500"/>
          <p14:tracePt t="11752" x="2794000" y="1066800"/>
          <p14:tracePt t="11768" x="2794000" y="1054100"/>
          <p14:tracePt t="11794" x="2794000" y="1041400"/>
          <p14:tracePt t="11802" x="2794000" y="1022350"/>
          <p14:tracePt t="11818" x="2870200" y="977900"/>
          <p14:tracePt t="11835" x="2959100" y="952500"/>
          <p14:tracePt t="11852" x="3016250" y="908050"/>
          <p14:tracePt t="11868" x="3086100" y="901700"/>
          <p14:tracePt t="11885" x="3162300" y="901700"/>
          <p14:tracePt t="11902" x="3270250" y="901700"/>
          <p14:tracePt t="11918" x="3390900" y="965200"/>
          <p14:tracePt t="11935" x="3492500" y="1022350"/>
          <p14:tracePt t="11951" x="3543300" y="1073150"/>
          <p14:tracePt t="11968" x="3594100" y="1111250"/>
          <p14:tracePt t="11985" x="3651250" y="1155700"/>
          <p14:tracePt t="12002" x="3670300" y="1181100"/>
          <p14:tracePt t="12018" x="3702050" y="1206500"/>
          <p14:tracePt t="12035" x="3721100" y="1225550"/>
          <p14:tracePt t="12052" x="3733800" y="1238250"/>
          <p14:tracePt t="12068" x="3740150" y="1238250"/>
          <p14:tracePt t="12085" x="3778250" y="1238250"/>
          <p14:tracePt t="12101" x="3822700" y="1238250"/>
          <p14:tracePt t="12118" x="3879850" y="1200150"/>
          <p14:tracePt t="12135" x="3956050" y="1123950"/>
          <p14:tracePt t="12152" x="4083050" y="996950"/>
          <p14:tracePt t="12168" x="4210050" y="869950"/>
          <p14:tracePt t="12185" x="4305300" y="787400"/>
          <p14:tracePt t="12202" x="4375150" y="730250"/>
          <p14:tracePt t="12218" x="4419600" y="692150"/>
          <p14:tracePt t="12291" x="4406900" y="692150"/>
          <p14:tracePt t="12299" x="4337050" y="723900"/>
          <p14:tracePt t="12307" x="4260850" y="774700"/>
          <p14:tracePt t="12318" x="4152900" y="800100"/>
          <p14:tracePt t="12335" x="3867150" y="933450"/>
          <p14:tracePt t="12352" x="3581400" y="1060450"/>
          <p14:tracePt t="12368" x="3276600" y="1193800"/>
          <p14:tracePt t="12385" x="3175000" y="1212850"/>
          <p14:tracePt t="12402" x="3143250" y="1219200"/>
          <p14:tracePt t="12418" x="3136900" y="1219200"/>
          <p14:tracePt t="12435" x="3117850" y="1238250"/>
          <p14:tracePt t="12452" x="3098800" y="1250950"/>
          <p14:tracePt t="12468" x="3035300" y="1301750"/>
          <p14:tracePt t="12485" x="2940050" y="1346200"/>
          <p14:tracePt t="12502" x="2857500" y="1390650"/>
          <p14:tracePt t="12518" x="2787650" y="1397000"/>
          <p14:tracePt t="12535" x="2755900" y="1403350"/>
          <p14:tracePt t="12552" x="2743200" y="1403350"/>
          <p14:tracePt t="12568" x="2736850" y="1403350"/>
          <p14:tracePt t="12587" x="2724150" y="1403350"/>
          <p14:tracePt t="12603" x="2724150" y="1397000"/>
          <p14:tracePt t="12627" x="2724150" y="1390650"/>
          <p14:tracePt t="12795" x="2724150" y="1352550"/>
          <p14:tracePt t="12803" x="2730500" y="1352550"/>
          <p14:tracePt t="12819" x="2755900" y="1346200"/>
          <p14:tracePt t="12835" x="2819400" y="1339850"/>
          <p14:tracePt t="12852" x="2832100" y="1339850"/>
          <p14:tracePt t="12868" x="2857500" y="1339850"/>
          <p14:tracePt t="12885" x="2863850" y="1339850"/>
          <p14:tracePt t="13211" x="2857500" y="1339850"/>
          <p14:tracePt t="13227" x="2844800" y="1339850"/>
          <p14:tracePt t="13347" x="2851150" y="1346200"/>
          <p14:tracePt t="13363" x="2857500" y="1346200"/>
          <p14:tracePt t="13371" x="2863850" y="1339850"/>
          <p14:tracePt t="13387" x="2870200" y="1333500"/>
          <p14:tracePt t="13755" x="2870200" y="1320800"/>
          <p14:tracePt t="13771" x="2870200" y="1314450"/>
          <p14:tracePt t="13779" x="2870200" y="1308100"/>
          <p14:tracePt t="13947" x="2870200" y="1320800"/>
          <p14:tracePt t="13955" x="2870200" y="1346200"/>
          <p14:tracePt t="13963" x="2870200" y="1365250"/>
          <p14:tracePt t="13971" x="2870200" y="1390650"/>
          <p14:tracePt t="13985" x="2857500" y="1422400"/>
          <p14:tracePt t="14002" x="2851150" y="1485900"/>
          <p14:tracePt t="14019" x="2819400" y="1562100"/>
          <p14:tracePt t="14035" x="2819400" y="1638300"/>
          <p14:tracePt t="14052" x="2806700" y="1695450"/>
          <p14:tracePt t="14069" x="2800350" y="1733550"/>
          <p14:tracePt t="14085" x="2800350" y="1765300"/>
          <p14:tracePt t="14102" x="2787650" y="1784350"/>
          <p14:tracePt t="14179" x="2787650" y="1765300"/>
          <p14:tracePt t="14188" x="2787650" y="1720850"/>
          <p14:tracePt t="14202" x="2787650" y="1682750"/>
          <p14:tracePt t="14219" x="2794000" y="1587500"/>
          <p14:tracePt t="14235" x="2813050" y="1524000"/>
          <p14:tracePt t="14252" x="2813050" y="1479550"/>
          <p14:tracePt t="14269" x="2813050" y="1409700"/>
          <p14:tracePt t="14286" x="2819400" y="1365250"/>
          <p14:tracePt t="14302" x="2819400" y="1308100"/>
          <p14:tracePt t="14319" x="2832100" y="1276350"/>
          <p14:tracePt t="14335" x="2838450" y="1257300"/>
          <p14:tracePt t="14352" x="2838450" y="1250950"/>
          <p14:tracePt t="14369" x="2844800" y="1219200"/>
          <p14:tracePt t="14385" x="2857500" y="1212850"/>
          <p14:tracePt t="14402" x="2863850" y="1193800"/>
          <p14:tracePt t="14403" x="2863850" y="1187450"/>
          <p14:tracePt t="14532" x="2863850" y="1225550"/>
          <p14:tracePt t="14539" x="2863850" y="1238250"/>
          <p14:tracePt t="14552" x="2863850" y="1270000"/>
          <p14:tracePt t="14569" x="2863850" y="1301750"/>
          <p14:tracePt t="14586" x="2863850" y="1308100"/>
          <p14:tracePt t="14611" x="2870200" y="1314450"/>
          <p14:tracePt t="14635" x="2889250" y="1314450"/>
          <p14:tracePt t="14643" x="2895600" y="1308100"/>
          <p14:tracePt t="14659" x="2895600" y="1301750"/>
          <p14:tracePt t="15691" x="2895600" y="1289050"/>
          <p14:tracePt t="15755" x="2895600" y="1301750"/>
          <p14:tracePt t="15764" x="2882900" y="1308100"/>
          <p14:tracePt t="15795" x="2876550" y="1314450"/>
          <p14:tracePt t="15819" x="2876550" y="1320800"/>
          <p14:tracePt t="15828" x="2870200" y="1333500"/>
          <p14:tracePt t="16028" x="2863850" y="1333500"/>
          <p14:tracePt t="16132" x="2857500" y="1339850"/>
          <p14:tracePt t="16139" x="2857500" y="1352550"/>
          <p14:tracePt t="16153" x="2857500" y="1371600"/>
          <p14:tracePt t="16169" x="2857500" y="1403350"/>
          <p14:tracePt t="16186" x="2857500" y="1428750"/>
          <p14:tracePt t="16203" x="2851150" y="1435100"/>
          <p14:tracePt t="16219" x="2787650" y="1435100"/>
          <p14:tracePt t="16236" x="2717800" y="1435100"/>
          <p14:tracePt t="16253" x="2654300" y="1390650"/>
          <p14:tracePt t="16269" x="2622550" y="1352550"/>
          <p14:tracePt t="16286" x="2609850" y="1289050"/>
          <p14:tracePt t="16303" x="2590800" y="1212850"/>
          <p14:tracePt t="16319" x="2565400" y="1168400"/>
          <p14:tracePt t="16336" x="2514600" y="1104900"/>
          <p14:tracePt t="16353" x="2476500" y="1073150"/>
          <p14:tracePt t="16369" x="2419350" y="1041400"/>
          <p14:tracePt t="16386" x="2311400" y="1035050"/>
          <p14:tracePt t="16403" x="2190750" y="1035050"/>
          <p14:tracePt t="16419" x="1981200" y="1035050"/>
          <p14:tracePt t="16436" x="1847850" y="1060450"/>
          <p14:tracePt t="16453" x="1739900" y="1130300"/>
          <p14:tracePt t="16469" x="1682750" y="1193800"/>
          <p14:tracePt t="16486" x="1631950" y="1250950"/>
          <p14:tracePt t="16503" x="1619250" y="1295400"/>
          <p14:tracePt t="16519" x="1619250" y="1314450"/>
          <p14:tracePt t="16555" x="1625600" y="1320800"/>
          <p14:tracePt t="16563" x="1644650" y="1320800"/>
          <p14:tracePt t="16571" x="1714500" y="1320800"/>
          <p14:tracePt t="16586" x="1822450" y="1314450"/>
          <p14:tracePt t="16603" x="2082800" y="1270000"/>
          <p14:tracePt t="16619" x="2533650" y="1212850"/>
          <p14:tracePt t="16636" x="2832100" y="1181100"/>
          <p14:tracePt t="16653" x="3079750" y="1143000"/>
          <p14:tracePt t="16669" x="3149600" y="1143000"/>
          <p14:tracePt t="16686" x="3175000" y="1130300"/>
          <p14:tracePt t="16740" x="3181350" y="1123950"/>
          <p14:tracePt t="16756" x="3181350" y="1111250"/>
          <p14:tracePt t="16764" x="3181350" y="1104900"/>
          <p14:tracePt t="16771" x="3181350" y="1092200"/>
          <p14:tracePt t="16786" x="3181350" y="1085850"/>
          <p14:tracePt t="16803" x="3168650" y="1054100"/>
          <p14:tracePt t="16820" x="3130550" y="1028700"/>
          <p14:tracePt t="16836" x="3086100" y="1016000"/>
          <p14:tracePt t="16852" x="3060700" y="1016000"/>
          <p14:tracePt t="16869" x="3048000" y="1016000"/>
          <p14:tracePt t="16886" x="3035300" y="1016000"/>
          <p14:tracePt t="16903" x="3022600" y="1016000"/>
          <p14:tracePt t="17012" x="3041650" y="1016000"/>
          <p14:tracePt t="17019" x="3054350" y="1016000"/>
          <p14:tracePt t="17036" x="3086100" y="1022350"/>
          <p14:tracePt t="17053" x="3124200" y="1041400"/>
          <p14:tracePt t="17069" x="3149600" y="1054100"/>
          <p14:tracePt t="17086" x="3155950" y="1066800"/>
          <p14:tracePt t="17103" x="3155950" y="1073150"/>
          <p14:tracePt t="17119" x="3155950" y="1085850"/>
          <p14:tracePt t="17148" x="3155950" y="1092200"/>
          <p14:tracePt t="17204" x="3155950" y="1104900"/>
          <p14:tracePt t="17220" x="3155950" y="1111250"/>
          <p14:tracePt t="18228" x="3143250" y="1111250"/>
          <p14:tracePt t="18276" x="3136900" y="1117600"/>
          <p14:tracePt t="19700" x="3130550" y="1117600"/>
          <p14:tracePt t="19708" x="3124200" y="1149350"/>
          <p14:tracePt t="19720" x="3244850" y="1346200"/>
          <p14:tracePt t="19737" x="3676650" y="1739900"/>
          <p14:tracePt t="19754" x="4203700" y="2095500"/>
          <p14:tracePt t="19770" x="4622800" y="2438400"/>
          <p14:tracePt t="19787" x="4883150" y="2641600"/>
          <p14:tracePt t="19804" x="5035550" y="2800350"/>
          <p14:tracePt t="19804" x="5054600" y="2844800"/>
          <p14:tracePt t="19820" x="5073650" y="2914650"/>
          <p14:tracePt t="19837" x="5099050" y="2990850"/>
          <p14:tracePt t="19853" x="5105400" y="3022600"/>
          <p14:tracePt t="19870" x="5105400" y="3067050"/>
          <p14:tracePt t="19887" x="5105400" y="3079750"/>
          <p14:tracePt t="19903" x="5099050" y="3105150"/>
          <p14:tracePt t="19920" x="5080000" y="3105150"/>
          <p14:tracePt t="19937" x="5054600" y="3111500"/>
          <p14:tracePt t="19953" x="5029200" y="3111500"/>
          <p14:tracePt t="19970" x="4984750" y="3111500"/>
          <p14:tracePt t="19987" x="4940300" y="3111500"/>
          <p14:tracePt t="20004" x="4908550" y="3111500"/>
          <p14:tracePt t="20020" x="4889500" y="3111500"/>
          <p14:tracePt t="20037" x="4864100" y="3105150"/>
          <p14:tracePt t="20053" x="4826000" y="3067050"/>
          <p14:tracePt t="20070" x="4800600" y="3041650"/>
          <p14:tracePt t="20087" x="4756150" y="3009900"/>
          <p14:tracePt t="20103" x="4699000" y="2978150"/>
          <p14:tracePt t="20120" x="4629150" y="2952750"/>
          <p14:tracePt t="20137" x="4514850" y="2901950"/>
          <p14:tracePt t="20154" x="4438650" y="2870200"/>
          <p14:tracePt t="20170" x="4324350" y="2838450"/>
          <p14:tracePt t="20187" x="4229100" y="2813050"/>
          <p14:tracePt t="20203" x="4133850" y="2813050"/>
          <p14:tracePt t="20220" x="4044950" y="2813050"/>
          <p14:tracePt t="20237" x="3987800" y="2819400"/>
          <p14:tracePt t="20253" x="3905250" y="2838450"/>
          <p14:tracePt t="20270" x="3848100" y="2876550"/>
          <p14:tracePt t="20287" x="3784600" y="2921000"/>
          <p14:tracePt t="20303" x="3752850" y="2933700"/>
          <p14:tracePt t="20320" x="3727450" y="2959100"/>
          <p14:tracePt t="20337" x="3721100" y="2965450"/>
          <p14:tracePt t="20353" x="3714750" y="2984500"/>
          <p14:tracePt t="20370" x="3721100" y="3003550"/>
          <p14:tracePt t="20387" x="3803650" y="3067050"/>
          <p14:tracePt t="20404" x="4000500" y="3105150"/>
          <p14:tracePt t="20404" x="4159250" y="3124200"/>
          <p14:tracePt t="20420" x="4559300" y="3124200"/>
          <p14:tracePt t="20437" x="4953000" y="3124200"/>
          <p14:tracePt t="20453" x="5257800" y="3054350"/>
          <p14:tracePt t="20470" x="5461000" y="2959100"/>
          <p14:tracePt t="20487" x="5537200" y="2895600"/>
          <p14:tracePt t="20504" x="5613400" y="2806700"/>
          <p14:tracePt t="20521" x="5708650" y="2647950"/>
          <p14:tracePt t="20537" x="5848350" y="2444750"/>
          <p14:tracePt t="20554" x="6013450" y="2216150"/>
          <p14:tracePt t="20570" x="6184900" y="2006600"/>
          <p14:tracePt t="20587" x="6324600" y="1784350"/>
          <p14:tracePt t="20604" x="6388100" y="1619250"/>
          <p14:tracePt t="20620" x="6407150" y="1447800"/>
          <p14:tracePt t="20637" x="6407150" y="1358900"/>
          <p14:tracePt t="20654" x="6407150" y="1314450"/>
          <p14:tracePt t="20670" x="6400800" y="1270000"/>
          <p14:tracePt t="20687" x="6381750" y="1250950"/>
          <p14:tracePt t="20704" x="6350000" y="1225550"/>
          <p14:tracePt t="20720" x="6318250" y="1219200"/>
          <p14:tracePt t="20737" x="6273800" y="1212850"/>
          <p14:tracePt t="20754" x="6216650" y="1212850"/>
          <p14:tracePt t="20770" x="6159500" y="1212850"/>
          <p14:tracePt t="20787" x="6083300" y="1212850"/>
          <p14:tracePt t="20804" x="5969000" y="1238250"/>
          <p14:tracePt t="20820" x="5759450" y="1320800"/>
          <p14:tracePt t="20837" x="5575300" y="1390650"/>
          <p14:tracePt t="20854" x="5391150" y="1441450"/>
          <p14:tracePt t="20870" x="5245100" y="1504950"/>
          <p14:tracePt t="20887" x="5092700" y="1555750"/>
          <p14:tracePt t="20904" x="5067300" y="1562100"/>
          <p14:tracePt t="20921" x="5060950" y="1562100"/>
          <p14:tracePt t="20941" x="5048250" y="1562100"/>
          <p14:tracePt t="20956" x="5035550" y="1562100"/>
          <p14:tracePt t="20972" x="5029200" y="1562100"/>
          <p14:tracePt t="20989" x="5022850" y="1562100"/>
          <p14:tracePt t="21005" x="5010150" y="1562100"/>
          <p14:tracePt t="21021" x="4997450" y="1562100"/>
          <p14:tracePt t="21037" x="4997450" y="1555750"/>
          <p14:tracePt t="21054" x="4991100" y="1549400"/>
          <p14:tracePt t="21325" x="4984750" y="1543050"/>
          <p14:tracePt t="21341" x="4978400" y="1530350"/>
          <p14:tracePt t="21357" x="4959350" y="1517650"/>
          <p14:tracePt t="21364" x="4953000" y="1511300"/>
          <p14:tracePt t="21389" x="4940300" y="1498600"/>
          <p14:tracePt t="21397" x="4927600" y="1498600"/>
          <p14:tracePt t="21413" x="4921250" y="1498600"/>
          <p14:tracePt t="21468" x="4914900" y="1498600"/>
          <p14:tracePt t="21493" x="4889500" y="1498600"/>
          <p14:tracePt t="21509" x="4883150" y="1498600"/>
          <p14:tracePt t="21525" x="4864100" y="1511300"/>
          <p14:tracePt t="21533" x="4864100" y="1530350"/>
          <p14:tracePt t="21541" x="4864100" y="1568450"/>
          <p14:tracePt t="21554" x="4864100" y="1593850"/>
          <p14:tracePt t="21570" x="4864100" y="1651000"/>
          <p14:tracePt t="21587" x="4864100" y="1714500"/>
          <p14:tracePt t="21604" x="4883150" y="1828800"/>
          <p14:tracePt t="21621" x="4972050" y="2051050"/>
          <p14:tracePt t="21637" x="5041900" y="2178050"/>
          <p14:tracePt t="21654" x="5124450" y="2266950"/>
          <p14:tracePt t="21670" x="5181600" y="2305050"/>
          <p14:tracePt t="21687" x="5257800" y="2317750"/>
          <p14:tracePt t="21704" x="5327650" y="2317750"/>
          <p14:tracePt t="21720" x="5403850" y="2311400"/>
          <p14:tracePt t="21737" x="5499100" y="2222500"/>
          <p14:tracePt t="21754" x="5626100" y="2108200"/>
          <p14:tracePt t="21770" x="5702300" y="2025650"/>
          <p14:tracePt t="21787" x="5797550" y="1949450"/>
          <p14:tracePt t="21804" x="5892800" y="1835150"/>
          <p14:tracePt t="21821" x="6013450" y="1714500"/>
          <p14:tracePt t="21837" x="6070600" y="1638300"/>
          <p14:tracePt t="21854" x="6089650" y="1581150"/>
          <p14:tracePt t="21870" x="6108700" y="1511300"/>
          <p14:tracePt t="21887" x="6108700" y="1466850"/>
          <p14:tracePt t="21904" x="6108700" y="1447800"/>
          <p14:tracePt t="21921" x="6108700" y="1416050"/>
          <p14:tracePt t="21938" x="6108700" y="1403350"/>
          <p14:tracePt t="21954" x="6108700" y="1377950"/>
          <p14:tracePt t="21971" x="6076950" y="1377950"/>
          <p14:tracePt t="21988" x="6057900" y="1377950"/>
          <p14:tracePt t="22004" x="5981700" y="1441450"/>
          <p14:tracePt t="22005" x="5930900" y="1504950"/>
          <p14:tracePt t="22021" x="5835650" y="1708150"/>
          <p14:tracePt t="22037" x="5791200" y="1955800"/>
          <p14:tracePt t="22054" x="5791200" y="2159000"/>
          <p14:tracePt t="22071" x="5791200" y="2355850"/>
          <p14:tracePt t="22087" x="5867400" y="2552700"/>
          <p14:tracePt t="22104" x="5988050" y="2730500"/>
          <p14:tracePt t="22121" x="6038850" y="2794000"/>
          <p14:tracePt t="22137" x="6064250" y="2813050"/>
          <p14:tracePt t="22173" x="6076950" y="2813050"/>
          <p14:tracePt t="22181" x="6083300" y="2813050"/>
          <p14:tracePt t="22197" x="6096000" y="2813050"/>
          <p14:tracePt t="22205" x="6115050" y="2806700"/>
          <p14:tracePt t="22221" x="6121400" y="2800350"/>
          <p14:tracePt t="22237" x="6127750" y="2794000"/>
          <p14:tracePt t="22285" x="6140450" y="2794000"/>
          <p14:tracePt t="22301" x="6153150" y="2806700"/>
          <p14:tracePt t="22309" x="6172200" y="2806700"/>
          <p14:tracePt t="22321" x="6191250" y="2813050"/>
          <p14:tracePt t="22337" x="6299200" y="2838450"/>
          <p14:tracePt t="22354" x="6445250" y="2863850"/>
          <p14:tracePt t="22371" x="6686550" y="2863850"/>
          <p14:tracePt t="22387" x="6915150" y="2863850"/>
          <p14:tracePt t="22404" x="7023100" y="2857500"/>
          <p14:tracePt t="22421" x="7099300" y="2825750"/>
          <p14:tracePt t="22437" x="7105650" y="2819400"/>
          <p14:tracePt t="22557" x="7086600" y="2819400"/>
          <p14:tracePt t="22565" x="7061200" y="2819400"/>
          <p14:tracePt t="22573" x="7010400" y="2819400"/>
          <p14:tracePt t="22587" x="6953250" y="2825750"/>
          <p14:tracePt t="22604" x="6807200" y="2838450"/>
          <p14:tracePt t="22621" x="6591300" y="2851150"/>
          <p14:tracePt t="22637" x="6413500" y="2901950"/>
          <p14:tracePt t="22654" x="6229350" y="2940050"/>
          <p14:tracePt t="22671" x="6051550" y="2952750"/>
          <p14:tracePt t="22687" x="5892800" y="2965450"/>
          <p14:tracePt t="22704" x="5778500" y="2978150"/>
          <p14:tracePt t="22721" x="5708650" y="3009900"/>
          <p14:tracePt t="22737" x="5645150" y="3009900"/>
          <p14:tracePt t="22754" x="5619750" y="3009900"/>
          <p14:tracePt t="22773" x="5607050" y="3009900"/>
          <p14:tracePt t="22821" x="5626100" y="3009900"/>
          <p14:tracePt t="22829" x="5645150" y="3009900"/>
          <p14:tracePt t="22837" x="5670550" y="3009900"/>
          <p14:tracePt t="22854" x="5727700" y="3009900"/>
          <p14:tracePt t="22871" x="5772150" y="3009900"/>
          <p14:tracePt t="22887" x="5816600" y="3009900"/>
          <p14:tracePt t="22904" x="5861050" y="3003550"/>
          <p14:tracePt t="22921" x="5918200" y="2997200"/>
          <p14:tracePt t="22938" x="5994400" y="2984500"/>
          <p14:tracePt t="22954" x="6076950" y="2978150"/>
          <p14:tracePt t="22971" x="6197600" y="2940050"/>
          <p14:tracePt t="22988" x="6305550" y="2940050"/>
          <p14:tracePt t="23004" x="6400800" y="2921000"/>
          <p14:tracePt t="23021" x="6496050" y="2895600"/>
          <p14:tracePt t="23037" x="6540500" y="2889250"/>
          <p14:tracePt t="23054" x="6578600" y="2889250"/>
          <p14:tracePt t="23071" x="6629400" y="2889250"/>
          <p14:tracePt t="23087" x="6673850" y="2882900"/>
          <p14:tracePt t="23104" x="6718300" y="2870200"/>
          <p14:tracePt t="23121" x="6750050" y="2870200"/>
          <p14:tracePt t="23137" x="6788150" y="2870200"/>
          <p14:tracePt t="23154" x="6800850" y="2851150"/>
          <p14:tracePt t="23171" x="6845300" y="2851150"/>
          <p14:tracePt t="23187" x="6883400" y="2851150"/>
          <p14:tracePt t="23204" x="6934200" y="2851150"/>
          <p14:tracePt t="23205" x="6972300" y="2851150"/>
          <p14:tracePt t="23221" x="7029450" y="2851150"/>
          <p14:tracePt t="23238" x="7105650" y="2851150"/>
          <p14:tracePt t="23254" x="7131050" y="2857500"/>
          <p14:tracePt t="23271" x="7162800" y="2863850"/>
          <p14:tracePt t="23287" x="7188200" y="2863850"/>
          <p14:tracePt t="23304" x="7194550" y="2863850"/>
          <p14:tracePt t="23321" x="7213600" y="2863850"/>
          <p14:tracePt t="23338" x="7226300" y="2863850"/>
          <p14:tracePt t="23354" x="7232650" y="2870200"/>
          <p14:tracePt t="23371" x="7251700" y="2870200"/>
          <p14:tracePt t="23387" x="7283450" y="2870200"/>
          <p14:tracePt t="23404" x="7302500" y="2870200"/>
          <p14:tracePt t="23421" x="7346950" y="2870200"/>
          <p14:tracePt t="23437" x="7391400" y="2870200"/>
          <p14:tracePt t="23454" x="7435850" y="2844800"/>
          <p14:tracePt t="23471" x="7461250" y="2838450"/>
          <p14:tracePt t="23488" x="7473950" y="2838450"/>
          <p14:tracePt t="23504" x="7486650" y="2838450"/>
          <p14:tracePt t="23521" x="7493000" y="2832100"/>
          <p14:tracePt t="23685" x="7473950" y="2825750"/>
          <p14:tracePt t="23701" x="7442200" y="2806700"/>
          <p14:tracePt t="23709" x="7435850" y="2806700"/>
          <p14:tracePt t="23721" x="7423150" y="2794000"/>
          <p14:tracePt t="23738" x="7397750" y="2787650"/>
          <p14:tracePt t="23754" x="7391400" y="2787650"/>
          <p14:tracePt t="23771" x="7372350" y="2787650"/>
          <p14:tracePt t="23788" x="7353300" y="2781300"/>
          <p14:tracePt t="23878" x="7353300" y="2774950"/>
          <p14:tracePt t="23917" x="7346950" y="2762250"/>
          <p14:tracePt t="23941" x="7334250" y="2762250"/>
          <p14:tracePt t="23957" x="7327900" y="2762250"/>
          <p14:tracePt t="23965" x="7308850" y="2762250"/>
          <p14:tracePt t="23973" x="7296150" y="2762250"/>
          <p14:tracePt t="23988" x="7277100" y="2768600"/>
          <p14:tracePt t="24004" x="7194550" y="2787650"/>
          <p14:tracePt t="24021" x="7118350" y="2813050"/>
          <p14:tracePt t="24038" x="7054850" y="2825750"/>
          <p14:tracePt t="24054" x="7010400" y="2825750"/>
          <p14:tracePt t="24071" x="6953250" y="2832100"/>
          <p14:tracePt t="24088" x="6896100" y="2832100"/>
          <p14:tracePt t="24104" x="6819900" y="2832100"/>
          <p14:tracePt t="24121" x="6743700" y="2832100"/>
          <p14:tracePt t="24138" x="6591300" y="2832100"/>
          <p14:tracePt t="24154" x="6464300" y="2832100"/>
          <p14:tracePt t="24171" x="6343650" y="2832100"/>
          <p14:tracePt t="24188" x="6267450" y="2832100"/>
          <p14:tracePt t="24204" x="6223000" y="2832100"/>
          <p14:tracePt t="24221" x="6178550" y="2832100"/>
          <p14:tracePt t="24238" x="6165850" y="2844800"/>
          <p14:tracePt t="24255" x="6146800" y="2851150"/>
          <p14:tracePt t="24271" x="6134100" y="2857500"/>
          <p14:tracePt t="24288" x="6127750" y="2857500"/>
          <p14:tracePt t="24305" x="6102350" y="2857500"/>
          <p14:tracePt t="24321" x="6064250" y="2857500"/>
          <p14:tracePt t="24338" x="6032500" y="2857500"/>
          <p14:tracePt t="24354" x="6007100" y="2857500"/>
          <p14:tracePt t="24371" x="5981700" y="2857500"/>
          <p14:tracePt t="24388" x="5969000" y="2857500"/>
          <p14:tracePt t="24404" x="5962650" y="2851150"/>
          <p14:tracePt t="24421" x="5956300" y="2851150"/>
          <p14:tracePt t="24502" x="5956300" y="2838450"/>
          <p14:tracePt t="24509" x="5981700" y="2838450"/>
          <p14:tracePt t="24521" x="6032500" y="2838450"/>
          <p14:tracePt t="24538" x="6172200" y="2825750"/>
          <p14:tracePt t="24555" x="6356350" y="2787650"/>
          <p14:tracePt t="24571" x="6534150" y="2762250"/>
          <p14:tracePt t="24588" x="6642100" y="2762250"/>
          <p14:tracePt t="24604" x="6699250" y="2762250"/>
          <p14:tracePt t="24621" x="6724650" y="2762250"/>
          <p14:tracePt t="24638" x="6731000" y="2762250"/>
          <p14:tracePt t="24669" x="6737350" y="2762250"/>
          <p14:tracePt t="24869" x="6737350" y="2774950"/>
          <p14:tracePt t="24885" x="6737350" y="2787650"/>
          <p14:tracePt t="24894" x="6743700" y="2794000"/>
          <p14:tracePt t="24905" x="6781800" y="2794000"/>
          <p14:tracePt t="24921" x="6883400" y="2794000"/>
          <p14:tracePt t="24939" x="6965950" y="2794000"/>
          <p14:tracePt t="24955" x="7023100" y="2781300"/>
          <p14:tracePt t="24971" x="7073900" y="2774950"/>
          <p14:tracePt t="24988" x="7086600" y="2774950"/>
          <p14:tracePt t="25005" x="7118350" y="2762250"/>
          <p14:tracePt t="25021" x="7124700" y="2755900"/>
          <p14:tracePt t="25038" x="7131050" y="2749550"/>
          <p14:tracePt t="25117" x="7131050" y="2743200"/>
          <p14:tracePt t="25181" x="7131050" y="2736850"/>
          <p14:tracePt t="25189" x="7124700" y="2736850"/>
          <p14:tracePt t="25205" x="7118350" y="2736850"/>
          <p14:tracePt t="25221" x="7054850" y="2736850"/>
          <p14:tracePt t="25238" x="6991350" y="2736850"/>
          <p14:tracePt t="25255" x="6921500" y="2736850"/>
          <p14:tracePt t="25271" x="6800850" y="2743200"/>
          <p14:tracePt t="25288" x="6642100" y="2755900"/>
          <p14:tracePt t="25305" x="6527800" y="2762250"/>
          <p14:tracePt t="25321" x="6464300" y="2762250"/>
          <p14:tracePt t="25338" x="6426200" y="2762250"/>
          <p14:tracePt t="25355" x="6394450" y="2762250"/>
          <p14:tracePt t="25371" x="6381750" y="2755900"/>
          <p14:tracePt t="25388" x="6369050" y="2749550"/>
          <p14:tracePt t="25405" x="6356350" y="2730500"/>
          <p14:tracePt t="25421" x="6356350" y="2705100"/>
          <p14:tracePt t="25439" x="6350000" y="2698750"/>
          <p14:tracePt t="25574" x="6337300" y="2705100"/>
          <p14:tracePt t="25582" x="6337300" y="2717800"/>
          <p14:tracePt t="25590" x="6337300" y="2724150"/>
          <p14:tracePt t="25605" x="6337300" y="2749550"/>
          <p14:tracePt t="25621" x="6330950" y="2762250"/>
          <p14:tracePt t="25654" x="6330950" y="2774950"/>
          <p14:tracePt t="25670" x="6311900" y="2794000"/>
          <p14:tracePt t="25710" x="6311900" y="2806700"/>
          <p14:tracePt t="25718" x="6311900" y="2819400"/>
          <p14:tracePt t="25734" x="6311900" y="2825750"/>
          <p14:tracePt t="25742" x="6311900" y="2832100"/>
          <p14:tracePt t="25755" x="6311900" y="2844800"/>
          <p14:tracePt t="25772" x="6318250" y="2851150"/>
          <p14:tracePt t="25788" x="6324600" y="2863850"/>
          <p14:tracePt t="25805" x="6330950" y="2882900"/>
          <p14:tracePt t="25822" x="6356350" y="2901950"/>
          <p14:tracePt t="25838" x="6362700" y="2901950"/>
          <p14:tracePt t="25855" x="6388100" y="2901950"/>
          <p14:tracePt t="25871" x="6419850" y="2901950"/>
          <p14:tracePt t="25888" x="6438900" y="2901950"/>
          <p14:tracePt t="25905" x="6496050" y="2857500"/>
          <p14:tracePt t="25922" x="6572250" y="2800350"/>
          <p14:tracePt t="25939" x="6642100" y="2762250"/>
          <p14:tracePt t="25955" x="6692900" y="2724150"/>
          <p14:tracePt t="25971" x="6718300" y="2686050"/>
          <p14:tracePt t="25988" x="6750050" y="2654300"/>
          <p14:tracePt t="26005" x="6775450" y="2628900"/>
          <p14:tracePt t="26022" x="6800850" y="2609850"/>
          <p14:tracePt t="26038" x="6807200" y="2609850"/>
          <p14:tracePt t="26110" x="6813550" y="2609850"/>
          <p14:tracePt t="26126" x="6819900" y="2628900"/>
          <p14:tracePt t="26134" x="6819900" y="2641600"/>
          <p14:tracePt t="26142" x="6819900" y="2698750"/>
          <p14:tracePt t="26155" x="6819900" y="2736850"/>
          <p14:tracePt t="26172" x="6819900" y="2825750"/>
          <p14:tracePt t="26188" x="6819900" y="2882900"/>
          <p14:tracePt t="26205" x="6819900" y="2901950"/>
          <p14:tracePt t="26222" x="6819900" y="2921000"/>
          <p14:tracePt t="26238" x="6819900" y="2927350"/>
          <p14:tracePt t="26262" x="6800850" y="2933700"/>
          <p14:tracePt t="26272" x="6794500" y="2940050"/>
          <p14:tracePt t="26288" x="6788150" y="2946400"/>
          <p14:tracePt t="26305" x="6762750" y="2959100"/>
          <p14:tracePt t="26322" x="6750050" y="2965450"/>
          <p14:tracePt t="26338" x="6731000" y="2965450"/>
          <p14:tracePt t="26358" x="6724650" y="2965450"/>
          <p14:tracePt t="26382" x="6718300" y="2965450"/>
          <p14:tracePt t="26390" x="6711950" y="2965450"/>
          <p14:tracePt t="26406" x="6705600" y="2959100"/>
          <p14:tracePt t="26430" x="6692900" y="2959100"/>
          <p14:tracePt t="26438" x="6686550" y="2946400"/>
          <p14:tracePt t="26462" x="6680200" y="2946400"/>
          <p14:tracePt t="26472" x="6667500" y="2940050"/>
          <p14:tracePt t="26488" x="6648450" y="2940050"/>
          <p14:tracePt t="26505" x="6642100" y="2933700"/>
          <p14:tracePt t="26522" x="6635750" y="2933700"/>
          <p14:tracePt t="26538" x="6610350" y="2914650"/>
          <p14:tracePt t="26555" x="6597650" y="2908300"/>
          <p14:tracePt t="26572" x="6572250" y="2901950"/>
          <p14:tracePt t="26588" x="6546850" y="2889250"/>
          <p14:tracePt t="26605" x="6527800" y="2870200"/>
          <p14:tracePt t="26622" x="6470650" y="2838450"/>
          <p14:tracePt t="26639" x="6457950" y="2819400"/>
          <p14:tracePt t="26655" x="6432550" y="2806700"/>
          <p14:tracePt t="26672" x="6419850" y="2800350"/>
          <p14:tracePt t="26688" x="6394450" y="2794000"/>
          <p14:tracePt t="26705" x="6375400" y="2794000"/>
          <p14:tracePt t="26758" x="6369050" y="2794000"/>
          <p14:tracePt t="26814" x="6350000" y="2781300"/>
          <p14:tracePt t="26822" x="6343650" y="2781300"/>
          <p14:tracePt t="26838" x="6318250" y="2768600"/>
          <p14:tracePt t="26855" x="6292850" y="2749550"/>
          <p14:tracePt t="26902" x="6280150" y="2749550"/>
          <p14:tracePt t="26918" x="6273800" y="2749550"/>
          <p14:tracePt t="26926" x="6235700" y="2768600"/>
          <p14:tracePt t="26939" x="6229350" y="2787650"/>
          <p14:tracePt t="26969" x="6184900" y="2851150"/>
          <p14:tracePt t="26974" x="6178550" y="2876550"/>
          <p14:tracePt t="27004" x="6153150" y="2895600"/>
          <p14:tracePt t="27054" x="6140450" y="2889250"/>
          <p14:tracePt t="27070" x="6140450" y="2870200"/>
          <p14:tracePt t="27078" x="6121400" y="2851150"/>
          <p14:tracePt t="27088" x="6121400" y="2844800"/>
          <p14:tracePt t="27105" x="6108700" y="2813050"/>
          <p14:tracePt t="27122" x="6108700" y="2787650"/>
          <p14:tracePt t="27138" x="6108700" y="2743200"/>
          <p14:tracePt t="27155" x="6108700" y="2711450"/>
          <p14:tracePt t="27172" x="6108700" y="2686050"/>
          <p14:tracePt t="27188" x="6108700" y="2679700"/>
          <p14:tracePt t="27205" x="6108700" y="2673350"/>
          <p14:tracePt t="27222" x="6108700" y="2667000"/>
          <p14:tracePt t="27350" x="6108700" y="2673350"/>
          <p14:tracePt t="27606" x="6115050" y="2679700"/>
          <p14:tracePt t="27622" x="6127750" y="2679700"/>
          <p14:tracePt t="27630" x="6165850" y="2679700"/>
          <p14:tracePt t="27639" x="6203950" y="2679700"/>
          <p14:tracePt t="27655" x="6299200" y="2679700"/>
          <p14:tracePt t="27672" x="6362700" y="2679700"/>
          <p14:tracePt t="27688" x="6407150" y="2679700"/>
          <p14:tracePt t="27705" x="6451600" y="2679700"/>
          <p14:tracePt t="27722" x="6489700" y="2679700"/>
          <p14:tracePt t="27738" x="6496050" y="2679700"/>
          <p14:tracePt t="27755" x="6515100" y="2679700"/>
          <p14:tracePt t="27772" x="6527800" y="2679700"/>
          <p14:tracePt t="27788" x="6534150" y="2679700"/>
          <p14:tracePt t="27805" x="6565900" y="2686050"/>
          <p14:tracePt t="27822" x="6616700" y="2686050"/>
          <p14:tracePt t="27839" x="6654800" y="2686050"/>
          <p14:tracePt t="27855" x="6686550" y="2686050"/>
          <p14:tracePt t="27872" x="6731000" y="2686050"/>
          <p14:tracePt t="27889" x="6762750" y="2686050"/>
          <p14:tracePt t="27905" x="6788150" y="2686050"/>
          <p14:tracePt t="27922" x="6819900" y="2686050"/>
          <p14:tracePt t="27939" x="6845300" y="2686050"/>
          <p14:tracePt t="27955" x="6858000" y="2686050"/>
          <p14:tracePt t="27972" x="6883400" y="2679700"/>
          <p14:tracePt t="27989" x="6896100" y="2679700"/>
          <p14:tracePt t="28038" x="6908800" y="2679700"/>
          <p14:tracePt t="28623" x="6896100" y="2679700"/>
          <p14:tracePt t="28630" x="6832600" y="2679700"/>
          <p14:tracePt t="28639" x="6705600" y="2686050"/>
          <p14:tracePt t="28655" x="6407150" y="2743200"/>
          <p14:tracePt t="28672" x="6146800" y="2768600"/>
          <p14:tracePt t="28689" x="5937250" y="2787650"/>
          <p14:tracePt t="28705" x="5778500" y="2787650"/>
          <p14:tracePt t="28722" x="5708650" y="2787650"/>
          <p14:tracePt t="28739" x="5683250" y="2787650"/>
          <p14:tracePt t="28902" x="5676900" y="2781300"/>
          <p14:tracePt t="28910" x="5676900" y="2774950"/>
          <p14:tracePt t="28922" x="5689600" y="2762250"/>
          <p14:tracePt t="28939" x="5721350" y="2743200"/>
          <p14:tracePt t="28955" x="5772150" y="2724150"/>
          <p14:tracePt t="28972" x="5867400" y="2698750"/>
          <p14:tracePt t="28989" x="5981700" y="2667000"/>
          <p14:tracePt t="29005" x="6172200" y="2654300"/>
          <p14:tracePt t="29022" x="6445250" y="2603500"/>
          <p14:tracePt t="29039" x="6489700" y="2603500"/>
          <p14:tracePt t="29056" x="6521450" y="2603500"/>
          <p14:tracePt t="29087" x="6534150" y="2603500"/>
          <p14:tracePt t="29103" x="6540500" y="2603500"/>
          <p14:tracePt t="29230" x="6527800" y="2609850"/>
          <p14:tracePt t="29238" x="6521450" y="2616200"/>
          <p14:tracePt t="29256" x="6470650" y="2647950"/>
          <p14:tracePt t="29272" x="6388100" y="2667000"/>
          <p14:tracePt t="29289" x="6311900" y="2711450"/>
          <p14:tracePt t="29306" x="6242050" y="2743200"/>
          <p14:tracePt t="29322" x="6191250" y="2755900"/>
          <p14:tracePt t="29339" x="6159500" y="2768600"/>
          <p14:tracePt t="29356" x="6134100" y="2768600"/>
          <p14:tracePt t="29373" x="6127750" y="2768600"/>
          <p14:tracePt t="29390" x="6115050" y="2768600"/>
          <p14:tracePt t="29511" x="6108700" y="2768600"/>
          <p14:tracePt t="29614" x="6121400" y="2749550"/>
          <p14:tracePt t="29630" x="6134100" y="2749550"/>
          <p14:tracePt t="29646" x="6140450" y="2749550"/>
          <p14:tracePt t="29663" x="6153150" y="2749550"/>
          <p14:tracePt t="29678" x="6172200" y="2749550"/>
          <p14:tracePt t="29689" x="6178550" y="2762250"/>
          <p14:tracePt t="29706" x="6223000" y="2762250"/>
          <p14:tracePt t="29722" x="6267450" y="2768600"/>
          <p14:tracePt t="29739" x="6324600" y="2768600"/>
          <p14:tracePt t="29756" x="6343650" y="2768600"/>
          <p14:tracePt t="29772" x="6362700" y="2768600"/>
          <p14:tracePt t="29789" x="6369050" y="2768600"/>
          <p14:tracePt t="29806" x="6394450" y="2768600"/>
          <p14:tracePt t="29822" x="6400800" y="2768600"/>
          <p14:tracePt t="29839" x="6419850" y="2768600"/>
          <p14:tracePt t="29856" x="6445250" y="2768600"/>
          <p14:tracePt t="29872" x="6515100" y="2768600"/>
          <p14:tracePt t="29890" x="6597650" y="2736850"/>
          <p14:tracePt t="29906" x="6673850" y="2724150"/>
          <p14:tracePt t="29923" x="6686550" y="2724150"/>
          <p14:tracePt t="29940" x="6711950" y="2724150"/>
          <p14:tracePt t="29956" x="6718300" y="2724150"/>
          <p14:tracePt t="29999" x="6724650" y="2724150"/>
          <p14:tracePt t="30014" x="6743700" y="2724150"/>
          <p14:tracePt t="30023" x="6750050" y="2724150"/>
          <p14:tracePt t="30031" x="6769100" y="2724150"/>
          <p14:tracePt t="30039" x="6781800" y="2724150"/>
          <p14:tracePt t="30056" x="6851650" y="2717800"/>
          <p14:tracePt t="30072" x="6978650" y="2692400"/>
          <p14:tracePt t="30089" x="7118350" y="2679700"/>
          <p14:tracePt t="30106" x="7226300" y="2679700"/>
          <p14:tracePt t="30122" x="7296150" y="2679700"/>
          <p14:tracePt t="30139" x="7327900" y="2679700"/>
          <p14:tracePt t="30156" x="7340600" y="2679700"/>
          <p14:tracePt t="31327" x="7321550" y="2679700"/>
          <p14:tracePt t="31335" x="7283450" y="2679700"/>
          <p14:tracePt t="31343" x="7239000" y="2711450"/>
          <p14:tracePt t="31356" x="7207250" y="2743200"/>
          <p14:tracePt t="31373" x="7131050" y="2825750"/>
          <p14:tracePt t="31389" x="7042150" y="2901950"/>
          <p14:tracePt t="31406" x="6965950" y="2940050"/>
          <p14:tracePt t="31423" x="6902450" y="2978150"/>
          <p14:tracePt t="31439" x="6877050" y="2997200"/>
          <p14:tracePt t="31456" x="6870700" y="3003550"/>
          <p14:tracePt t="31473" x="6858000" y="3003550"/>
          <p14:tracePt t="31495" x="6845300" y="3003550"/>
          <p14:tracePt t="31506" x="6838950" y="3003550"/>
          <p14:tracePt t="31523" x="6832600" y="3003550"/>
          <p14:tracePt t="31539" x="6807200" y="3003550"/>
          <p14:tracePt t="31557" x="6781800" y="3003550"/>
          <p14:tracePt t="31573" x="6750050" y="2997200"/>
          <p14:tracePt t="31589" x="6692900" y="2971800"/>
          <p14:tracePt t="31606" x="6610350" y="2971800"/>
          <p14:tracePt t="31623" x="6388100" y="2971800"/>
          <p14:tracePt t="31639" x="6267450" y="2971800"/>
          <p14:tracePt t="31656" x="6140450" y="2978150"/>
          <p14:tracePt t="31673" x="6070600" y="2978150"/>
          <p14:tracePt t="31689" x="6032500" y="3003550"/>
          <p14:tracePt t="31706" x="6019800" y="3003550"/>
          <p14:tracePt t="31723" x="6013450" y="3003550"/>
          <p14:tracePt t="31743" x="5994400" y="3016250"/>
          <p14:tracePt t="31903" x="6000750" y="3041650"/>
          <p14:tracePt t="31919" x="6007100" y="3041650"/>
          <p14:tracePt t="31927" x="6013450" y="3048000"/>
          <p14:tracePt t="31959" x="6019800" y="3060700"/>
          <p14:tracePt t="32047" x="6038850" y="3060700"/>
          <p14:tracePt t="32239" x="6051550" y="3060700"/>
          <p14:tracePt t="32247" x="6083300" y="3060700"/>
          <p14:tracePt t="32257" x="6108700" y="3060700"/>
          <p14:tracePt t="32273" x="6242050" y="3016250"/>
          <p14:tracePt t="32290" x="6426200" y="2965450"/>
          <p14:tracePt t="32306" x="6534150" y="2940050"/>
          <p14:tracePt t="32323" x="6597650" y="2908300"/>
          <p14:tracePt t="32340" x="6604000" y="2908300"/>
          <p14:tracePt t="32359" x="6610350" y="2901950"/>
          <p14:tracePt t="32439" x="6610350" y="2895600"/>
          <p14:tracePt t="32503" x="6610350" y="2889250"/>
          <p14:tracePt t="32527" x="6610350" y="2870200"/>
          <p14:tracePt t="32535" x="6616700" y="2863850"/>
          <p14:tracePt t="32543" x="6629400" y="2857500"/>
          <p14:tracePt t="32556" x="6629400" y="2851150"/>
          <p14:tracePt t="32573" x="6642100" y="2825750"/>
          <p14:tracePt t="32590" x="6654800" y="2800350"/>
          <p14:tracePt t="32606" x="6667500" y="2794000"/>
          <p14:tracePt t="32623" x="6680200" y="2787650"/>
          <p14:tracePt t="32695" x="6661150" y="2800350"/>
          <p14:tracePt t="32703" x="6642100" y="2806700"/>
          <p14:tracePt t="32711" x="6616700" y="2825750"/>
          <p14:tracePt t="32723" x="6584950" y="2844800"/>
          <p14:tracePt t="32740" x="6508750" y="2921000"/>
          <p14:tracePt t="32756" x="6432550" y="2978150"/>
          <p14:tracePt t="32773" x="6350000" y="3028950"/>
          <p14:tracePt t="32790" x="6280150" y="3060700"/>
          <p14:tracePt t="32806" x="6229350" y="3079750"/>
          <p14:tracePt t="32823" x="6197600" y="3086100"/>
          <p14:tracePt t="32840" x="6178550" y="3098800"/>
          <p14:tracePt t="32856" x="6153150" y="3111500"/>
          <p14:tracePt t="32873" x="6121400" y="3111500"/>
          <p14:tracePt t="32890" x="6076950" y="3111500"/>
          <p14:tracePt t="32907" x="6000750" y="3111500"/>
          <p14:tracePt t="32924" x="5848350" y="3111500"/>
          <p14:tracePt t="32940" x="5505450" y="3111500"/>
          <p14:tracePt t="32956" x="5041900" y="3124200"/>
          <p14:tracePt t="32973" x="4406900" y="3206750"/>
          <p14:tracePt t="32990" x="3740150" y="3282950"/>
          <p14:tracePt t="33007" x="3232150" y="3371850"/>
          <p14:tracePt t="33007" x="3060700" y="3384550"/>
          <p14:tracePt t="33023" x="2813050" y="3409950"/>
          <p14:tracePt t="33040" x="2698750" y="3448050"/>
          <p14:tracePt t="33056" x="2654300" y="3448050"/>
          <p14:tracePt t="33073" x="2647950" y="3448050"/>
          <p14:tracePt t="33090" x="2641600" y="3448050"/>
          <p14:tracePt t="33119" x="2622550" y="3454400"/>
          <p14:tracePt t="33127" x="2616200" y="3454400"/>
          <p14:tracePt t="33140" x="2597150" y="3454400"/>
          <p14:tracePt t="33156" x="2508250" y="3467100"/>
          <p14:tracePt t="33173" x="2406650" y="3486150"/>
          <p14:tracePt t="33190" x="2343150" y="3498850"/>
          <p14:tracePt t="33207" x="2317750" y="3498850"/>
          <p14:tracePt t="33279" x="2311400" y="3505200"/>
          <p14:tracePt t="33367" x="2317750" y="3511550"/>
          <p14:tracePt t="35776" x="2324100" y="3511550"/>
          <p14:tracePt t="35792" x="2349500" y="3511550"/>
          <p14:tracePt t="35800" x="2368550" y="3492500"/>
          <p14:tracePt t="35808" x="2400300" y="3492500"/>
          <p14:tracePt t="35824" x="2457450" y="3473450"/>
          <p14:tracePt t="35840" x="2622550" y="3435350"/>
          <p14:tracePt t="35857" x="2851150" y="3365500"/>
          <p14:tracePt t="35874" x="3048000" y="3340100"/>
          <p14:tracePt t="35891" x="3175000" y="3327400"/>
          <p14:tracePt t="35907" x="3340100" y="3302000"/>
          <p14:tracePt t="35924" x="3429000" y="3295650"/>
          <p14:tracePt t="35941" x="3511550" y="3282950"/>
          <p14:tracePt t="35957" x="3625850" y="3270250"/>
          <p14:tracePt t="35974" x="3771900" y="3232150"/>
          <p14:tracePt t="35990" x="3968750" y="3206750"/>
          <p14:tracePt t="36007" x="4279900" y="3149600"/>
          <p14:tracePt t="36024" x="4787900" y="3079750"/>
          <p14:tracePt t="36040" x="5105400" y="3022600"/>
          <p14:tracePt t="36057" x="5365750" y="2990850"/>
          <p14:tracePt t="36074" x="5562600" y="2952750"/>
          <p14:tracePt t="36090" x="5740400" y="2927350"/>
          <p14:tracePt t="36107" x="5861050" y="2882900"/>
          <p14:tracePt t="36124" x="5962650" y="2832100"/>
          <p14:tracePt t="36140" x="6026150" y="2806700"/>
          <p14:tracePt t="36157" x="6076950" y="2774950"/>
          <p14:tracePt t="36174" x="6184900" y="2730500"/>
          <p14:tracePt t="36190" x="6267450" y="2711450"/>
          <p14:tracePt t="36207" x="6343650" y="2667000"/>
          <p14:tracePt t="36209" x="6381750" y="2667000"/>
          <p14:tracePt t="36224" x="6426200" y="2641600"/>
          <p14:tracePt t="36241" x="6470650" y="2628900"/>
          <p14:tracePt t="36257" x="6477000" y="2628900"/>
          <p14:tracePt t="36274" x="6496050" y="2628900"/>
          <p14:tracePt t="36291" x="6502400" y="2628900"/>
          <p14:tracePt t="36320" x="6508750" y="2628900"/>
          <p14:tracePt t="36336" x="6515100" y="2628900"/>
          <p14:tracePt t="36352" x="6534150" y="2628900"/>
          <p14:tracePt t="36368" x="6540500" y="2628900"/>
          <p14:tracePt t="36376" x="6546850" y="2628900"/>
          <p14:tracePt t="36391" x="6553200" y="2641600"/>
          <p14:tracePt t="36407" x="6553200" y="2692400"/>
          <p14:tracePt t="36424" x="6565900" y="2787650"/>
          <p14:tracePt t="36441" x="6565900" y="2832100"/>
          <p14:tracePt t="36457" x="6584950" y="2901950"/>
          <p14:tracePt t="36474" x="6584950" y="2914650"/>
          <p14:tracePt t="36491" x="6584950" y="2921000"/>
          <p14:tracePt t="36507" x="6584950" y="2940050"/>
          <p14:tracePt t="36776" x="6591300" y="2940050"/>
          <p14:tracePt t="36808" x="6604000" y="2927350"/>
          <p14:tracePt t="37408" x="6597650" y="2927350"/>
          <p14:tracePt t="37424" x="6584950" y="2927350"/>
          <p14:tracePt t="37440" x="6565900" y="2933700"/>
          <p14:tracePt t="37448" x="6559550" y="2952750"/>
          <p14:tracePt t="37457" x="6540500" y="2965450"/>
          <p14:tracePt t="37474" x="6527800" y="3048000"/>
          <p14:tracePt t="37491" x="6483350" y="3181350"/>
          <p14:tracePt t="37507" x="6432550" y="3295650"/>
          <p14:tracePt t="37524" x="6407150" y="3397250"/>
          <p14:tracePt t="37541" x="6407150" y="3441700"/>
          <p14:tracePt t="37557" x="6407150" y="3454400"/>
          <p14:tracePt t="37574" x="6407150" y="3498850"/>
          <p14:tracePt t="37591" x="6426200" y="3606800"/>
          <p14:tracePt t="37608" x="6438900" y="3765550"/>
          <p14:tracePt t="37609" x="6451600" y="3841750"/>
          <p14:tracePt t="37624" x="6521450" y="4057650"/>
          <p14:tracePt t="37641" x="6591300" y="4292600"/>
          <p14:tracePt t="37658" x="6667500" y="4457700"/>
          <p14:tracePt t="37674" x="6718300" y="4578350"/>
          <p14:tracePt t="37691" x="6762750" y="4660900"/>
          <p14:tracePt t="37708" x="6769100" y="4718050"/>
          <p14:tracePt t="37724" x="6781800" y="4756150"/>
          <p14:tracePt t="37741" x="6794500" y="4787900"/>
          <p14:tracePt t="37758" x="6807200" y="4832350"/>
          <p14:tracePt t="37774" x="6807200" y="4895850"/>
          <p14:tracePt t="37791" x="6813550" y="4978400"/>
          <p14:tracePt t="37808" x="6845300" y="5060950"/>
          <p14:tracePt t="37824" x="6858000" y="5137150"/>
          <p14:tracePt t="37841" x="6858000" y="5168900"/>
          <p14:tracePt t="37858" x="6864350" y="5194300"/>
          <p14:tracePt t="37875" x="6864350" y="5213350"/>
          <p14:tracePt t="37891" x="6864350" y="5226050"/>
          <p14:tracePt t="37908" x="6864350" y="5232400"/>
          <p14:tracePt t="37924" x="6870700" y="5251450"/>
          <p14:tracePt t="37942" x="6870700" y="5264150"/>
          <p14:tracePt t="37958" x="6870700" y="5270500"/>
          <p14:tracePt t="37974" x="6870700" y="5289550"/>
          <p14:tracePt t="37991" x="6870700" y="5295900"/>
          <p14:tracePt t="38008" x="6870700" y="5314950"/>
          <p14:tracePt t="38024" x="6858000" y="5321300"/>
          <p14:tracePt t="38041" x="6838950" y="5334000"/>
          <p14:tracePt t="38057" x="6826250" y="5346700"/>
          <p14:tracePt t="38074" x="6775450" y="5353050"/>
          <p14:tracePt t="38091" x="6737350" y="5372100"/>
          <p14:tracePt t="38107" x="6711950" y="5378450"/>
          <p14:tracePt t="38125" x="6680200" y="5391150"/>
          <p14:tracePt t="38141" x="6623050" y="5397500"/>
          <p14:tracePt t="38158" x="6540500" y="5416550"/>
          <p14:tracePt t="38174" x="6483350" y="5429250"/>
          <p14:tracePt t="38191" x="6432550" y="5435600"/>
          <p14:tracePt t="38208" x="6388100" y="5435600"/>
          <p14:tracePt t="38224" x="6311900" y="5448300"/>
          <p14:tracePt t="38241" x="6299200" y="5448300"/>
          <p14:tracePt t="38258" x="6273800" y="5448300"/>
          <p14:tracePt t="38274" x="6261100" y="5448300"/>
          <p14:tracePt t="38291" x="6216650" y="5448300"/>
          <p14:tracePt t="38308" x="6108700" y="5314950"/>
          <p14:tracePt t="38325" x="6000750" y="5156200"/>
          <p14:tracePt t="38341" x="5886450" y="4997450"/>
          <p14:tracePt t="38358" x="5778500" y="4857750"/>
          <p14:tracePt t="38374" x="5689600" y="4762500"/>
          <p14:tracePt t="38391" x="5657850" y="4737100"/>
          <p14:tracePt t="38408" x="5651500" y="4730750"/>
          <p14:tracePt t="38424" x="5632450" y="4699000"/>
          <p14:tracePt t="38441" x="5632450" y="4692650"/>
          <p14:tracePt t="38458" x="5632450" y="4673600"/>
          <p14:tracePt t="38474" x="5632450" y="4654550"/>
          <p14:tracePt t="38491" x="5632450" y="4635500"/>
          <p14:tracePt t="38508" x="5632450" y="4622800"/>
          <p14:tracePt t="38524" x="5638800" y="4603750"/>
          <p14:tracePt t="38541" x="5657850" y="4597400"/>
          <p14:tracePt t="38558" x="5676900" y="4584700"/>
          <p14:tracePt t="38574" x="5715000" y="4559300"/>
          <p14:tracePt t="38592" x="5746750" y="4559300"/>
          <p14:tracePt t="38608" x="5772150" y="4552950"/>
          <p14:tracePt t="38625" x="5791200" y="4546600"/>
          <p14:tracePt t="38641" x="5803900" y="4546600"/>
          <p14:tracePt t="38673" x="5810250" y="4546600"/>
          <p14:tracePt t="38697" x="5822950" y="4546600"/>
          <p14:tracePt t="38713" x="5829300" y="4546600"/>
          <p14:tracePt t="38720" x="5842000" y="4546600"/>
          <p14:tracePt t="38737" x="5848350" y="4546600"/>
          <p14:tracePt t="38745" x="5861050" y="4559300"/>
          <p14:tracePt t="38758" x="5880100" y="4559300"/>
          <p14:tracePt t="38774" x="5911850" y="4572000"/>
          <p14:tracePt t="38791" x="5969000" y="4572000"/>
          <p14:tracePt t="38808" x="6057900" y="4572000"/>
          <p14:tracePt t="38809" x="6115050" y="4572000"/>
          <p14:tracePt t="38824" x="6223000" y="4572000"/>
          <p14:tracePt t="38841" x="6280150" y="4572000"/>
          <p14:tracePt t="38858" x="6318250" y="4565650"/>
          <p14:tracePt t="39065" x="6324600" y="4565650"/>
          <p14:tracePt t="39073" x="6350000" y="4565650"/>
          <p14:tracePt t="39081" x="6356350" y="4565650"/>
          <p14:tracePt t="39091" x="6362700" y="4565650"/>
          <p14:tracePt t="39108" x="6394450" y="4559300"/>
          <p14:tracePt t="39124" x="6426200" y="4559300"/>
          <p14:tracePt t="39141" x="6445250" y="4559300"/>
          <p14:tracePt t="39157" x="6451600" y="4559300"/>
          <p14:tracePt t="39176" x="6464300" y="4559300"/>
          <p14:tracePt t="39192" x="6470650" y="4559300"/>
          <p14:tracePt t="39208" x="6483350" y="4559300"/>
          <p14:tracePt t="39224" x="6515100" y="4552950"/>
          <p14:tracePt t="39241" x="6521450" y="4540250"/>
          <p14:tracePt t="39258" x="6527800" y="4540250"/>
          <p14:tracePt t="39274" x="6540500" y="4540250"/>
          <p14:tracePt t="39291" x="6553200" y="4540250"/>
          <p14:tracePt t="39308" x="6559550" y="4533900"/>
          <p14:tracePt t="39529" x="6559550" y="4527550"/>
          <p14:tracePt t="39537" x="6546850" y="4527550"/>
          <p14:tracePt t="39545" x="6540500" y="4527550"/>
          <p14:tracePt t="39558" x="6527800" y="4527550"/>
          <p14:tracePt t="39575" x="6502400" y="4527550"/>
          <p14:tracePt t="39591" x="6470650" y="4527550"/>
          <p14:tracePt t="39608" x="6445250" y="4533900"/>
          <p14:tracePt t="39625" x="6426200" y="4546600"/>
          <p14:tracePt t="39641" x="6407150" y="4559300"/>
          <p14:tracePt t="39658" x="6381750" y="4559300"/>
          <p14:tracePt t="39675" x="6362700" y="4572000"/>
          <p14:tracePt t="39691" x="6343650" y="4572000"/>
          <p14:tracePt t="39708" x="6324600" y="4572000"/>
          <p14:tracePt t="39725" x="6305550" y="4565650"/>
          <p14:tracePt t="39741" x="6273800" y="4559300"/>
          <p14:tracePt t="39758" x="6223000" y="4540250"/>
          <p14:tracePt t="39775" x="6216650" y="4533900"/>
          <p14:tracePt t="39792" x="6197600" y="4521200"/>
          <p14:tracePt t="39833" x="6191250" y="4514850"/>
          <p14:tracePt t="39865" x="6184900" y="4514850"/>
          <p14:tracePt t="39881" x="6172200" y="4514850"/>
          <p14:tracePt t="39889" x="6159500" y="4514850"/>
          <p14:tracePt t="39897" x="6153150" y="4514850"/>
          <p14:tracePt t="39908" x="6127750" y="4514850"/>
          <p14:tracePt t="39925" x="6070600" y="4546600"/>
          <p14:tracePt t="39942" x="6013450" y="4578350"/>
          <p14:tracePt t="39958" x="5981700" y="4584700"/>
          <p14:tracePt t="39975" x="5962650" y="4591050"/>
          <p14:tracePt t="40201" x="5969000" y="4591050"/>
          <p14:tracePt t="40209" x="5975350" y="4591050"/>
          <p14:tracePt t="40225" x="6013450" y="4572000"/>
          <p14:tracePt t="40241" x="6026150" y="4565650"/>
          <p14:tracePt t="40258" x="6064250" y="4533900"/>
          <p14:tracePt t="40275" x="6089650" y="4527550"/>
          <p14:tracePt t="40292" x="6102350" y="4521200"/>
          <p14:tracePt t="40308" x="6121400" y="4521200"/>
          <p14:tracePt t="40325" x="6127750" y="4521200"/>
          <p14:tracePt t="40341" x="6134100" y="4521200"/>
          <p14:tracePt t="40361" x="6140450" y="4521200"/>
          <p14:tracePt t="40449" x="6146800" y="4521200"/>
          <p14:tracePt t="40457" x="6165850" y="4521200"/>
          <p14:tracePt t="40475" x="6172200" y="4514850"/>
          <p14:tracePt t="40497" x="6178550" y="4514850"/>
          <p14:tracePt t="40508" x="6197600" y="4502150"/>
          <p14:tracePt t="40525" x="6203950" y="4495800"/>
          <p14:tracePt t="40545" x="6210300" y="4495800"/>
          <p14:tracePt t="40874" x="6216650" y="4495800"/>
          <p14:tracePt t="40889" x="6216650" y="4508500"/>
          <p14:tracePt t="40897" x="6216650" y="4533900"/>
          <p14:tracePt t="40953" x="6223000" y="4540250"/>
          <p14:tracePt t="40961" x="6261100" y="4533900"/>
          <p14:tracePt t="40969" x="6286500" y="4527550"/>
          <p14:tracePt t="40977" x="6318250" y="4514850"/>
          <p14:tracePt t="40992" x="6330950" y="4514850"/>
          <p14:tracePt t="41009" x="6350000" y="4508500"/>
          <p14:tracePt t="41009" x="6356350" y="4508500"/>
          <p14:tracePt t="41025" x="6369050" y="4508500"/>
          <p14:tracePt t="41275" x="6381750" y="4508500"/>
          <p14:tracePt t="41281" x="6394450" y="4508500"/>
          <p14:tracePt t="41292" x="6413500" y="4508500"/>
          <p14:tracePt t="41309" x="6457950" y="4508500"/>
          <p14:tracePt t="41325" x="6508750" y="4508500"/>
          <p14:tracePt t="41342" x="6553200" y="4508500"/>
          <p14:tracePt t="41358" x="6572250" y="4508500"/>
          <p14:tracePt t="41375" x="6604000" y="4508500"/>
          <p14:tracePt t="41392" x="6629400" y="4495800"/>
          <p14:tracePt t="41408" x="6673850" y="4495800"/>
          <p14:tracePt t="41425" x="6743700" y="4483100"/>
          <p14:tracePt t="41442" x="6826250" y="4476750"/>
          <p14:tracePt t="41458" x="6877050" y="4464050"/>
          <p14:tracePt t="41475" x="6946900" y="4445000"/>
          <p14:tracePt t="41492" x="6978650" y="4445000"/>
          <p14:tracePt t="41508" x="7016750" y="4432300"/>
          <p14:tracePt t="41525" x="7042150" y="4432300"/>
          <p14:tracePt t="41542" x="7054850" y="4425950"/>
          <p14:tracePt t="41558" x="7086600" y="4425950"/>
          <p14:tracePt t="41575" x="7112000" y="4419600"/>
          <p14:tracePt t="41592" x="7137400" y="4419600"/>
          <p14:tracePt t="41608" x="7175500" y="4419600"/>
          <p14:tracePt t="41625" x="7219950" y="4400550"/>
          <p14:tracePt t="41642" x="7251700" y="4400550"/>
          <p14:tracePt t="41658" x="7264400" y="4400550"/>
          <p14:tracePt t="41675" x="7289800" y="4400550"/>
          <p14:tracePt t="41692" x="7302500" y="4400550"/>
          <p14:tracePt t="41709" x="7327900" y="4400550"/>
          <p14:tracePt t="41725" x="7334250" y="4400550"/>
          <p14:tracePt t="41745" x="7340600" y="4400550"/>
          <p14:tracePt t="41801" x="7359650" y="4400550"/>
          <p14:tracePt t="41809" x="7366000" y="4400550"/>
          <p14:tracePt t="41906" x="7372350" y="4400550"/>
          <p14:tracePt t="42042" x="7378700" y="4413250"/>
          <p14:tracePt t="42057" x="7378700" y="4438650"/>
          <p14:tracePt t="42065" x="7372350" y="4445000"/>
          <p14:tracePt t="42075" x="7353300" y="4457700"/>
          <p14:tracePt t="42092" x="7315200" y="4495800"/>
          <p14:tracePt t="42108" x="7277100" y="4533900"/>
          <p14:tracePt t="42125" x="7264400" y="4546600"/>
          <p14:tracePt t="42142" x="7232650" y="4565650"/>
          <p14:tracePt t="42159" x="7232650" y="4572000"/>
          <p14:tracePt t="42175" x="7226300" y="4578350"/>
          <p14:tracePt t="42194" x="7213600" y="4603750"/>
          <p14:tracePt t="42233" x="7207250" y="4603750"/>
          <p14:tracePt t="42249" x="7200900" y="4610100"/>
          <p14:tracePt t="42265" x="7194550" y="4610100"/>
          <p14:tracePt t="42273" x="7188200" y="4610100"/>
          <p14:tracePt t="42281" x="7169150" y="4610100"/>
          <p14:tracePt t="42292" x="7162800" y="4610100"/>
          <p14:tracePt t="42309" x="7150100" y="4610100"/>
          <p14:tracePt t="42325" x="7131050" y="4610100"/>
          <p14:tracePt t="42342" x="7105650" y="4603750"/>
          <p14:tracePt t="42359" x="7092950" y="4603750"/>
          <p14:tracePt t="42375" x="7067550" y="4603750"/>
          <p14:tracePt t="42392" x="7023100" y="4591050"/>
          <p14:tracePt t="42409" x="6978650" y="4591050"/>
          <p14:tracePt t="42425" x="6896100" y="4584700"/>
          <p14:tracePt t="42442" x="6819900" y="4584700"/>
          <p14:tracePt t="42459" x="6762750" y="4584700"/>
          <p14:tracePt t="42475" x="6673850" y="4584700"/>
          <p14:tracePt t="42492" x="6604000" y="4584700"/>
          <p14:tracePt t="42509" x="6546850" y="4584700"/>
          <p14:tracePt t="42525" x="6502400" y="4584700"/>
          <p14:tracePt t="42542" x="6470650" y="4584700"/>
          <p14:tracePt t="42559" x="6445250" y="4584700"/>
          <p14:tracePt t="42575" x="6426200" y="4584700"/>
          <p14:tracePt t="42592" x="6407150" y="4584700"/>
          <p14:tracePt t="42609" x="6381750" y="4584700"/>
          <p14:tracePt t="42625" x="6324600" y="4565650"/>
          <p14:tracePt t="42642" x="6299200" y="4565650"/>
          <p14:tracePt t="42659" x="6254750" y="4565650"/>
          <p14:tracePt t="42675" x="6210300" y="4565650"/>
          <p14:tracePt t="42692" x="6178550" y="4565650"/>
          <p14:tracePt t="42709" x="6146800" y="4565650"/>
          <p14:tracePt t="42725" x="6127750" y="4565650"/>
          <p14:tracePt t="42743" x="6115050" y="4565650"/>
          <p14:tracePt t="42850" x="6159500" y="4565650"/>
          <p14:tracePt t="42857" x="6248400" y="4565650"/>
          <p14:tracePt t="42875" x="6324600" y="4565650"/>
          <p14:tracePt t="42892" x="6407150" y="4565650"/>
          <p14:tracePt t="42909" x="6451600" y="4565650"/>
          <p14:tracePt t="42926" x="6483350" y="4565650"/>
          <p14:tracePt t="42942" x="6508750" y="4565650"/>
          <p14:tracePt t="42959" x="6553200" y="4565650"/>
          <p14:tracePt t="42975" x="6623050" y="4559300"/>
          <p14:tracePt t="42993" x="6673850" y="4546600"/>
          <p14:tracePt t="43009" x="6731000" y="4533900"/>
          <p14:tracePt t="43025" x="6826250" y="4514850"/>
          <p14:tracePt t="43042" x="6883400" y="4508500"/>
          <p14:tracePt t="43059" x="6953250" y="4508500"/>
          <p14:tracePt t="43075" x="6997700" y="4502150"/>
          <p14:tracePt t="43092" x="7010400" y="4502150"/>
          <p14:tracePt t="43109" x="7016750" y="4502150"/>
          <p14:tracePt t="43125" x="7042150" y="4502150"/>
          <p14:tracePt t="43142" x="7048500" y="4502150"/>
          <p14:tracePt t="43159" x="7092950" y="4502150"/>
          <p14:tracePt t="43175" x="7137400" y="4502150"/>
          <p14:tracePt t="43192" x="7194550" y="4502150"/>
          <p14:tracePt t="43209" x="7239000" y="4502150"/>
          <p14:tracePt t="43226" x="7296150" y="4502150"/>
          <p14:tracePt t="43242" x="7315200" y="4502150"/>
          <p14:tracePt t="43506" x="7334250" y="4502150"/>
          <p14:tracePt t="43514" x="7340600" y="4502150"/>
          <p14:tracePt t="43526" x="7346950" y="4502150"/>
          <p14:tracePt t="43542" x="7359650" y="4502150"/>
          <p14:tracePt t="43559" x="7391400" y="4502150"/>
          <p14:tracePt t="43576" x="7416800" y="4489450"/>
          <p14:tracePt t="43592" x="7442200" y="4489450"/>
          <p14:tracePt t="43609" x="7467600" y="4489450"/>
          <p14:tracePt t="43626" x="7486650" y="4476750"/>
          <p14:tracePt t="43642" x="7505700" y="4470400"/>
          <p14:tracePt t="43659" x="7512050" y="4457700"/>
          <p14:tracePt t="43676" x="7524750" y="4451350"/>
          <p14:tracePt t="44034" x="7524750" y="4445000"/>
          <p14:tracePt t="44042" x="7518400" y="4438650"/>
          <p14:tracePt t="44066" x="7512050" y="4438650"/>
          <p14:tracePt t="44076" x="7505700" y="4432300"/>
          <p14:tracePt t="44098" x="7493000" y="4425950"/>
          <p14:tracePt t="44146" x="7499350" y="4413250"/>
          <p14:tracePt t="44362" x="7493000" y="4413250"/>
          <p14:tracePt t="44386" x="7480300" y="4413250"/>
          <p14:tracePt t="44402" x="7473950" y="4413250"/>
          <p14:tracePt t="44450" x="7467600" y="4413250"/>
          <p14:tracePt t="46675" x="7454900" y="4419600"/>
          <p14:tracePt t="46682" x="7423150" y="4432300"/>
          <p14:tracePt t="46693" x="7366000" y="4445000"/>
          <p14:tracePt t="46710" x="7200900" y="4495800"/>
          <p14:tracePt t="46726" x="6985000" y="4521200"/>
          <p14:tracePt t="46743" x="6788150" y="4565650"/>
          <p14:tracePt t="46760" x="6597650" y="4559300"/>
          <p14:tracePt t="46776" x="6432550" y="4533900"/>
          <p14:tracePt t="46793" x="6318250" y="4495800"/>
          <p14:tracePt t="46810" x="6248400" y="4476750"/>
          <p14:tracePt t="46826" x="6210300" y="4451350"/>
          <p14:tracePt t="46843" x="6191250" y="4445000"/>
          <p14:tracePt t="46867" x="6172200" y="4445000"/>
          <p14:tracePt t="46890" x="6165850" y="4445000"/>
          <p14:tracePt t="46906" x="6159500" y="4445000"/>
          <p14:tracePt t="46915" x="6153150" y="4445000"/>
          <p14:tracePt t="46931" x="6127750" y="4445000"/>
          <p14:tracePt t="46946" x="6108700" y="4445000"/>
          <p14:tracePt t="46960" x="6102350" y="4445000"/>
          <p14:tracePt t="46976" x="6076950" y="4451350"/>
          <p14:tracePt t="46993" x="6057900" y="4457700"/>
          <p14:tracePt t="47010" x="6051550" y="4470400"/>
          <p14:tracePt t="47026" x="6038850" y="4476750"/>
          <p14:tracePt t="47099" x="6038850" y="4483100"/>
          <p14:tracePt t="47115" x="6038850" y="4489450"/>
          <p14:tracePt t="47122" x="6038850" y="4495800"/>
          <p14:tracePt t="47130" x="6038850" y="4502150"/>
          <p14:tracePt t="47143" x="6038850" y="4521200"/>
          <p14:tracePt t="47160" x="6064250" y="4552950"/>
          <p14:tracePt t="47176" x="6127750" y="4578350"/>
          <p14:tracePt t="47193" x="6197600" y="4591050"/>
          <p14:tracePt t="47210" x="6299200" y="4591050"/>
          <p14:tracePt t="47226" x="6407150" y="4591050"/>
          <p14:tracePt t="47243" x="6464300" y="4591050"/>
          <p14:tracePt t="47260" x="6496050" y="4591050"/>
          <p14:tracePt t="47276" x="6515100" y="4591050"/>
          <p14:tracePt t="47293" x="6521450" y="4591050"/>
          <p14:tracePt t="47310" x="6527800" y="4584700"/>
          <p14:tracePt t="47755" x="6534150" y="4578350"/>
          <p14:tracePt t="47779" x="6546850" y="4565650"/>
          <p14:tracePt t="47787" x="6553200" y="4565650"/>
          <p14:tracePt t="47795" x="6565900" y="4552950"/>
          <p14:tracePt t="47810" x="6578600" y="4540250"/>
          <p14:tracePt t="47827" x="6629400" y="4502150"/>
          <p14:tracePt t="47843" x="6654800" y="4483100"/>
          <p14:tracePt t="47860" x="6686550" y="4483100"/>
          <p14:tracePt t="47877" x="6724650" y="4476750"/>
          <p14:tracePt t="47893" x="6743700" y="4457700"/>
          <p14:tracePt t="47931" x="6750050" y="4457700"/>
          <p14:tracePt t="47947" x="6775450" y="4451350"/>
          <p14:tracePt t="47971" x="6781800" y="4438650"/>
          <p14:tracePt t="47979" x="6788150" y="4438650"/>
          <p14:tracePt t="47995" x="6807200" y="4432300"/>
          <p14:tracePt t="48011" x="6813550" y="4432300"/>
          <p14:tracePt t="48027" x="6819900" y="4432300"/>
          <p14:tracePt t="48035" x="6826250" y="4432300"/>
          <p14:tracePt t="48043" x="6845300" y="4432300"/>
          <p14:tracePt t="48060" x="6851650" y="4432300"/>
          <p14:tracePt t="48077" x="6864350" y="4425950"/>
          <p14:tracePt t="48094" x="6877050" y="4419600"/>
          <p14:tracePt t="48110" x="6896100" y="4419600"/>
          <p14:tracePt t="48127" x="6921500" y="4419600"/>
          <p14:tracePt t="48143" x="6965950" y="4419600"/>
          <p14:tracePt t="48160" x="6991350" y="4419600"/>
          <p14:tracePt t="48177" x="7004050" y="4419600"/>
          <p14:tracePt t="48193" x="7016750" y="4419600"/>
          <p14:tracePt t="48210" x="7023100" y="4419600"/>
          <p14:tracePt t="48227" x="7042150" y="4419600"/>
          <p14:tracePt t="48251" x="7061200" y="4419600"/>
          <p14:tracePt t="48260" x="7067550" y="4425950"/>
          <p14:tracePt t="48277" x="7080250" y="4438650"/>
          <p14:tracePt t="48293" x="7099300" y="4445000"/>
          <p14:tracePt t="48310" x="7112000" y="4457700"/>
          <p14:tracePt t="48327" x="7124700" y="4464050"/>
          <p14:tracePt t="48343" x="7131050" y="4476750"/>
          <p14:tracePt t="48451" x="7137400" y="4476750"/>
          <p14:tracePt t="48467" x="7143750" y="4476750"/>
          <p14:tracePt t="48483" x="7162800" y="4476750"/>
          <p14:tracePt t="48499" x="7169150" y="4476750"/>
          <p14:tracePt t="48510" x="7175500" y="4476750"/>
          <p14:tracePt t="48527" x="7200900" y="4476750"/>
          <p14:tracePt t="48543" x="7213600" y="4470400"/>
          <p14:tracePt t="48560" x="7219950" y="4470400"/>
          <p14:tracePt t="48577" x="7245350" y="4470400"/>
          <p14:tracePt t="48595" x="7251700" y="4470400"/>
          <p14:tracePt t="48699" x="7258050" y="4464050"/>
          <p14:tracePt t="49091" x="7245350" y="4451350"/>
          <p14:tracePt t="49107" x="7232650" y="4432300"/>
          <p14:tracePt t="49115" x="7200900" y="4400550"/>
          <p14:tracePt t="49127" x="7169150" y="4368800"/>
          <p14:tracePt t="49143" x="7042150" y="4273550"/>
          <p14:tracePt t="49160" x="6896100" y="4095750"/>
          <p14:tracePt t="49177" x="6743700" y="3905250"/>
          <p14:tracePt t="49193" x="6623050" y="3714750"/>
          <p14:tracePt t="49210" x="6419850" y="3486150"/>
          <p14:tracePt t="49227" x="6254750" y="3276600"/>
          <p14:tracePt t="49227" x="6184900" y="3162300"/>
          <p14:tracePt t="49244" x="6032500" y="2952750"/>
          <p14:tracePt t="49260" x="5880100" y="2749550"/>
          <p14:tracePt t="49277" x="5746750" y="2571750"/>
          <p14:tracePt t="49294" x="5676900" y="2482850"/>
          <p14:tracePt t="49310" x="5638800" y="2432050"/>
          <p14:tracePt t="49327" x="5638800" y="2419350"/>
          <p14:tracePt t="49344" x="5632450" y="2400300"/>
          <p14:tracePt t="49360" x="5632450" y="2381250"/>
          <p14:tracePt t="49377" x="5632450" y="2374900"/>
          <p14:tracePt t="49491" x="5632450" y="2362200"/>
          <p14:tracePt t="49515" x="5632450" y="2349500"/>
          <p14:tracePt t="49523" x="5638800" y="2343150"/>
          <p14:tracePt t="49531" x="5645150" y="2343150"/>
          <p14:tracePt t="49544" x="5651500" y="2343150"/>
          <p14:tracePt t="49560" x="5708650" y="2343150"/>
          <p14:tracePt t="49577" x="5765800" y="2387600"/>
          <p14:tracePt t="49594" x="5873750" y="2444750"/>
          <p14:tracePt t="49610" x="5994400" y="2514600"/>
          <p14:tracePt t="49627" x="6223000" y="2641600"/>
          <p14:tracePt t="49644" x="6330950" y="2711450"/>
          <p14:tracePt t="49660" x="6432550" y="2774950"/>
          <p14:tracePt t="49677" x="6483350" y="2800350"/>
          <p14:tracePt t="49694" x="6515100" y="2800350"/>
          <p14:tracePt t="49710" x="6559550" y="2813050"/>
          <p14:tracePt t="49727" x="6616700" y="2813050"/>
          <p14:tracePt t="49744" x="6673850" y="2813050"/>
          <p14:tracePt t="49760" x="6737350" y="2806700"/>
          <p14:tracePt t="49777" x="6794500" y="2806700"/>
          <p14:tracePt t="49794" x="6826250" y="2806700"/>
          <p14:tracePt t="49810" x="6883400" y="2806700"/>
          <p14:tracePt t="49827" x="7004050" y="2806700"/>
          <p14:tracePt t="49844" x="7067550" y="2806700"/>
          <p14:tracePt t="49861" x="7175500" y="2806700"/>
          <p14:tracePt t="49877" x="7251700" y="2806700"/>
          <p14:tracePt t="49894" x="7308850" y="2787650"/>
          <p14:tracePt t="49910" x="7346950" y="2755900"/>
          <p14:tracePt t="49928" x="7359650" y="2743200"/>
          <p14:tracePt t="49944" x="7366000" y="2698750"/>
          <p14:tracePt t="49960" x="7378700" y="2622550"/>
          <p14:tracePt t="49977" x="7410450" y="2565400"/>
          <p14:tracePt t="49994" x="7429500" y="2501900"/>
          <p14:tracePt t="50010" x="7442200" y="2457450"/>
          <p14:tracePt t="50027" x="7454900" y="2432050"/>
          <p14:tracePt t="50044" x="7454900" y="2425700"/>
          <p14:tracePt t="50060" x="7454900" y="2419350"/>
          <p14:tracePt t="50083" x="7454900" y="2406650"/>
          <p14:tracePt t="50099" x="7442200" y="2387600"/>
          <p14:tracePt t="50123" x="7423150" y="2374900"/>
          <p14:tracePt t="50131" x="7416800" y="2374900"/>
          <p14:tracePt t="50144" x="7410450" y="2368550"/>
          <p14:tracePt t="50160" x="7359650" y="2336800"/>
          <p14:tracePt t="50177" x="7346950" y="2330450"/>
          <p14:tracePt t="50194" x="7334250" y="2324100"/>
          <p14:tracePt t="50291" x="7327900" y="2324100"/>
          <p14:tracePt t="50299" x="7321550" y="2324100"/>
          <p14:tracePt t="50311" x="7315200" y="2324100"/>
          <p14:tracePt t="50327" x="7289800" y="2324100"/>
          <p14:tracePt t="50344" x="7264400" y="2362200"/>
          <p14:tracePt t="50360" x="7207250" y="2444750"/>
          <p14:tracePt t="50377" x="7150100" y="2565400"/>
          <p14:tracePt t="50394" x="7118350" y="2660650"/>
          <p14:tracePt t="50410" x="7099300" y="2743200"/>
          <p14:tracePt t="50412" x="7099300" y="2768600"/>
          <p14:tracePt t="50427" x="7086600" y="2819400"/>
          <p14:tracePt t="50444" x="7067550" y="2838450"/>
          <p14:tracePt t="50515" x="7061200" y="2844800"/>
          <p14:tracePt t="50531" x="7054850" y="2844800"/>
          <p14:tracePt t="50539" x="7054850" y="2825750"/>
          <p14:tracePt t="50547" x="7048500" y="2819400"/>
          <p14:tracePt t="50560" x="7029450" y="2794000"/>
          <p14:tracePt t="50577" x="7010400" y="2755900"/>
          <p14:tracePt t="50594" x="6991350" y="2724150"/>
          <p14:tracePt t="50610" x="6978650" y="2705100"/>
          <p14:tracePt t="50627" x="6972300" y="2698750"/>
          <p14:tracePt t="50644" x="6965950" y="2692400"/>
          <p14:tracePt t="50668" x="6959600" y="2692400"/>
          <p14:tracePt t="50677" x="6946900" y="2686050"/>
          <p14:tracePt t="50694" x="6940550" y="2679700"/>
          <p14:tracePt t="50710" x="6927850" y="2654300"/>
          <p14:tracePt t="50727" x="6908800" y="2622550"/>
          <p14:tracePt t="50744" x="6908800" y="2578100"/>
          <p14:tracePt t="50761" x="6908800" y="2520950"/>
          <p14:tracePt t="50777" x="6908800" y="2476500"/>
          <p14:tracePt t="50794" x="6908800" y="2470150"/>
          <p14:tracePt t="50843" x="6908800" y="2451100"/>
          <p14:tracePt t="50851" x="6908800" y="2444750"/>
          <p14:tracePt t="50861" x="6921500" y="2438400"/>
          <p14:tracePt t="50877" x="6953250" y="2425700"/>
          <p14:tracePt t="50894" x="6985000" y="2425700"/>
          <p14:tracePt t="50911" x="6997700" y="2425700"/>
          <p14:tracePt t="50927" x="7067550" y="2451100"/>
          <p14:tracePt t="50945" x="7112000" y="2476500"/>
          <p14:tracePt t="50960" x="7188200" y="2552700"/>
          <p14:tracePt t="50977" x="7232650" y="2597150"/>
          <p14:tracePt t="50994" x="7270750" y="2622550"/>
          <p14:tracePt t="51011" x="7270750" y="2628900"/>
          <p14:tracePt t="51028" x="7270750" y="2641600"/>
          <p14:tracePt t="51059" x="7270750" y="2647950"/>
          <p14:tracePt t="51107" x="7264400" y="2654300"/>
          <p14:tracePt t="51156" x="7258050" y="2654300"/>
          <p14:tracePt t="51172" x="7245350" y="2654300"/>
          <p14:tracePt t="51180" x="7239000" y="2654300"/>
          <p14:tracePt t="51194" x="7219950" y="2641600"/>
          <p14:tracePt t="51211" x="7194550" y="2628900"/>
          <p14:tracePt t="51227" x="7169150" y="2603500"/>
          <p14:tracePt t="51244" x="7150100" y="2578100"/>
          <p14:tracePt t="51261" x="7137400" y="2565400"/>
          <p14:tracePt t="51277" x="7137400" y="2552700"/>
          <p14:tracePt t="51294" x="7131050" y="2527300"/>
          <p14:tracePt t="51436" x="7124700" y="2527300"/>
          <p14:tracePt t="51443" x="7118350" y="2527300"/>
          <p14:tracePt t="51461" x="7112000" y="2527300"/>
          <p14:tracePt t="51477" x="7092950" y="2527300"/>
          <p14:tracePt t="51494" x="7086600" y="2527300"/>
          <p14:tracePt t="51511" x="7080250" y="2533650"/>
          <p14:tracePt t="51527" x="7073900" y="2540000"/>
          <p14:tracePt t="51544" x="7073900" y="2559050"/>
          <p14:tracePt t="51561" x="7054850" y="2597150"/>
          <p14:tracePt t="51577" x="7023100" y="2654300"/>
          <p14:tracePt t="51594" x="7010400" y="2705100"/>
          <p14:tracePt t="51611" x="6991350" y="2749550"/>
          <p14:tracePt t="51612" x="6978650" y="2774950"/>
          <p14:tracePt t="51627" x="6972300" y="2800350"/>
          <p14:tracePt t="51644" x="6965950" y="2838450"/>
          <p14:tracePt t="51661" x="6965950" y="2857500"/>
          <p14:tracePt t="51677" x="6965950" y="2863850"/>
          <p14:tracePt t="51694" x="6959600" y="2870200"/>
          <p14:tracePt t="51820" x="6953250" y="2870200"/>
          <p14:tracePt t="51828" x="6940550" y="2876550"/>
          <p14:tracePt t="51844" x="6934200" y="2876550"/>
          <p14:tracePt t="51861" x="6915150" y="2889250"/>
          <p14:tracePt t="51877" x="6896100" y="2901950"/>
          <p14:tracePt t="51894" x="6800850" y="2927350"/>
          <p14:tracePt t="51911" x="6743700" y="2933700"/>
          <p14:tracePt t="51928" x="6648450" y="2965450"/>
          <p14:tracePt t="51945" x="6553200" y="2990850"/>
          <p14:tracePt t="51961" x="6483350" y="3009900"/>
          <p14:tracePt t="51978" x="6400800" y="3009900"/>
          <p14:tracePt t="51994" x="6337300" y="3009900"/>
          <p14:tracePt t="52011" x="6254750" y="3009900"/>
          <p14:tracePt t="52028" x="6172200" y="3016250"/>
          <p14:tracePt t="52044" x="6159500" y="3016250"/>
          <p14:tracePt t="52260" x="6165850" y="3016250"/>
          <p14:tracePt t="52268" x="6203950" y="3016250"/>
          <p14:tracePt t="52278" x="6261100" y="3016250"/>
          <p14:tracePt t="52294" x="6388100" y="3003550"/>
          <p14:tracePt t="52311" x="6546850" y="2990850"/>
          <p14:tracePt t="52328" x="6673850" y="2990850"/>
          <p14:tracePt t="52344" x="6762750" y="2990850"/>
          <p14:tracePt t="52361" x="6807200" y="2990850"/>
          <p14:tracePt t="52378" x="6826250" y="2990850"/>
          <p14:tracePt t="52394" x="6832600" y="2990850"/>
          <p14:tracePt t="52411" x="6864350" y="2990850"/>
          <p14:tracePt t="52427" x="6870700" y="2990850"/>
          <p14:tracePt t="52668" x="6896100" y="2984500"/>
          <p14:tracePt t="52684" x="6915150" y="2965450"/>
          <p14:tracePt t="52692" x="6934200" y="2946400"/>
          <p14:tracePt t="52700" x="6959600" y="2933700"/>
          <p14:tracePt t="52711" x="7016750" y="2914650"/>
          <p14:tracePt t="52728" x="7131050" y="2876550"/>
          <p14:tracePt t="52744" x="7245350" y="2844800"/>
          <p14:tracePt t="52761" x="7283450" y="2838450"/>
          <p14:tracePt t="52777" x="7289800" y="2838450"/>
          <p14:tracePt t="52844" x="7296150" y="2825750"/>
          <p14:tracePt t="52876" x="7296150" y="2819400"/>
          <p14:tracePt t="52908" x="7296150" y="2806700"/>
          <p14:tracePt t="52916" x="7289800" y="2806700"/>
          <p14:tracePt t="52928" x="7277100" y="2794000"/>
          <p14:tracePt t="52945" x="7264400" y="2794000"/>
          <p14:tracePt t="52961" x="7200900" y="2787650"/>
          <p14:tracePt t="52978" x="7156450" y="2787650"/>
          <p14:tracePt t="52994" x="7112000" y="2787650"/>
          <p14:tracePt t="53011" x="7067550" y="2787650"/>
          <p14:tracePt t="53028" x="7048500" y="2787650"/>
          <p14:tracePt t="53044" x="7029450" y="2806700"/>
          <p14:tracePt t="53061" x="7023100" y="2813050"/>
          <p14:tracePt t="53078" x="7010400" y="2819400"/>
          <p14:tracePt t="53094" x="6985000" y="2838450"/>
          <p14:tracePt t="53111" x="6965950" y="2851150"/>
          <p14:tracePt t="53128" x="6946900" y="2857500"/>
          <p14:tracePt t="53144" x="6940550" y="2863850"/>
          <p14:tracePt t="53161" x="6921500" y="2876550"/>
          <p14:tracePt t="53178" x="6902450" y="2895600"/>
          <p14:tracePt t="53194" x="6889750" y="2908300"/>
          <p14:tracePt t="53211" x="6864350" y="2914650"/>
          <p14:tracePt t="53228" x="6845300" y="2933700"/>
          <p14:tracePt t="53244" x="6819900" y="2940050"/>
          <p14:tracePt t="53261" x="6788150" y="2946400"/>
          <p14:tracePt t="53278" x="6769100" y="2959100"/>
          <p14:tracePt t="53294" x="6762750" y="2965450"/>
          <p14:tracePt t="53676" x="6756400" y="2971800"/>
          <p14:tracePt t="53692" x="6737350" y="2990850"/>
          <p14:tracePt t="53700" x="6737350" y="2997200"/>
          <p14:tracePt t="53716" x="6737350" y="3003550"/>
          <p14:tracePt t="53728" x="6731000" y="3016250"/>
          <p14:tracePt t="53756" x="6724650" y="3028950"/>
          <p14:tracePt t="53764" x="6718300" y="3041650"/>
          <p14:tracePt t="53778" x="6705600" y="3041650"/>
          <p14:tracePt t="53795" x="6699250" y="3048000"/>
          <p14:tracePt t="53836" x="6692900" y="3048000"/>
          <p14:tracePt t="53844" x="6686550" y="3060700"/>
          <p14:tracePt t="53908" x="6680200" y="3054350"/>
          <p14:tracePt t="53916" x="6661150" y="3041650"/>
          <p14:tracePt t="53932" x="6661150" y="3035300"/>
          <p14:tracePt t="53948" x="6661150" y="3016250"/>
          <p14:tracePt t="53961" x="6661150" y="3009900"/>
          <p14:tracePt t="53978" x="6661150" y="3003550"/>
          <p14:tracePt t="53995" x="6661150" y="2997200"/>
          <p14:tracePt t="54011" x="6661150" y="2978150"/>
          <p14:tracePt t="54060" x="6661150" y="2971800"/>
          <p14:tracePt t="54101" x="6654800" y="2965450"/>
          <p14:tracePt t="54116" x="6648450" y="2959100"/>
          <p14:tracePt t="54124" x="6623050" y="2959100"/>
          <p14:tracePt t="54132" x="6584950" y="2959100"/>
          <p14:tracePt t="54145" x="6565900" y="2959100"/>
          <p14:tracePt t="54161" x="6489700" y="2959100"/>
          <p14:tracePt t="54178" x="6407150" y="2984500"/>
          <p14:tracePt t="54195" x="6299200" y="2984500"/>
          <p14:tracePt t="54211" x="6140450" y="2997200"/>
          <p14:tracePt t="54228" x="5930900" y="2997200"/>
          <p14:tracePt t="54245" x="5784850" y="2997200"/>
          <p14:tracePt t="54261" x="5695950" y="2997200"/>
          <p14:tracePt t="54278" x="5594350" y="2959100"/>
          <p14:tracePt t="54295" x="5480050" y="2927350"/>
          <p14:tracePt t="54311" x="5416550" y="2914650"/>
          <p14:tracePt t="54328" x="5359400" y="2895600"/>
          <p14:tracePt t="54345" x="5308600" y="2876550"/>
          <p14:tracePt t="54361" x="5302250" y="2876550"/>
          <p14:tracePt t="54378" x="5289550" y="2876550"/>
          <p14:tracePt t="54395" x="5276850" y="2876550"/>
          <p14:tracePt t="54411" x="5264150" y="2876550"/>
          <p14:tracePt t="54428" x="5226050" y="2889250"/>
          <p14:tracePt t="54445" x="5162550" y="2914650"/>
          <p14:tracePt t="54461" x="5105400" y="2927350"/>
          <p14:tracePt t="54478" x="5048250" y="2940050"/>
          <p14:tracePt t="54495" x="4991100" y="2940050"/>
          <p14:tracePt t="54511" x="4902200" y="2940050"/>
          <p14:tracePt t="54528" x="4794250" y="2940050"/>
          <p14:tracePt t="54545" x="4699000" y="2940050"/>
          <p14:tracePt t="54561" x="4635500" y="2940050"/>
          <p14:tracePt t="54578" x="4591050" y="2940050"/>
          <p14:tracePt t="54595" x="4552950" y="2940050"/>
          <p14:tracePt t="54611" x="4533900" y="2940050"/>
          <p14:tracePt t="54628" x="4483100" y="2940050"/>
          <p14:tracePt t="54645" x="4425950" y="2940050"/>
          <p14:tracePt t="54661" x="4343400" y="2921000"/>
          <p14:tracePt t="54678" x="4292600" y="2921000"/>
          <p14:tracePt t="54695" x="4197350" y="2921000"/>
          <p14:tracePt t="54711" x="4095750" y="2921000"/>
          <p14:tracePt t="54728" x="4019550" y="2921000"/>
          <p14:tracePt t="54745" x="3949700" y="2921000"/>
          <p14:tracePt t="54761" x="3924300" y="2921000"/>
          <p14:tracePt t="54812" x="3937000" y="2901950"/>
          <p14:tracePt t="54820" x="3981450" y="2889250"/>
          <p14:tracePt t="54828" x="4038600" y="2870200"/>
          <p14:tracePt t="54845" x="4146550" y="2857500"/>
          <p14:tracePt t="54862" x="4203700" y="2857500"/>
          <p14:tracePt t="54878" x="4235450" y="2844800"/>
          <p14:tracePt t="54895" x="4279900" y="2838450"/>
          <p14:tracePt t="54912" x="4337050" y="2838450"/>
          <p14:tracePt t="54928" x="4425950" y="2813050"/>
          <p14:tracePt t="54946" x="4565650" y="2800350"/>
          <p14:tracePt t="54962" x="4743450" y="2787650"/>
          <p14:tracePt t="54978" x="4902200" y="2774950"/>
          <p14:tracePt t="54995" x="5035550" y="2743200"/>
          <p14:tracePt t="55011" x="5092700" y="2743200"/>
          <p14:tracePt t="55028" x="5111750" y="2743200"/>
          <p14:tracePt t="55052" x="5130800" y="2743200"/>
          <p14:tracePt t="55061" x="5137150" y="2743200"/>
          <p14:tracePt t="55078" x="5168900" y="2743200"/>
          <p14:tracePt t="55095" x="5213350" y="2743200"/>
          <p14:tracePt t="55112" x="5264150" y="2743200"/>
          <p14:tracePt t="55128" x="5334000" y="2743200"/>
          <p14:tracePt t="55145" x="5410200" y="2743200"/>
          <p14:tracePt t="55162" x="5467350" y="2743200"/>
          <p14:tracePt t="55178" x="5486400" y="2743200"/>
          <p14:tracePt t="55195" x="5499100" y="2743200"/>
          <p14:tracePt t="55212" x="5511800" y="2743200"/>
          <p14:tracePt t="55228" x="5549900" y="2743200"/>
          <p14:tracePt t="55245" x="5594350" y="2730500"/>
          <p14:tracePt t="55262" x="5664200" y="2724150"/>
          <p14:tracePt t="55278" x="5727700" y="2724150"/>
          <p14:tracePt t="55295" x="5842000" y="2692400"/>
          <p14:tracePt t="55312" x="5937250" y="2679700"/>
          <p14:tracePt t="55328" x="6057900" y="2679700"/>
          <p14:tracePt t="55345" x="6153150" y="2679700"/>
          <p14:tracePt t="55362" x="6216650" y="2679700"/>
          <p14:tracePt t="55378" x="6292850" y="2679700"/>
          <p14:tracePt t="55395" x="6337300" y="2679700"/>
          <p14:tracePt t="55412" x="6381750" y="2679700"/>
          <p14:tracePt t="55412" x="6400800" y="2679700"/>
          <p14:tracePt t="55428" x="6432550" y="2679700"/>
          <p14:tracePt t="55445" x="6496050" y="2679700"/>
          <p14:tracePt t="55462" x="6565900" y="2679700"/>
          <p14:tracePt t="55478" x="6654800" y="2679700"/>
          <p14:tracePt t="55495" x="6718300" y="2679700"/>
          <p14:tracePt t="55512" x="6775450" y="2679700"/>
          <p14:tracePt t="55528" x="6845300" y="2679700"/>
          <p14:tracePt t="55545" x="6864350" y="2679700"/>
          <p14:tracePt t="55562" x="6889750" y="2679700"/>
          <p14:tracePt t="55578" x="6902450" y="2679700"/>
          <p14:tracePt t="55595" x="6927850" y="2679700"/>
          <p14:tracePt t="55612" x="6940550" y="2679700"/>
          <p14:tracePt t="55629" x="6997700" y="2679700"/>
          <p14:tracePt t="55645" x="7023100" y="2679700"/>
          <p14:tracePt t="55662" x="7067550" y="2679700"/>
          <p14:tracePt t="55678" x="7112000" y="2692400"/>
          <p14:tracePt t="55695" x="7137400" y="2692400"/>
          <p14:tracePt t="55712" x="7156450" y="2698750"/>
          <p14:tracePt t="56333" x="7169150" y="2698750"/>
          <p14:tracePt t="56717" x="7181850" y="2705100"/>
          <p14:tracePt t="56725" x="7156450" y="2743200"/>
          <p14:tracePt t="56733" x="7112000" y="2787650"/>
          <p14:tracePt t="56745" x="7048500" y="2813050"/>
          <p14:tracePt t="56762" x="6883400" y="2876550"/>
          <p14:tracePt t="56779" x="6686550" y="2933700"/>
          <p14:tracePt t="56795" x="6508750" y="2946400"/>
          <p14:tracePt t="56812" x="6350000" y="2946400"/>
          <p14:tracePt t="56829" x="6038850" y="2946400"/>
          <p14:tracePt t="56845" x="5842000" y="2921000"/>
          <p14:tracePt t="56862" x="5715000" y="2908300"/>
          <p14:tracePt t="56879" x="5568950" y="2889250"/>
          <p14:tracePt t="56895" x="5448300" y="2838450"/>
          <p14:tracePt t="56912" x="5384800" y="2832100"/>
          <p14:tracePt t="56929" x="5346700" y="2813050"/>
          <p14:tracePt t="56946" x="5334000" y="2806700"/>
          <p14:tracePt t="56962" x="5308600" y="2794000"/>
          <p14:tracePt t="56978" x="5289550" y="2787650"/>
          <p14:tracePt t="56995" x="5257800" y="2768600"/>
          <p14:tracePt t="57012" x="5200650" y="2762250"/>
          <p14:tracePt t="57013" x="5162550" y="2762250"/>
          <p14:tracePt t="57029" x="5073650" y="2762250"/>
          <p14:tracePt t="57045" x="4965700" y="2762250"/>
          <p14:tracePt t="57062" x="4851400" y="2774950"/>
          <p14:tracePt t="57079" x="4737100" y="2800350"/>
          <p14:tracePt t="57095" x="4641850" y="2832100"/>
          <p14:tracePt t="57112" x="4565650" y="2851150"/>
          <p14:tracePt t="57129" x="4514850" y="2882900"/>
          <p14:tracePt t="57145" x="4483100" y="2889250"/>
          <p14:tracePt t="57162" x="4470400" y="2889250"/>
          <p14:tracePt t="57179" x="4438650" y="2895600"/>
          <p14:tracePt t="57195" x="4394200" y="2914650"/>
          <p14:tracePt t="57212" x="4387850" y="2921000"/>
          <p14:tracePt t="57229" x="4375150" y="2921000"/>
          <p14:tracePt t="57301" x="4381500" y="2921000"/>
          <p14:tracePt t="57309" x="4464050" y="2921000"/>
          <p14:tracePt t="57317" x="4597400" y="2921000"/>
          <p14:tracePt t="57329" x="4775200" y="2921000"/>
          <p14:tracePt t="57346" x="5118100" y="2921000"/>
          <p14:tracePt t="57362" x="5378450" y="2921000"/>
          <p14:tracePt t="57379" x="5486400" y="2933700"/>
          <p14:tracePt t="57396" x="5530850" y="2933700"/>
          <p14:tracePt t="57412" x="5549900" y="2933700"/>
          <p14:tracePt t="57429" x="5619750" y="2933700"/>
          <p14:tracePt t="57445" x="5721350" y="2933700"/>
          <p14:tracePt t="57462" x="5911850" y="2933700"/>
          <p14:tracePt t="57479" x="6191250" y="2933700"/>
          <p14:tracePt t="57495" x="6502400" y="2933700"/>
          <p14:tracePt t="57512" x="6743700" y="2933700"/>
          <p14:tracePt t="57529" x="6870700" y="2933700"/>
          <p14:tracePt t="57545" x="6927850" y="2933700"/>
          <p14:tracePt t="57562" x="6959600" y="2933700"/>
          <p14:tracePt t="57579" x="6985000" y="2933700"/>
          <p14:tracePt t="57596" x="6997700" y="2933700"/>
          <p14:tracePt t="57612" x="7023100" y="2933700"/>
          <p14:tracePt t="57629" x="7080250" y="2933700"/>
          <p14:tracePt t="57645" x="7137400" y="2933700"/>
          <p14:tracePt t="57662" x="7213600" y="2933700"/>
          <p14:tracePt t="57679" x="7283450" y="2933700"/>
          <p14:tracePt t="57695" x="7353300" y="2933700"/>
          <p14:tracePt t="57712" x="7372350" y="2933700"/>
          <p14:tracePt t="57729" x="7391400" y="2933700"/>
          <p14:tracePt t="58253" x="7397750" y="2927350"/>
          <p14:tracePt t="58325" x="7404100" y="2921000"/>
          <p14:tracePt t="58357" x="7410450" y="2914650"/>
          <p14:tracePt t="58373" x="7423150" y="2901950"/>
          <p14:tracePt t="58381" x="7429500" y="2882900"/>
          <p14:tracePt t="58389" x="7448550" y="2863850"/>
          <p14:tracePt t="58397" x="7454900" y="2857500"/>
          <p14:tracePt t="58412" x="7473950" y="2838450"/>
          <p14:tracePt t="58429" x="7575550" y="2768600"/>
          <p14:tracePt t="58446" x="7708900" y="2711450"/>
          <p14:tracePt t="58462" x="7893050" y="2628900"/>
          <p14:tracePt t="58479" x="8096250" y="2533650"/>
          <p14:tracePt t="58496" x="8248650" y="2444750"/>
          <p14:tracePt t="58512" x="8318500" y="2400300"/>
          <p14:tracePt t="58529" x="8343900" y="2374900"/>
          <p14:tracePt t="58546" x="8350250" y="2362200"/>
          <p14:tracePt t="58563" x="8350250" y="2355850"/>
          <p14:tracePt t="58579" x="8350250" y="2336800"/>
          <p14:tracePt t="58613" x="8350250" y="2330450"/>
          <p14:tracePt t="58637" x="8343900" y="2330450"/>
          <p14:tracePt t="58645" x="8318500" y="2330450"/>
          <p14:tracePt t="58653" x="8312150" y="2330450"/>
          <p14:tracePt t="58662" x="8305800" y="2330450"/>
          <p14:tracePt t="58679" x="8267700" y="2330450"/>
          <p14:tracePt t="58696" x="8261350" y="2330450"/>
          <p14:tracePt t="58712" x="8248650" y="2330450"/>
          <p14:tracePt t="58729" x="8242300" y="2330450"/>
          <p14:tracePt t="58917" x="8229600" y="2336800"/>
          <p14:tracePt t="59430" x="8229600" y="2355850"/>
          <p14:tracePt t="59469" x="8229600" y="2362200"/>
          <p14:tracePt t="59509" x="8229600" y="2368550"/>
          <p14:tracePt t="59622" x="8223250" y="2374900"/>
          <p14:tracePt t="59629" x="8216900" y="2387600"/>
          <p14:tracePt t="59646" x="8185150" y="2432050"/>
          <p14:tracePt t="59663" x="8153400" y="2501900"/>
          <p14:tracePt t="59679" x="8083550" y="2603500"/>
          <p14:tracePt t="59696" x="8020050" y="2724150"/>
          <p14:tracePt t="59713" x="7943850" y="2876550"/>
          <p14:tracePt t="59729" x="7899400" y="2965450"/>
          <p14:tracePt t="59746" x="7861300" y="3022600"/>
          <p14:tracePt t="59763" x="7816850" y="3073400"/>
          <p14:tracePt t="59779" x="7753350" y="3092450"/>
          <p14:tracePt t="59796" x="7664450" y="3098800"/>
          <p14:tracePt t="59813" x="7581900" y="3098800"/>
          <p14:tracePt t="59829" x="7353300" y="3098800"/>
          <p14:tracePt t="59846" x="7162800" y="3098800"/>
          <p14:tracePt t="59863" x="6985000" y="3092450"/>
          <p14:tracePt t="59879" x="6838950" y="3067050"/>
          <p14:tracePt t="59896" x="6743700" y="3060700"/>
          <p14:tracePt t="59913" x="6654800" y="3060700"/>
          <p14:tracePt t="59930" x="6584950" y="3060700"/>
          <p14:tracePt t="59946" x="6426200" y="3067050"/>
          <p14:tracePt t="59963" x="6216650" y="3092450"/>
          <p14:tracePt t="59979" x="5867400" y="3136900"/>
          <p14:tracePt t="59996" x="5410200" y="3181350"/>
          <p14:tracePt t="60013" x="4876800" y="3333750"/>
          <p14:tracePt t="60030" x="4235450" y="3441700"/>
          <p14:tracePt t="60046" x="4006850" y="3479800"/>
          <p14:tracePt t="60063" x="3873500" y="3530600"/>
          <p14:tracePt t="60079" x="3854450" y="3536950"/>
          <p14:tracePt t="60206" x="3848100" y="3536950"/>
          <p14:tracePt t="60213" x="3848100" y="3530600"/>
          <p14:tracePt t="60230" x="3848100" y="3511550"/>
          <p14:tracePt t="60246" x="3873500" y="3486150"/>
          <p14:tracePt t="60263" x="3917950" y="3467100"/>
          <p14:tracePt t="60280" x="3975100" y="3448050"/>
          <p14:tracePt t="60296" x="4057650" y="3441700"/>
          <p14:tracePt t="60313" x="4133850" y="3429000"/>
          <p14:tracePt t="60329" x="4229100" y="3416300"/>
          <p14:tracePt t="60346" x="4324350" y="3397250"/>
          <p14:tracePt t="60363" x="4432300" y="3384550"/>
          <p14:tracePt t="60379" x="4527550" y="3378200"/>
          <p14:tracePt t="60396" x="4584700" y="3365500"/>
          <p14:tracePt t="60413" x="4616450" y="3365500"/>
          <p14:tracePt t="60430" x="4635500" y="3359150"/>
          <p14:tracePt t="61102" x="4667250" y="3359150"/>
          <p14:tracePt t="61110" x="4762500" y="3359150"/>
          <p14:tracePt t="61118" x="4851400" y="3333750"/>
          <p14:tracePt t="61129" x="4972050" y="3333750"/>
          <p14:tracePt t="61146" x="5270500" y="3333750"/>
          <p14:tracePt t="61163" x="5613400" y="3333750"/>
          <p14:tracePt t="61180" x="5886450" y="3333750"/>
          <p14:tracePt t="61196" x="6064250" y="3333750"/>
          <p14:tracePt t="61213" x="6172200" y="3333750"/>
          <p14:tracePt t="61230" x="6267450" y="3340100"/>
          <p14:tracePt t="61247" x="6337300" y="3346450"/>
          <p14:tracePt t="61263" x="6445250" y="3359150"/>
          <p14:tracePt t="61280" x="6540500" y="3371850"/>
          <p14:tracePt t="61296" x="6635750" y="3390900"/>
          <p14:tracePt t="61313" x="6692900" y="3403600"/>
          <p14:tracePt t="61330" x="6724650" y="3403600"/>
          <p14:tracePt t="61346" x="6750050" y="3403600"/>
          <p14:tracePt t="61363" x="6781800" y="3403600"/>
          <p14:tracePt t="61380" x="6832600" y="3403600"/>
          <p14:tracePt t="61396" x="6940550" y="3409950"/>
          <p14:tracePt t="61413" x="7048500" y="3422650"/>
          <p14:tracePt t="61430" x="7334250" y="3467100"/>
          <p14:tracePt t="61446" x="7461250" y="3486150"/>
          <p14:tracePt t="61463" x="7518400" y="3486150"/>
          <p14:tracePt t="61480" x="7537450" y="3505200"/>
          <p14:tracePt t="61534" x="7531100" y="3511550"/>
          <p14:tracePt t="61542" x="7518400" y="3511550"/>
          <p14:tracePt t="61550" x="7512050" y="3517900"/>
          <p14:tracePt t="61563" x="7505700" y="3517900"/>
          <p14:tracePt t="61580" x="7448550" y="3524250"/>
          <p14:tracePt t="61596" x="7416800" y="3524250"/>
          <p14:tracePt t="61613" x="7372350" y="3549650"/>
          <p14:tracePt t="61630" x="7366000" y="3549650"/>
          <p14:tracePt t="61654" x="7353300" y="3549650"/>
          <p14:tracePt t="61686" x="7353300" y="3536950"/>
          <p14:tracePt t="61694" x="7397750" y="3505200"/>
          <p14:tracePt t="61702" x="7461250" y="3454400"/>
          <p14:tracePt t="61713" x="7537450" y="3416300"/>
          <p14:tracePt t="61730" x="7753350" y="3321050"/>
          <p14:tracePt t="61746" x="8007350" y="3238500"/>
          <p14:tracePt t="61763" x="8286750" y="3194050"/>
          <p14:tracePt t="61780" x="8432800" y="3155950"/>
          <p14:tracePt t="61796" x="8470900" y="3155950"/>
          <p14:tracePt t="61910" x="8464550" y="3155950"/>
          <p14:tracePt t="62015" x="8451850" y="3162300"/>
          <p14:tracePt t="62046" x="8451850" y="3175000"/>
          <p14:tracePt t="62062" x="8445500" y="3181350"/>
          <p14:tracePt t="62215" x="8439150" y="3194050"/>
          <p14:tracePt t="62222" x="8413750" y="3206750"/>
          <p14:tracePt t="62230" x="8401050" y="3213100"/>
          <p14:tracePt t="62246" x="8350250" y="3232150"/>
          <p14:tracePt t="62264" x="8324850" y="3251200"/>
          <p14:tracePt t="62280" x="8299450" y="3257550"/>
          <p14:tracePt t="62297" x="8293100" y="3263900"/>
          <p14:tracePt t="62575" x="8305800" y="3282950"/>
          <p14:tracePt t="62582" x="8312150" y="3295650"/>
          <p14:tracePt t="62597" x="8331200" y="3314700"/>
          <p14:tracePt t="62613" x="8356600" y="3340100"/>
          <p14:tracePt t="62630" x="8407400" y="3378200"/>
          <p14:tracePt t="62647" x="8439150" y="3378200"/>
          <p14:tracePt t="62663" x="8477250" y="3384550"/>
          <p14:tracePt t="62680" x="8509000" y="3384550"/>
          <p14:tracePt t="62697" x="8540750" y="3384550"/>
          <p14:tracePt t="62713" x="8547100" y="3384550"/>
          <p14:tracePt t="62942" x="8559800" y="3390900"/>
          <p14:tracePt t="65311" x="8572500" y="3390900"/>
          <p14:tracePt t="65343" x="8578850" y="3397250"/>
          <p14:tracePt t="65975" x="8578850" y="3403600"/>
          <p14:tracePt t="65983" x="8578850" y="3416300"/>
          <p14:tracePt t="65991" x="8572500" y="3429000"/>
          <p14:tracePt t="65999" x="8540750" y="3473450"/>
          <p14:tracePt t="66014" x="8509000" y="3505200"/>
          <p14:tracePt t="66031" x="8255000" y="3657600"/>
          <p14:tracePt t="66047" x="7988300" y="3771900"/>
          <p14:tracePt t="66064" x="7715250" y="3860800"/>
          <p14:tracePt t="66081" x="7448550" y="3930650"/>
          <p14:tracePt t="66097" x="7308850" y="3956050"/>
          <p14:tracePt t="66114" x="7213600" y="3981450"/>
          <p14:tracePt t="66131" x="7188200" y="3981450"/>
          <p14:tracePt t="66147" x="7150100" y="3975100"/>
          <p14:tracePt t="66164" x="7112000" y="3968750"/>
          <p14:tracePt t="66181" x="7035800" y="3956050"/>
          <p14:tracePt t="66198" x="6985000" y="3937000"/>
          <p14:tracePt t="66214" x="6940550" y="3930650"/>
          <p14:tracePt t="66231" x="6921500" y="3917950"/>
          <p14:tracePt t="66247" x="6915150" y="3911600"/>
          <p14:tracePt t="66264" x="6902450" y="3898900"/>
          <p14:tracePt t="66281" x="6883400" y="3879850"/>
          <p14:tracePt t="66303" x="6883400" y="3867150"/>
          <p14:tracePt t="66314" x="6883400" y="3860800"/>
          <p14:tracePt t="66331" x="6877050" y="3841750"/>
          <p14:tracePt t="66351" x="6870700" y="3822700"/>
          <p14:tracePt t="66364" x="6870700" y="3816350"/>
          <p14:tracePt t="66381" x="6858000" y="3797300"/>
          <p14:tracePt t="66398" x="6845300" y="3784600"/>
          <p14:tracePt t="66414" x="6832600" y="3759200"/>
          <p14:tracePt t="66431" x="6794500" y="3733800"/>
          <p14:tracePt t="66447" x="6762750" y="3727450"/>
          <p14:tracePt t="66464" x="6705600" y="3714750"/>
          <p14:tracePt t="66481" x="6661150" y="3708400"/>
          <p14:tracePt t="66497" x="6616700" y="3708400"/>
          <p14:tracePt t="66514" x="6572250" y="3708400"/>
          <p14:tracePt t="66531" x="6527800" y="3708400"/>
          <p14:tracePt t="66547" x="6483350" y="3708400"/>
          <p14:tracePt t="66564" x="6445250" y="3708400"/>
          <p14:tracePt t="66581" x="6413500" y="3708400"/>
          <p14:tracePt t="66598" x="6400800" y="3708400"/>
          <p14:tracePt t="66614" x="6375400" y="3708400"/>
          <p14:tracePt t="66631" x="6350000" y="3689350"/>
          <p14:tracePt t="66775" x="6362700" y="3689350"/>
          <p14:tracePt t="66783" x="6388100" y="3689350"/>
          <p14:tracePt t="66798" x="6426200" y="3689350"/>
          <p14:tracePt t="66814" x="6508750" y="3689350"/>
          <p14:tracePt t="66831" x="6667500" y="3689350"/>
          <p14:tracePt t="66848" x="6788150" y="3689350"/>
          <p14:tracePt t="66865" x="6915150" y="3689350"/>
          <p14:tracePt t="66881" x="7004050" y="3689350"/>
          <p14:tracePt t="66898" x="7035800" y="3689350"/>
          <p14:tracePt t="67175" x="7054850" y="3689350"/>
          <p14:tracePt t="67183" x="7092950" y="3689350"/>
          <p14:tracePt t="67198" x="7143750" y="3689350"/>
          <p14:tracePt t="67214" x="7239000" y="3689350"/>
          <p14:tracePt t="67231" x="7410450" y="3689350"/>
          <p14:tracePt t="67248" x="7518400" y="3689350"/>
          <p14:tracePt t="67264" x="7588250" y="3676650"/>
          <p14:tracePt t="67281" x="7620000" y="3670300"/>
          <p14:tracePt t="67298" x="7626350" y="3670300"/>
          <p14:tracePt t="67375" x="7639050" y="3663950"/>
          <p14:tracePt t="67543" x="7645400" y="3663950"/>
          <p14:tracePt t="67552" x="7651750" y="3663950"/>
          <p14:tracePt t="67564" x="7664450" y="3663950"/>
          <p14:tracePt t="67581" x="7702550" y="3663950"/>
          <p14:tracePt t="67598" x="7747000" y="3663950"/>
          <p14:tracePt t="67615" x="7797800" y="3663950"/>
          <p14:tracePt t="67615" x="7842250" y="3663950"/>
          <p14:tracePt t="67631" x="7874000" y="3663950"/>
          <p14:tracePt t="67648" x="7880350" y="3663950"/>
          <p14:tracePt t="67743" x="7886700" y="3663950"/>
          <p14:tracePt t="67751" x="7912100" y="3663950"/>
          <p14:tracePt t="67765" x="7918450" y="3663950"/>
          <p14:tracePt t="67781" x="7994650" y="3663950"/>
          <p14:tracePt t="67798" x="8058150" y="3663950"/>
          <p14:tracePt t="67814" x="8147050" y="3663950"/>
          <p14:tracePt t="67831" x="8210550" y="3663950"/>
          <p14:tracePt t="67848" x="8235950" y="3663950"/>
          <p14:tracePt t="67871" x="8242300" y="3663950"/>
          <p14:tracePt t="67911" x="8248650" y="3663950"/>
          <p14:tracePt t="67919" x="8267700" y="3663950"/>
          <p14:tracePt t="67931" x="8274050" y="3663950"/>
          <p14:tracePt t="67949" x="8305800" y="3663950"/>
          <p14:tracePt t="67979" x="8375650" y="3663950"/>
          <p14:tracePt t="68464" x="8362950" y="3651250"/>
          <p14:tracePt t="68471" x="8362950" y="3638550"/>
          <p14:tracePt t="68481" x="8362950" y="3606800"/>
          <p14:tracePt t="68498" x="8362950" y="3543300"/>
          <p14:tracePt t="68515" x="8362950" y="3486150"/>
          <p14:tracePt t="68531" x="8362950" y="3416300"/>
          <p14:tracePt t="68548" x="8356600" y="3371850"/>
          <p14:tracePt t="68565" x="8343900" y="3340100"/>
          <p14:tracePt t="68582" x="8331200" y="3321050"/>
          <p14:tracePt t="68598" x="8312150" y="3314700"/>
          <p14:tracePt t="68615" x="8280400" y="3314700"/>
          <p14:tracePt t="68631" x="8267700" y="3327400"/>
          <p14:tracePt t="68648" x="8261350" y="3346450"/>
          <p14:tracePt t="68665" x="8261350" y="3365500"/>
          <p14:tracePt t="68681" x="8261350" y="3390900"/>
          <p14:tracePt t="68698" x="8261350" y="3397250"/>
          <p14:tracePt t="68715" x="8261350" y="3403600"/>
          <p14:tracePt t="68731" x="8261350" y="3409950"/>
          <p14:tracePt t="68748" x="8261350" y="3435350"/>
          <p14:tracePt t="68765" x="8261350" y="3467100"/>
          <p14:tracePt t="68781" x="8261350" y="3479800"/>
          <p14:tracePt t="68799" x="8261350" y="3511550"/>
          <p14:tracePt t="68815" x="8261350" y="3524250"/>
          <p14:tracePt t="68831" x="8261350" y="3543300"/>
          <p14:tracePt t="68984" x="8261350" y="3511550"/>
          <p14:tracePt t="68992" x="8261350" y="3473450"/>
          <p14:tracePt t="69000" x="8261350" y="3454400"/>
          <p14:tracePt t="69015" x="8261350" y="3416300"/>
          <p14:tracePt t="69032" x="8280400" y="3352800"/>
          <p14:tracePt t="69048" x="8280400" y="3333750"/>
          <p14:tracePt t="69065" x="8280400" y="3321050"/>
          <p14:tracePt t="69192" x="8280400" y="3314700"/>
          <p14:tracePt t="69216" x="8261350" y="3327400"/>
          <p14:tracePt t="69224" x="8242300" y="3352800"/>
          <p14:tracePt t="69232" x="8223250" y="3397250"/>
          <p14:tracePt t="69248" x="8166100" y="3498850"/>
          <p14:tracePt t="69265" x="8108950" y="3587750"/>
          <p14:tracePt t="69281" x="8058150" y="3651250"/>
          <p14:tracePt t="69304" x="8051800" y="3657600"/>
          <p14:tracePt t="69315" x="8045450" y="3657600"/>
          <p14:tracePt t="69344" x="8039100" y="3657600"/>
          <p14:tracePt t="69352" x="8026400" y="3663950"/>
          <p14:tracePt t="69365" x="8020050" y="3663950"/>
          <p14:tracePt t="69381" x="8007350" y="3670300"/>
          <p14:tracePt t="69479" x="7994650" y="3670300"/>
          <p14:tracePt t="69504" x="7988300" y="3670300"/>
          <p14:tracePt t="69512" x="7975600" y="3689350"/>
          <p14:tracePt t="69520" x="7962900" y="3689350"/>
          <p14:tracePt t="69532" x="7956550" y="3689350"/>
          <p14:tracePt t="69548" x="7943850" y="3702050"/>
          <p14:tracePt t="69566" x="7918450" y="3714750"/>
          <p14:tracePt t="69582" x="7905750" y="3727450"/>
          <p14:tracePt t="69598" x="7899400" y="3733800"/>
          <p14:tracePt t="69615" x="7886700" y="3740150"/>
          <p14:tracePt t="69632" x="7874000" y="3752850"/>
          <p14:tracePt t="69648" x="7867650" y="3759200"/>
          <p14:tracePt t="69689" x="7854950" y="3765550"/>
          <p14:tracePt t="69696" x="7848600" y="3771900"/>
          <p14:tracePt t="69704" x="7842250" y="3771900"/>
          <p14:tracePt t="69715" x="7829550" y="3778250"/>
          <p14:tracePt t="69732" x="7791450" y="3810000"/>
          <p14:tracePt t="69748" x="7747000" y="3854450"/>
          <p14:tracePt t="69765" x="7727950" y="3867150"/>
          <p14:tracePt t="69824" x="7727950" y="3822700"/>
          <p14:tracePt t="69832" x="7734300" y="3765550"/>
          <p14:tracePt t="69848" x="7797800" y="3644900"/>
          <p14:tracePt t="69865" x="7854950" y="3511550"/>
          <p14:tracePt t="69882" x="7874000" y="3441700"/>
          <p14:tracePt t="69898" x="7874000" y="3409950"/>
          <p14:tracePt t="69915" x="7874000" y="3378200"/>
          <p14:tracePt t="69932" x="7874000" y="3346450"/>
          <p14:tracePt t="69948" x="7874000" y="3327400"/>
          <p14:tracePt t="69965" x="7874000" y="3321050"/>
          <p14:tracePt t="70016" x="7886700" y="3314700"/>
          <p14:tracePt t="70024" x="7893050" y="3308350"/>
          <p14:tracePt t="70032" x="7899400" y="3302000"/>
          <p14:tracePt t="70048" x="7912100" y="3282950"/>
          <p14:tracePt t="70120" x="7918450" y="3282950"/>
          <p14:tracePt t="70128" x="7918450" y="3295650"/>
          <p14:tracePt t="70136" x="7918450" y="3302000"/>
          <p14:tracePt t="70148" x="7918450" y="3314700"/>
          <p14:tracePt t="70165" x="7905750" y="3340100"/>
          <p14:tracePt t="70182" x="7880350" y="3365500"/>
          <p14:tracePt t="70198" x="7854950" y="3390900"/>
          <p14:tracePt t="70215" x="7797800" y="3441700"/>
          <p14:tracePt t="70232" x="7664450" y="3549650"/>
          <p14:tracePt t="70248" x="7556500" y="3619500"/>
          <p14:tracePt t="70265" x="7499350" y="3663950"/>
          <p14:tracePt t="70282" x="7448550" y="3683000"/>
          <p14:tracePt t="70298" x="7397750" y="3689350"/>
          <p14:tracePt t="70315" x="7302500" y="3689350"/>
          <p14:tracePt t="70332" x="7175500" y="3670300"/>
          <p14:tracePt t="70348" x="7004050" y="3606800"/>
          <p14:tracePt t="70365" x="6889750" y="3562350"/>
          <p14:tracePt t="70382" x="6737350" y="3498850"/>
          <p14:tracePt t="70398" x="6667500" y="3454400"/>
          <p14:tracePt t="70415" x="6591300" y="3403600"/>
          <p14:tracePt t="70432" x="6546850" y="3346450"/>
          <p14:tracePt t="70448" x="6540500" y="3340100"/>
          <p14:tracePt t="70568" x="6540500" y="3327400"/>
          <p14:tracePt t="70592" x="6540500" y="3321050"/>
          <p14:tracePt t="70600" x="6540500" y="3308350"/>
          <p14:tracePt t="70608" x="6553200" y="3295650"/>
          <p14:tracePt t="70616" x="6559550" y="3276600"/>
          <p14:tracePt t="70632" x="6578600" y="3263900"/>
          <p14:tracePt t="70649" x="6591300" y="3238500"/>
          <p14:tracePt t="70728" x="6610350" y="3219450"/>
          <p14:tracePt t="70736" x="6616700" y="3213100"/>
          <p14:tracePt t="70749" x="6635750" y="3200400"/>
          <p14:tracePt t="70765" x="6718300" y="3143250"/>
          <p14:tracePt t="70782" x="6858000" y="3086100"/>
          <p14:tracePt t="70798" x="7023100" y="3016250"/>
          <p14:tracePt t="70815" x="7092950" y="2997200"/>
          <p14:tracePt t="70832" x="7131050" y="2971800"/>
          <p14:tracePt t="70849" x="7156450" y="2946400"/>
          <p14:tracePt t="70865" x="7162800" y="2927350"/>
          <p14:tracePt t="70882" x="7181850" y="2870200"/>
          <p14:tracePt t="70899" x="7200900" y="2819400"/>
          <p14:tracePt t="70915" x="7232650" y="2762250"/>
          <p14:tracePt t="70933" x="7239000" y="2730500"/>
          <p14:tracePt t="70949" x="7251700" y="2692400"/>
          <p14:tracePt t="70980" x="7251700" y="2667000"/>
          <p14:tracePt t="71017" x="7251700" y="2660650"/>
          <p14:tracePt t="71160" x="7251700" y="2654300"/>
          <p14:tracePt t="71256" x="7245350" y="2654300"/>
          <p14:tracePt t="71272" x="7232650" y="2654300"/>
          <p14:tracePt t="71288" x="7232650" y="2667000"/>
          <p14:tracePt t="71297" x="7232650" y="2698750"/>
          <p14:tracePt t="71304" x="7232650" y="2711450"/>
          <p14:tracePt t="71316" x="7232650" y="2743200"/>
          <p14:tracePt t="71332" x="7232650" y="2787650"/>
          <p14:tracePt t="71349" x="7232650" y="2832100"/>
          <p14:tracePt t="71365" x="7239000" y="2876550"/>
          <p14:tracePt t="71382" x="7251700" y="2889250"/>
          <p14:tracePt t="71399" x="7289800" y="2914650"/>
          <p14:tracePt t="71415" x="7289800" y="2927350"/>
          <p14:tracePt t="71432" x="7296150" y="2952750"/>
          <p14:tracePt t="71449" x="7296150" y="2971800"/>
          <p14:tracePt t="71465" x="7296150" y="2984500"/>
          <p14:tracePt t="71482" x="7296150" y="2997200"/>
          <p14:tracePt t="71499" x="7296150" y="3022600"/>
          <p14:tracePt t="71515" x="7296150" y="3028950"/>
          <p14:tracePt t="71532" x="7296150" y="3048000"/>
          <p14:tracePt t="71549" x="7296150" y="3079750"/>
          <p14:tracePt t="71565" x="7296150" y="3111500"/>
          <p14:tracePt t="71582" x="7296150" y="3124200"/>
          <p14:tracePt t="71599" x="7296150" y="3149600"/>
          <p14:tracePt t="71615" x="7296150" y="3155950"/>
          <p14:tracePt t="71632" x="7296150" y="3162300"/>
          <p14:tracePt t="71656" x="7296150" y="3181350"/>
          <p14:tracePt t="71672" x="7296150" y="3187700"/>
          <p14:tracePt t="71682" x="7296150" y="3194050"/>
          <p14:tracePt t="71699" x="7296150" y="3200400"/>
          <p14:tracePt t="71715" x="7283450" y="3232150"/>
          <p14:tracePt t="71736" x="7283450" y="3244850"/>
          <p14:tracePt t="71749" x="7277100" y="3257550"/>
          <p14:tracePt t="71765" x="7277100" y="3263900"/>
          <p14:tracePt t="71782" x="7277100" y="3282950"/>
          <p14:tracePt t="71799" x="7270750" y="3308350"/>
          <p14:tracePt t="71815" x="7264400" y="3314700"/>
          <p14:tracePt t="71832" x="7245350" y="3327400"/>
          <p14:tracePt t="71849" x="7239000" y="3346450"/>
          <p14:tracePt t="71865" x="7226300" y="3384550"/>
          <p14:tracePt t="71882" x="7219950" y="3416300"/>
          <p14:tracePt t="71899" x="7219950" y="3460750"/>
          <p14:tracePt t="71916" x="7219950" y="3517900"/>
          <p14:tracePt t="71933" x="7219950" y="3575050"/>
          <p14:tracePt t="71949" x="7219950" y="3606800"/>
          <p14:tracePt t="71965" x="7219950" y="3619500"/>
          <p14:tracePt t="71983" x="7219950" y="3625850"/>
          <p14:tracePt t="71999" x="7219950" y="3632200"/>
          <p14:tracePt t="72080" x="7226300" y="3632200"/>
          <p14:tracePt t="72104" x="7232650" y="3632200"/>
          <p14:tracePt t="72112" x="7239000" y="3632200"/>
          <p14:tracePt t="72136" x="7239000" y="3625850"/>
          <p14:tracePt t="72152" x="7239000" y="3619500"/>
          <p14:tracePt t="72185" x="7239000" y="3613150"/>
          <p14:tracePt t="72217" x="7239000" y="3606800"/>
          <p14:tracePt t="72232" x="7239000" y="3587750"/>
          <p14:tracePt t="72240" x="7239000" y="3581400"/>
          <p14:tracePt t="72256" x="7239000" y="3575050"/>
          <p14:tracePt t="72272" x="7239000" y="3568700"/>
          <p14:tracePt t="72282" x="7239000" y="3549650"/>
          <p14:tracePt t="72304" x="7239000" y="3543300"/>
          <p14:tracePt t="72793" x="7232650" y="3543300"/>
          <p14:tracePt t="72800" x="7226300" y="3543300"/>
          <p14:tracePt t="72816" x="7188200" y="3581400"/>
          <p14:tracePt t="72833" x="7131050" y="3625850"/>
          <p14:tracePt t="72849" x="7124700" y="3663950"/>
          <p14:tracePt t="72866" x="7112000" y="3676650"/>
          <p14:tracePt t="72993" x="7112000" y="3663950"/>
          <p14:tracePt t="73000" x="7112000" y="3638550"/>
          <p14:tracePt t="73016" x="7112000" y="3619500"/>
          <p14:tracePt t="73017" x="7112000" y="3594100"/>
          <p14:tracePt t="73032" x="7118350" y="3562350"/>
          <p14:tracePt t="73049" x="7118350" y="3517900"/>
          <p14:tracePt t="73066" x="7118350" y="3492500"/>
          <p14:tracePt t="73082" x="7118350" y="3479800"/>
          <p14:tracePt t="73113" x="7118350" y="3460750"/>
          <p14:tracePt t="73120" x="7118350" y="3454400"/>
          <p14:tracePt t="73132" x="7112000" y="3454400"/>
          <p14:tracePt t="73149" x="7099300" y="3454400"/>
          <p14:tracePt t="73166" x="7067550" y="3467100"/>
          <p14:tracePt t="73183" x="7023100" y="3473450"/>
          <p14:tracePt t="73199" x="6991350" y="3498850"/>
          <p14:tracePt t="73216" x="6953250" y="3511550"/>
          <p14:tracePt t="73232" x="6934200" y="3530600"/>
          <p14:tracePt t="73249" x="6921500" y="3536950"/>
          <p14:tracePt t="73433" x="6927850" y="3543300"/>
          <p14:tracePt t="73449" x="6934200" y="3543300"/>
          <p14:tracePt t="73465" x="6946900" y="3543300"/>
          <p14:tracePt t="73481" x="6953250" y="3543300"/>
          <p14:tracePt t="73489" x="6972300" y="3543300"/>
          <p14:tracePt t="73499" x="6978650" y="3543300"/>
          <p14:tracePt t="73516" x="6991350" y="3536950"/>
          <p14:tracePt t="73532" x="7004050" y="3530600"/>
          <p14:tracePt t="73549" x="7004050" y="3524250"/>
          <p14:tracePt t="73566" x="7010400" y="3517900"/>
          <p14:tracePt t="74025" x="7016750" y="3517900"/>
          <p14:tracePt t="74033" x="7023100" y="3517900"/>
          <p14:tracePt t="74073" x="7029450" y="3505200"/>
          <p14:tracePt t="74273" x="7035800" y="3498850"/>
          <p14:tracePt t="74281" x="7061200" y="3492500"/>
          <p14:tracePt t="74289" x="7105650" y="3492500"/>
          <p14:tracePt t="74299" x="7156450" y="3479800"/>
          <p14:tracePt t="74316" x="7258050" y="3448050"/>
          <p14:tracePt t="74333" x="7340600" y="3429000"/>
          <p14:tracePt t="74349" x="7366000" y="3429000"/>
          <p14:tracePt t="74425" x="7372350" y="3429000"/>
          <p14:tracePt t="74457" x="7372350" y="3435350"/>
          <p14:tracePt t="74489" x="7366000" y="3441700"/>
          <p14:tracePt t="74537" x="7353300" y="3441700"/>
          <p14:tracePt t="74785" x="7346950" y="3441700"/>
          <p14:tracePt t="74977" x="7334250" y="3441700"/>
          <p14:tracePt t="74985" x="7327900" y="3454400"/>
          <p14:tracePt t="74993" x="7315200" y="3467100"/>
          <p14:tracePt t="75001" x="7296150" y="3486150"/>
          <p14:tracePt t="75016" x="7289800" y="3492500"/>
          <p14:tracePt t="75033" x="7258050" y="3536950"/>
          <p14:tracePt t="75049" x="7232650" y="3562350"/>
          <p14:tracePt t="75066" x="7207250" y="3581400"/>
          <p14:tracePt t="75083" x="7175500" y="3613150"/>
          <p14:tracePt t="75099" x="7124700" y="3651250"/>
          <p14:tracePt t="75116" x="7054850" y="3670300"/>
          <p14:tracePt t="75133" x="6940550" y="3702050"/>
          <p14:tracePt t="75150" x="6832600" y="3714750"/>
          <p14:tracePt t="75166" x="6705600" y="3714750"/>
          <p14:tracePt t="75183" x="6527800" y="3708400"/>
          <p14:tracePt t="75200" x="6400800" y="3695700"/>
          <p14:tracePt t="75216" x="6261100" y="3670300"/>
          <p14:tracePt t="75233" x="6045200" y="3581400"/>
          <p14:tracePt t="75250" x="5975350" y="3543300"/>
          <p14:tracePt t="75266" x="5930900" y="3505200"/>
          <p14:tracePt t="75283" x="5892800" y="3486150"/>
          <p14:tracePt t="75300" x="5873750" y="3473450"/>
          <p14:tracePt t="75316" x="5867400" y="3473450"/>
          <p14:tracePt t="75333" x="5861050" y="3460750"/>
          <p14:tracePt t="75361" x="5854700" y="3460750"/>
          <p14:tracePt t="75369" x="5835650" y="3460750"/>
          <p14:tracePt t="75385" x="5829300" y="3460750"/>
          <p14:tracePt t="75400" x="5810250" y="3473450"/>
          <p14:tracePt t="75416" x="5791200" y="3498850"/>
          <p14:tracePt t="75433" x="5765800" y="3536950"/>
          <p14:tracePt t="75450" x="5734050" y="3587750"/>
          <p14:tracePt t="75466" x="5721350" y="3619500"/>
          <p14:tracePt t="75483" x="5695950" y="3638550"/>
          <p14:tracePt t="75500" x="5695950" y="3651250"/>
          <p14:tracePt t="75516" x="5695950" y="3663950"/>
          <p14:tracePt t="75533" x="5695950" y="3683000"/>
          <p14:tracePt t="75550" x="5695950" y="3689350"/>
          <p14:tracePt t="75569" x="5695950" y="3695700"/>
          <p14:tracePt t="75583" x="5715000" y="3695700"/>
          <p14:tracePt t="75600" x="5854700" y="3695700"/>
          <p14:tracePt t="75616" x="6076950" y="3695700"/>
          <p14:tracePt t="75633" x="6489700" y="3695700"/>
          <p14:tracePt t="75650" x="6769100" y="3695700"/>
          <p14:tracePt t="75666" x="6940550" y="3695700"/>
          <p14:tracePt t="75683" x="7010400" y="3695700"/>
          <p14:tracePt t="75700" x="7054850" y="3683000"/>
          <p14:tracePt t="75716" x="7073900" y="3683000"/>
          <p14:tracePt t="75753" x="7080250" y="3683000"/>
          <p14:tracePt t="75769" x="7086600" y="3683000"/>
          <p14:tracePt t="75777" x="7092950" y="3683000"/>
          <p14:tracePt t="75793" x="7112000" y="3683000"/>
          <p14:tracePt t="75801" x="7124700" y="3683000"/>
          <p14:tracePt t="75816" x="7137400" y="3689350"/>
          <p14:tracePt t="75833" x="7169150" y="3702050"/>
          <p14:tracePt t="75850" x="7175500" y="3702050"/>
          <p14:tracePt t="75866" x="7194550" y="3708400"/>
          <p14:tracePt t="75883" x="7213600" y="3727450"/>
          <p14:tracePt t="75900" x="7232650" y="3727450"/>
          <p14:tracePt t="75916" x="7258050" y="3727450"/>
          <p14:tracePt t="75933" x="7289800" y="3727450"/>
          <p14:tracePt t="75950" x="7296150" y="3727450"/>
          <p14:tracePt t="76041" x="7302500" y="3727450"/>
          <p14:tracePt t="76074" x="7302500" y="3721100"/>
          <p14:tracePt t="76081" x="7302500" y="3702050"/>
          <p14:tracePt t="76089" x="7283450" y="3695700"/>
          <p14:tracePt t="76100" x="7277100" y="3689350"/>
          <p14:tracePt t="76117" x="7251700" y="3676650"/>
          <p14:tracePt t="76133" x="7226300" y="3670300"/>
          <p14:tracePt t="76150" x="7194550" y="3651250"/>
          <p14:tracePt t="76166" x="7169150" y="3644900"/>
          <p14:tracePt t="76183" x="7143750" y="3638550"/>
          <p14:tracePt t="76200" x="7105650" y="3638550"/>
          <p14:tracePt t="76216" x="7061200" y="3638550"/>
          <p14:tracePt t="76233" x="7004050" y="3619500"/>
          <p14:tracePt t="76250" x="6997700" y="3613150"/>
          <p14:tracePt t="76266" x="6985000" y="3613150"/>
          <p14:tracePt t="76283" x="6978650" y="3606800"/>
          <p14:tracePt t="76361" x="6959600" y="3606800"/>
          <p14:tracePt t="76369" x="6953250" y="3606800"/>
          <p14:tracePt t="76384" x="6946900" y="3606800"/>
          <p14:tracePt t="76400" x="6902450" y="3606800"/>
          <p14:tracePt t="76416" x="6870700" y="3606800"/>
          <p14:tracePt t="76433" x="6807200" y="3606800"/>
          <p14:tracePt t="76450" x="6762750" y="3606800"/>
          <p14:tracePt t="76467" x="6718300" y="3606800"/>
          <p14:tracePt t="76483" x="6680200" y="3606800"/>
          <p14:tracePt t="76500" x="6629400" y="3606800"/>
          <p14:tracePt t="76516" x="6565900" y="3587750"/>
          <p14:tracePt t="76533" x="6515100" y="3556000"/>
          <p14:tracePt t="76550" x="6470650" y="3536950"/>
          <p14:tracePt t="76567" x="6457950" y="3536950"/>
          <p14:tracePt t="76583" x="6438900" y="3524250"/>
          <p14:tracePt t="76600" x="6432550" y="3524250"/>
          <p14:tracePt t="76641" x="6426200" y="3524250"/>
          <p14:tracePt t="76649" x="6413500" y="3524250"/>
          <p14:tracePt t="76665" x="6407150" y="3524250"/>
          <p14:tracePt t="76673" x="6400800" y="3530600"/>
          <p14:tracePt t="76683" x="6394450" y="3530600"/>
          <p14:tracePt t="76700" x="6381750" y="3536950"/>
          <p14:tracePt t="76716" x="6362700" y="3556000"/>
          <p14:tracePt t="76733" x="6356350" y="3562350"/>
          <p14:tracePt t="76785" x="6350000" y="3568700"/>
          <p14:tracePt t="76817" x="6350000" y="3581400"/>
          <p14:tracePt t="76825" x="6350000" y="3594100"/>
          <p14:tracePt t="76833" x="6350000" y="3606800"/>
          <p14:tracePt t="76850" x="6426200" y="3619500"/>
          <p14:tracePt t="76867" x="6553200" y="3638550"/>
          <p14:tracePt t="76883" x="6661150" y="3638550"/>
          <p14:tracePt t="76900" x="6769100" y="3638550"/>
          <p14:tracePt t="76917" x="6813550" y="3638550"/>
          <p14:tracePt t="76933" x="6845300" y="3638550"/>
          <p14:tracePt t="76951" x="6870700" y="3638550"/>
          <p14:tracePt t="76967" x="6902450" y="3638550"/>
          <p14:tracePt t="76983" x="6927850" y="3638550"/>
          <p14:tracePt t="77000" x="6953250" y="3638550"/>
          <p14:tracePt t="77017" x="6972300" y="3638550"/>
          <p14:tracePt t="77033" x="6985000" y="3638550"/>
          <p14:tracePt t="77050" x="6991350" y="3638550"/>
          <p14:tracePt t="77074" x="7004050" y="3638550"/>
          <p14:tracePt t="77089" x="7010400" y="3638550"/>
          <p14:tracePt t="77100" x="7023100" y="3638550"/>
          <p14:tracePt t="77117" x="7029450" y="3638550"/>
          <p14:tracePt t="77133" x="7048500" y="3638550"/>
          <p14:tracePt t="77150" x="7067550" y="3638550"/>
          <p14:tracePt t="77167" x="7092950" y="3625850"/>
          <p14:tracePt t="77185" x="7105650" y="3619500"/>
          <p14:tracePt t="77201" x="7112000" y="3613150"/>
          <p14:tracePt t="77217" x="7118350" y="3606800"/>
          <p14:tracePt t="77233" x="7131050" y="3594100"/>
          <p14:tracePt t="77250" x="7150100" y="3581400"/>
          <p14:tracePt t="77267" x="7156450" y="3562350"/>
          <p14:tracePt t="77284" x="7175500" y="3543300"/>
          <p14:tracePt t="77306" x="7175500" y="3536950"/>
          <p14:tracePt t="77317" x="7175500" y="3524250"/>
          <p14:tracePt t="77333" x="7175500" y="3511550"/>
          <p14:tracePt t="77350" x="7175500" y="3498850"/>
          <p14:tracePt t="77369" x="7175500" y="3486150"/>
          <p14:tracePt t="77386" x="7175500" y="3473450"/>
          <p14:tracePt t="77409" x="7169150" y="3473450"/>
          <p14:tracePt t="77417" x="7150100" y="3473450"/>
          <p14:tracePt t="77434" x="7105650" y="3460750"/>
          <p14:tracePt t="77450" x="7061200" y="3460750"/>
          <p14:tracePt t="77467" x="7016750" y="3460750"/>
          <p14:tracePt t="77483" x="6991350" y="3467100"/>
          <p14:tracePt t="77500" x="6959600" y="3479800"/>
          <p14:tracePt t="77517" x="6946900" y="3486150"/>
          <p14:tracePt t="77546" x="6946900" y="3492500"/>
          <p14:tracePt t="77569" x="6946900" y="3511550"/>
          <p14:tracePt t="77577" x="6946900" y="3517900"/>
          <p14:tracePt t="77586" x="6953250" y="3536950"/>
          <p14:tracePt t="77600" x="6978650" y="3543300"/>
          <p14:tracePt t="77617" x="7023100" y="3543300"/>
          <p14:tracePt t="77634" x="7131050" y="3543300"/>
          <p14:tracePt t="77650" x="7213600" y="3562350"/>
          <p14:tracePt t="77667" x="7340600" y="3587750"/>
          <p14:tracePt t="77683" x="7518400" y="3600450"/>
          <p14:tracePt t="77700" x="7696200" y="3638550"/>
          <p14:tracePt t="77717" x="7905750" y="3638550"/>
          <p14:tracePt t="77733" x="8083550" y="3663950"/>
          <p14:tracePt t="77750" x="8178800" y="3663950"/>
          <p14:tracePt t="77767" x="8191500" y="3663950"/>
          <p14:tracePt t="77906" x="8197850" y="3663950"/>
          <p14:tracePt t="77946" x="8210550" y="3657600"/>
          <p14:tracePt t="78034" x="8216900" y="3651250"/>
          <p14:tracePt t="78242" x="8223250" y="3644900"/>
          <p14:tracePt t="78258" x="8216900" y="3632200"/>
          <p14:tracePt t="78267" x="8191500" y="3625850"/>
          <p14:tracePt t="78290" x="8185150" y="3625850"/>
          <p14:tracePt t="78300" x="8172450" y="3619500"/>
          <p14:tracePt t="78317" x="8166100" y="3613150"/>
          <p14:tracePt t="78402" x="8197850" y="3613150"/>
          <p14:tracePt t="78410" x="8235950" y="3613150"/>
          <p14:tracePt t="78418" x="8286750" y="3600450"/>
          <p14:tracePt t="78434" x="8382000" y="3587750"/>
          <p14:tracePt t="78450" x="8451850" y="3581400"/>
          <p14:tracePt t="78467" x="8458200" y="3581400"/>
          <p14:tracePt t="78490" x="8464550" y="3575050"/>
          <p14:tracePt t="78506" x="8464550" y="3568700"/>
          <p14:tracePt t="78517" x="8464550" y="3556000"/>
          <p14:tracePt t="78534" x="8464550" y="3536950"/>
          <p14:tracePt t="78550" x="8464550" y="3517900"/>
          <p14:tracePt t="78568" x="8445500" y="3498850"/>
          <p14:tracePt t="78584" x="8426450" y="3479800"/>
          <p14:tracePt t="78600" x="8388350" y="3467100"/>
          <p14:tracePt t="78617" x="8356600" y="3460750"/>
          <p14:tracePt t="78634" x="8280400" y="3448050"/>
          <p14:tracePt t="78650" x="8185150" y="3429000"/>
          <p14:tracePt t="78667" x="8007350" y="3416300"/>
          <p14:tracePt t="78684" x="7842250" y="3378200"/>
          <p14:tracePt t="78700" x="7715250" y="3365500"/>
          <p14:tracePt t="78717" x="7632700" y="3346450"/>
          <p14:tracePt t="78734" x="7594600" y="3327400"/>
          <p14:tracePt t="78750" x="7562850" y="3308350"/>
          <p14:tracePt t="78767" x="7556500" y="3289300"/>
          <p14:tracePt t="78784" x="7531100" y="3244850"/>
          <p14:tracePt t="78800" x="7524750" y="3232150"/>
          <p14:tracePt t="78817" x="7524750" y="3206750"/>
          <p14:tracePt t="78818" x="7512050" y="3194050"/>
          <p14:tracePt t="78834" x="7486650" y="3194050"/>
          <p14:tracePt t="78850" x="7454900" y="3194050"/>
          <p14:tracePt t="78867" x="7410450" y="3194050"/>
          <p14:tracePt t="78884" x="7353300" y="3194050"/>
          <p14:tracePt t="78901" x="7308850" y="3194050"/>
          <p14:tracePt t="78917" x="7277100" y="3206750"/>
          <p14:tracePt t="78934" x="7232650" y="3219450"/>
          <p14:tracePt t="78951" x="7194550" y="3257550"/>
          <p14:tracePt t="78967" x="7156450" y="3321050"/>
          <p14:tracePt t="78984" x="7105650" y="3378200"/>
          <p14:tracePt t="79000" x="7035800" y="3454400"/>
          <p14:tracePt t="79017" x="6985000" y="3530600"/>
          <p14:tracePt t="79034" x="6902450" y="3644900"/>
          <p14:tracePt t="79051" x="6851650" y="3695700"/>
          <p14:tracePt t="79067" x="6819900" y="3727450"/>
          <p14:tracePt t="79084" x="6794500" y="3740150"/>
          <p14:tracePt t="79100" x="6775450" y="3759200"/>
          <p14:tracePt t="79117" x="6750050" y="3759200"/>
          <p14:tracePt t="79134" x="6686550" y="3759200"/>
          <p14:tracePt t="79150" x="6604000" y="3765550"/>
          <p14:tracePt t="79167" x="6546850" y="3765550"/>
          <p14:tracePt t="79184" x="6483350" y="3765550"/>
          <p14:tracePt t="79200" x="6445250" y="3765550"/>
          <p14:tracePt t="79217" x="6426200" y="3765550"/>
          <p14:tracePt t="79234" x="6388100" y="3721100"/>
          <p14:tracePt t="79250" x="6369050" y="3676650"/>
          <p14:tracePt t="79267" x="6362700" y="3619500"/>
          <p14:tracePt t="79284" x="6362700" y="3562350"/>
          <p14:tracePt t="79300" x="6362700" y="3517900"/>
          <p14:tracePt t="79317" x="6350000" y="3441700"/>
          <p14:tracePt t="79334" x="6305550" y="3359150"/>
          <p14:tracePt t="79350" x="6273800" y="3276600"/>
          <p14:tracePt t="79367" x="6248400" y="3213100"/>
          <p14:tracePt t="79384" x="6216650" y="3143250"/>
          <p14:tracePt t="79400" x="6191250" y="3117850"/>
          <p14:tracePt t="79417" x="6165850" y="3092450"/>
          <p14:tracePt t="79434" x="6134100" y="3079750"/>
          <p14:tracePt t="79450" x="6064250" y="3079750"/>
          <p14:tracePt t="79467" x="5962650" y="3079750"/>
          <p14:tracePt t="79484" x="5816600" y="3086100"/>
          <p14:tracePt t="79500" x="5651500" y="3124200"/>
          <p14:tracePt t="79517" x="5473700" y="3175000"/>
          <p14:tracePt t="79534" x="5334000" y="3238500"/>
          <p14:tracePt t="79551" x="5232400" y="3295650"/>
          <p14:tracePt t="79567" x="5194300" y="3314700"/>
          <p14:tracePt t="79584" x="5181600" y="3327400"/>
          <p14:tracePt t="79601" x="5175250" y="3333750"/>
          <p14:tracePt t="79617" x="5175250" y="3352800"/>
          <p14:tracePt t="79762" x="5175250" y="3327400"/>
          <p14:tracePt t="79770" x="5175250" y="3321050"/>
          <p14:tracePt t="79784" x="5200650" y="3295650"/>
          <p14:tracePt t="79801" x="5219700" y="3257550"/>
          <p14:tracePt t="79817" x="5257800" y="3213100"/>
          <p14:tracePt t="79834" x="5295900" y="3155950"/>
          <p14:tracePt t="79851" x="5302250" y="3136900"/>
          <p14:tracePt t="79874" x="5302250" y="3130550"/>
          <p14:tracePt t="79884" x="5302250" y="3111500"/>
          <p14:tracePt t="79914" x="5302250" y="3105150"/>
          <p14:tracePt t="79978" x="5302250" y="3098800"/>
          <p14:tracePt t="80050" x="5289550" y="3098800"/>
          <p14:tracePt t="80074" x="5289550" y="3105150"/>
          <p14:tracePt t="80090" x="5289550" y="3111500"/>
          <p14:tracePt t="80106" x="5289550" y="3130550"/>
          <p14:tracePt t="80146" x="5289550" y="3136900"/>
          <p14:tracePt t="80194" x="5289550" y="3143250"/>
          <p14:tracePt t="80202" x="5289550" y="3149600"/>
          <p14:tracePt t="80217" x="5295900" y="3155950"/>
          <p14:tracePt t="80234" x="5302250" y="3175000"/>
          <p14:tracePt t="80251" x="5302250" y="3187700"/>
          <p14:tracePt t="80267" x="5302250" y="3213100"/>
          <p14:tracePt t="80284" x="5302250" y="3225800"/>
          <p14:tracePt t="80301" x="5308600" y="3244850"/>
          <p14:tracePt t="80317" x="5327650" y="3257550"/>
          <p14:tracePt t="80338" x="5334000" y="3263900"/>
          <p14:tracePt t="80354" x="5340350" y="3263900"/>
          <p14:tracePt t="80367" x="5353050" y="3263900"/>
          <p14:tracePt t="80384" x="5378450" y="3263900"/>
          <p14:tracePt t="80401" x="5397500" y="3263900"/>
          <p14:tracePt t="80417" x="5410200" y="3263900"/>
          <p14:tracePt t="80466" x="5416550" y="3263900"/>
          <p14:tracePt t="80691" x="5416550" y="3257550"/>
          <p14:tracePt t="80698" x="5410200" y="3257550"/>
          <p14:tracePt t="80714" x="5403850" y="3257550"/>
          <p14:tracePt t="80722" x="5384800" y="3270250"/>
          <p14:tracePt t="80734" x="5365750" y="3289300"/>
          <p14:tracePt t="80751" x="5365750" y="3333750"/>
          <p14:tracePt t="80767" x="5359400" y="3378200"/>
          <p14:tracePt t="80784" x="5359400" y="3422650"/>
          <p14:tracePt t="80801" x="5359400" y="3448050"/>
          <p14:tracePt t="80817" x="5359400" y="3486150"/>
          <p14:tracePt t="80834" x="5429250" y="3517900"/>
          <p14:tracePt t="80851" x="5543550" y="3530600"/>
          <p14:tracePt t="80868" x="5784850" y="3530600"/>
          <p14:tracePt t="80884" x="6127750" y="3530600"/>
          <p14:tracePt t="80901" x="6508750" y="3530600"/>
          <p14:tracePt t="80918" x="6699250" y="3530600"/>
          <p14:tracePt t="80935" x="6743700" y="3517900"/>
          <p14:tracePt t="80994" x="6743700" y="3511550"/>
          <p14:tracePt t="81010" x="6743700" y="3505200"/>
          <p14:tracePt t="81026" x="6737350" y="3498850"/>
          <p14:tracePt t="81034" x="6731000" y="3486150"/>
          <p14:tracePt t="81042" x="6718300" y="3486150"/>
          <p14:tracePt t="81058" x="6711950" y="3486150"/>
          <p14:tracePt t="81090" x="6705600" y="3486150"/>
          <p14:tracePt t="81114" x="6699250" y="3492500"/>
          <p14:tracePt t="81122" x="6699250" y="3498850"/>
          <p14:tracePt t="81130" x="6699250" y="3524250"/>
          <p14:tracePt t="81138" x="6699250" y="3536950"/>
          <p14:tracePt t="81151" x="6699250" y="3556000"/>
          <p14:tracePt t="81168" x="6711950" y="3587750"/>
          <p14:tracePt t="81184" x="6718300" y="3594100"/>
          <p14:tracePt t="81259" x="6724650" y="3594100"/>
          <p14:tracePt t="81851" x="6750050" y="3594100"/>
          <p14:tracePt t="81858" x="6756400" y="3594100"/>
          <p14:tracePt t="81868" x="6775450" y="3619500"/>
          <p14:tracePt t="81884" x="6781800" y="3625850"/>
          <p14:tracePt t="81901" x="6807200" y="3632200"/>
          <p14:tracePt t="81922" x="6819900" y="3651250"/>
          <p14:tracePt t="82051" x="6826250" y="3644900"/>
          <p14:tracePt t="82067" x="6832600" y="3638550"/>
          <p14:tracePt t="82635" x="6838950" y="3625850"/>
          <p14:tracePt t="83059" x="6845300" y="3619500"/>
          <p14:tracePt t="83179" x="6845300" y="3613150"/>
          <p14:tracePt t="83195" x="6858000" y="3606800"/>
          <p14:tracePt t="83211" x="6864350" y="3600450"/>
          <p14:tracePt t="83227" x="6877050" y="3581400"/>
          <p14:tracePt t="83235" x="6883400" y="3581400"/>
          <p14:tracePt t="83251" x="6921500" y="3575050"/>
          <p14:tracePt t="83268" x="6959600" y="3556000"/>
          <p14:tracePt t="83285" x="6997700" y="3556000"/>
          <p14:tracePt t="83301" x="7010400" y="3536950"/>
          <p14:tracePt t="83483" x="7004050" y="3536950"/>
          <p14:tracePt t="83499" x="6997700" y="3543300"/>
          <p14:tracePt t="83507" x="6991350" y="3543300"/>
          <p14:tracePt t="83523" x="6972300" y="3556000"/>
          <p14:tracePt t="83535" x="6965950" y="3556000"/>
          <p14:tracePt t="83551" x="6934200" y="3575050"/>
          <p14:tracePt t="83568" x="6915150" y="3575050"/>
          <p14:tracePt t="83585" x="6896100" y="3581400"/>
          <p14:tracePt t="83601" x="6870700" y="3581400"/>
          <p14:tracePt t="83618" x="6819900" y="3581400"/>
          <p14:tracePt t="83635" x="6686550" y="3581400"/>
          <p14:tracePt t="83651" x="6559550" y="3575050"/>
          <p14:tracePt t="83668" x="6464300" y="3556000"/>
          <p14:tracePt t="83685" x="6356350" y="3517900"/>
          <p14:tracePt t="83701" x="6343650" y="3505200"/>
          <p14:tracePt t="83931" x="6356350" y="3505200"/>
          <p14:tracePt t="83939" x="6362700" y="3505200"/>
          <p14:tracePt t="83952" x="6394450" y="3505200"/>
          <p14:tracePt t="83968" x="6451600" y="3511550"/>
          <p14:tracePt t="83985" x="6508750" y="3511550"/>
          <p14:tracePt t="84002" x="6565900" y="3517900"/>
          <p14:tracePt t="84018" x="6597650" y="3517900"/>
          <p14:tracePt t="84035" x="6667500" y="3536950"/>
          <p14:tracePt t="84051" x="6692900" y="3556000"/>
          <p14:tracePt t="84068" x="6731000" y="3575050"/>
          <p14:tracePt t="84085" x="6775450" y="3581400"/>
          <p14:tracePt t="84102" x="6813550" y="3581400"/>
          <p14:tracePt t="84118" x="6858000" y="3600450"/>
          <p14:tracePt t="84135" x="6902450" y="3600450"/>
          <p14:tracePt t="84152" x="6959600" y="3613150"/>
          <p14:tracePt t="84169" x="6985000" y="3613150"/>
          <p14:tracePt t="84185" x="7004050" y="3613150"/>
          <p14:tracePt t="84202" x="7023100" y="3619500"/>
          <p14:tracePt t="84218" x="7029450" y="3619500"/>
          <p14:tracePt t="84235" x="7042150" y="3619500"/>
          <p14:tracePt t="84252" x="7067550" y="3619500"/>
          <p14:tracePt t="84268" x="7080250" y="3619500"/>
          <p14:tracePt t="84285" x="7099300" y="3619500"/>
          <p14:tracePt t="84302" x="7112000" y="3606800"/>
          <p14:tracePt t="84323" x="7131050" y="3600450"/>
          <p14:tracePt t="84335" x="7137400" y="3600450"/>
          <p14:tracePt t="84352" x="7156450" y="3594100"/>
          <p14:tracePt t="84368" x="7162800" y="3581400"/>
          <p14:tracePt t="84385" x="7188200" y="3562350"/>
          <p14:tracePt t="84402" x="7194550" y="3549650"/>
          <p14:tracePt t="84419" x="7207250" y="3536950"/>
          <p14:tracePt t="84419" x="7213600" y="3530600"/>
          <p14:tracePt t="84435" x="7232650" y="3524250"/>
          <p14:tracePt t="84452" x="7239000" y="3511550"/>
          <p14:tracePt t="84515" x="7245350" y="3505200"/>
          <p14:tracePt t="84571" x="7245350" y="3492500"/>
          <p14:tracePt t="84587" x="7245350" y="3473450"/>
          <p14:tracePt t="84595" x="7226300" y="3467100"/>
          <p14:tracePt t="84603" x="7207250" y="3448050"/>
          <p14:tracePt t="84618" x="7181850" y="3435350"/>
          <p14:tracePt t="84635" x="7105650" y="3390900"/>
          <p14:tracePt t="84652" x="7067550" y="3378200"/>
          <p14:tracePt t="84668" x="7010400" y="3359150"/>
          <p14:tracePt t="84685" x="6978650" y="3352800"/>
          <p14:tracePt t="84702" x="6934200" y="3340100"/>
          <p14:tracePt t="84718" x="6889750" y="3333750"/>
          <p14:tracePt t="84735" x="6819900" y="3333750"/>
          <p14:tracePt t="84752" x="6756400" y="3333750"/>
          <p14:tracePt t="84768" x="6673850" y="3321050"/>
          <p14:tracePt t="84785" x="6616700" y="3302000"/>
          <p14:tracePt t="84802" x="6559550" y="3302000"/>
          <p14:tracePt t="84818" x="6508750" y="3302000"/>
          <p14:tracePt t="84835" x="6432550" y="3302000"/>
          <p14:tracePt t="84852" x="6419850" y="3302000"/>
          <p14:tracePt t="84868" x="6394450" y="3302000"/>
          <p14:tracePt t="84885" x="6362700" y="3302000"/>
          <p14:tracePt t="84902" x="6343650" y="3302000"/>
          <p14:tracePt t="84919" x="6311900" y="3302000"/>
          <p14:tracePt t="84935" x="6273800" y="3314700"/>
          <p14:tracePt t="84952" x="6248400" y="3321050"/>
          <p14:tracePt t="84968" x="6216650" y="3321050"/>
          <p14:tracePt t="84985" x="6203950" y="3340100"/>
          <p14:tracePt t="85002" x="6184900" y="3340100"/>
          <p14:tracePt t="85018" x="6178550" y="3346450"/>
          <p14:tracePt t="85035" x="6165850" y="3359150"/>
          <p14:tracePt t="85052" x="6165850" y="3371850"/>
          <p14:tracePt t="85068" x="6146800" y="3409950"/>
          <p14:tracePt t="85085" x="6146800" y="3429000"/>
          <p14:tracePt t="85102" x="6146800" y="3454400"/>
          <p14:tracePt t="85118" x="6146800" y="3486150"/>
          <p14:tracePt t="85135" x="6146800" y="3511550"/>
          <p14:tracePt t="85152" x="6153150" y="3536950"/>
          <p14:tracePt t="85168" x="6172200" y="3556000"/>
          <p14:tracePt t="85185" x="6191250" y="3556000"/>
          <p14:tracePt t="85202" x="6223000" y="3562350"/>
          <p14:tracePt t="85218" x="6267450" y="3568700"/>
          <p14:tracePt t="85235" x="6305550" y="3581400"/>
          <p14:tracePt t="85252" x="6356350" y="3587750"/>
          <p14:tracePt t="85269" x="6388100" y="3587750"/>
          <p14:tracePt t="85285" x="6432550" y="3587750"/>
          <p14:tracePt t="85302" x="6477000" y="3587750"/>
          <p14:tracePt t="85319" x="6534150" y="3587750"/>
          <p14:tracePt t="85335" x="6610350" y="3587750"/>
          <p14:tracePt t="85352" x="6680200" y="3587750"/>
          <p14:tracePt t="85368" x="6711950" y="3587750"/>
          <p14:tracePt t="85385" x="6724650" y="3587750"/>
          <p14:tracePt t="85402" x="6750050" y="3587750"/>
          <p14:tracePt t="85404" x="6756400" y="3587750"/>
          <p14:tracePt t="85419" x="6762750" y="3587750"/>
          <p14:tracePt t="85436" x="6781800" y="3587750"/>
          <p14:tracePt t="85452" x="6800850" y="3587750"/>
          <p14:tracePt t="85469" x="6851650" y="3587750"/>
          <p14:tracePt t="85485" x="6915150" y="3575050"/>
          <p14:tracePt t="85502" x="6985000" y="3562350"/>
          <p14:tracePt t="85519" x="7061200" y="3562350"/>
          <p14:tracePt t="85535" x="7112000" y="3556000"/>
          <p14:tracePt t="85552" x="7143750" y="3549650"/>
          <p14:tracePt t="85569" x="7150100" y="3536950"/>
          <p14:tracePt t="85585" x="7169150" y="3530600"/>
          <p14:tracePt t="85602" x="7175500" y="3524250"/>
          <p14:tracePt t="85619" x="7188200" y="3524250"/>
          <p14:tracePt t="85635" x="7194550" y="3524250"/>
          <p14:tracePt t="85652" x="7207250" y="3517900"/>
          <p14:tracePt t="85716" x="7213600" y="3511550"/>
          <p14:tracePt t="85723" x="7213600" y="3498850"/>
          <p14:tracePt t="85755" x="7213600" y="3486150"/>
          <p14:tracePt t="85780" x="7200900" y="3467100"/>
          <p14:tracePt t="85787" x="7200900" y="3460750"/>
          <p14:tracePt t="85796" x="7194550" y="3454400"/>
          <p14:tracePt t="85819" x="7188200" y="3448050"/>
          <p14:tracePt t="85827" x="7175500" y="3435350"/>
          <p14:tracePt t="85835" x="7169150" y="3422650"/>
          <p14:tracePt t="85852" x="7156450" y="3403600"/>
          <p14:tracePt t="85869" x="7131050" y="3397250"/>
          <p14:tracePt t="85885" x="7105650" y="3397250"/>
          <p14:tracePt t="85902" x="7073900" y="3384550"/>
          <p14:tracePt t="85919" x="7067550" y="3371850"/>
          <p14:tracePt t="85935" x="7029450" y="3371850"/>
          <p14:tracePt t="85953" x="7010400" y="3365500"/>
          <p14:tracePt t="85969" x="6985000" y="3365500"/>
          <p14:tracePt t="85985" x="6959600" y="3365500"/>
          <p14:tracePt t="86002" x="6946900" y="3365500"/>
          <p14:tracePt t="86019" x="6921500" y="3365500"/>
          <p14:tracePt t="86035" x="6883400" y="3365500"/>
          <p14:tracePt t="86052" x="6870700" y="3365500"/>
          <p14:tracePt t="86069" x="6845300" y="3365500"/>
          <p14:tracePt t="86085" x="6813550" y="3365500"/>
          <p14:tracePt t="86102" x="6788150" y="3365500"/>
          <p14:tracePt t="86119" x="6756400" y="3365500"/>
          <p14:tracePt t="86136" x="6711950" y="3365500"/>
          <p14:tracePt t="86152" x="6680200" y="3365500"/>
          <p14:tracePt t="86169" x="6635750" y="3365500"/>
          <p14:tracePt t="86185" x="6591300" y="3365500"/>
          <p14:tracePt t="86202" x="6546850" y="3365500"/>
          <p14:tracePt t="86219" x="6515100" y="3359150"/>
          <p14:tracePt t="86235" x="6451600" y="3333750"/>
          <p14:tracePt t="86252" x="6419850" y="3333750"/>
          <p14:tracePt t="86269" x="6381750" y="3333750"/>
          <p14:tracePt t="86285" x="6369050" y="3333750"/>
          <p14:tracePt t="86302" x="6343650" y="3333750"/>
          <p14:tracePt t="86319" x="6330950" y="3333750"/>
          <p14:tracePt t="86348" x="6318250" y="3340100"/>
          <p14:tracePt t="86364" x="6299200" y="3346450"/>
          <p14:tracePt t="86380" x="6286500" y="3365500"/>
          <p14:tracePt t="86388" x="6286500" y="3371850"/>
          <p14:tracePt t="86402" x="6280150" y="3378200"/>
          <p14:tracePt t="86419" x="6280150" y="3409950"/>
          <p14:tracePt t="86420" x="6273800" y="3416300"/>
          <p14:tracePt t="86436" x="6273800" y="3454400"/>
          <p14:tracePt t="86452" x="6273800" y="3486150"/>
          <p14:tracePt t="86469" x="6273800" y="3498850"/>
          <p14:tracePt t="86485" x="6273800" y="3505200"/>
          <p14:tracePt t="86502" x="6273800" y="3530600"/>
          <p14:tracePt t="86519" x="6273800" y="3536950"/>
          <p14:tracePt t="86540" x="6273800" y="3543300"/>
          <p14:tracePt t="86564" x="6273800" y="3562350"/>
          <p14:tracePt t="86580" x="6273800" y="3568700"/>
          <p14:tracePt t="86588" x="6280150" y="3575050"/>
          <p14:tracePt t="86602" x="6292850" y="3575050"/>
          <p14:tracePt t="86619" x="6330950" y="3581400"/>
          <p14:tracePt t="86635" x="6375400" y="3594100"/>
          <p14:tracePt t="86652" x="6432550" y="3594100"/>
          <p14:tracePt t="86669" x="6489700" y="3613150"/>
          <p14:tracePt t="86686" x="6553200" y="3619500"/>
          <p14:tracePt t="86702" x="6642100" y="3632200"/>
          <p14:tracePt t="86719" x="6724650" y="3644900"/>
          <p14:tracePt t="86736" x="6813550" y="3644900"/>
          <p14:tracePt t="86752" x="6883400" y="3663950"/>
          <p14:tracePt t="86769" x="6940550" y="3663950"/>
          <p14:tracePt t="86786" x="7004050" y="3663950"/>
          <p14:tracePt t="86802" x="7061200" y="3663950"/>
          <p14:tracePt t="86819" x="7092950" y="3663950"/>
          <p14:tracePt t="86836" x="7124700" y="3663950"/>
          <p14:tracePt t="86852" x="7137400" y="3663950"/>
          <p14:tracePt t="86869" x="7150100" y="3663950"/>
          <p14:tracePt t="86886" x="7169150" y="3663950"/>
          <p14:tracePt t="86902" x="7175500" y="3663950"/>
          <p14:tracePt t="86919" x="7194550" y="3644900"/>
          <p14:tracePt t="86936" x="7213600" y="3638550"/>
          <p14:tracePt t="86953" x="7219950" y="3632200"/>
          <p14:tracePt t="86969" x="7239000" y="3625850"/>
          <p14:tracePt t="87028" x="7239000" y="3613150"/>
          <p14:tracePt t="87052" x="7239000" y="3600450"/>
          <p14:tracePt t="87076" x="7239000" y="3594100"/>
          <p14:tracePt t="87092" x="7239000" y="3575050"/>
          <p14:tracePt t="87100" x="7239000" y="3562350"/>
          <p14:tracePt t="87108" x="7239000" y="3556000"/>
          <p14:tracePt t="87119" x="7232650" y="3543300"/>
          <p14:tracePt t="87136" x="7213600" y="3530600"/>
          <p14:tracePt t="87152" x="7169150" y="3505200"/>
          <p14:tracePt t="87169" x="7143750" y="3492500"/>
          <p14:tracePt t="87186" x="7099300" y="3486150"/>
          <p14:tracePt t="87202" x="7073900" y="3467100"/>
          <p14:tracePt t="87219" x="7029450" y="3448050"/>
          <p14:tracePt t="87236" x="6991350" y="3441700"/>
          <p14:tracePt t="87252" x="6959600" y="3435350"/>
          <p14:tracePt t="87269" x="6946900" y="3422650"/>
          <p14:tracePt t="87286" x="6934200" y="3416300"/>
          <p14:tracePt t="87302" x="6915150" y="3416300"/>
          <p14:tracePt t="87319" x="6896100" y="3416300"/>
          <p14:tracePt t="87336" x="6883400" y="3416300"/>
          <p14:tracePt t="87352" x="6858000" y="3416300"/>
          <p14:tracePt t="87369" x="6813550" y="3409950"/>
          <p14:tracePt t="87386" x="6794500" y="3409950"/>
          <p14:tracePt t="87402" x="6756400" y="3409950"/>
          <p14:tracePt t="87420" x="6731000" y="3409950"/>
          <p14:tracePt t="87420" x="6724650" y="3409950"/>
          <p14:tracePt t="87436" x="6692900" y="3409950"/>
          <p14:tracePt t="87452" x="6667500" y="3409950"/>
          <p14:tracePt t="87469" x="6629400" y="3409950"/>
          <p14:tracePt t="87486" x="6584950" y="3409950"/>
          <p14:tracePt t="87502" x="6534150" y="3409950"/>
          <p14:tracePt t="87519" x="6470650" y="3409950"/>
          <p14:tracePt t="87536" x="6426200" y="3409950"/>
          <p14:tracePt t="87552" x="6413500" y="3409950"/>
          <p14:tracePt t="87569" x="6381750" y="3409950"/>
          <p14:tracePt t="87586" x="6356350" y="3409950"/>
          <p14:tracePt t="87602" x="6330950" y="3429000"/>
          <p14:tracePt t="87619" x="6305550" y="3435350"/>
          <p14:tracePt t="87636" x="6299200" y="3435350"/>
          <p14:tracePt t="87652" x="6292850" y="3441700"/>
          <p14:tracePt t="87669" x="6286500" y="3448050"/>
          <p14:tracePt t="87686" x="6280150" y="3467100"/>
          <p14:tracePt t="87702" x="6280150" y="3473450"/>
          <p14:tracePt t="87719" x="6280150" y="3505200"/>
          <p14:tracePt t="87736" x="6280150" y="3524250"/>
          <p14:tracePt t="87752" x="6280150" y="3536950"/>
          <p14:tracePt t="87769" x="6280150" y="3543300"/>
          <p14:tracePt t="87786" x="6280150" y="3556000"/>
          <p14:tracePt t="87802" x="6286500" y="3568700"/>
          <p14:tracePt t="87819" x="6292850" y="3568700"/>
          <p14:tracePt t="87836" x="6324600" y="3581400"/>
          <p14:tracePt t="87853" x="6350000" y="3594100"/>
          <p14:tracePt t="87869" x="6388100" y="3613150"/>
          <p14:tracePt t="87886" x="6419850" y="3613150"/>
          <p14:tracePt t="87902" x="6477000" y="3625850"/>
          <p14:tracePt t="87919" x="6521450" y="3644900"/>
          <p14:tracePt t="87936" x="6565900" y="3644900"/>
          <p14:tracePt t="87953" x="6629400" y="3657600"/>
          <p14:tracePt t="87969" x="6667500" y="3657600"/>
          <p14:tracePt t="87986" x="6705600" y="3657600"/>
          <p14:tracePt t="88002" x="6737350" y="3657600"/>
          <p14:tracePt t="88019" x="6769100" y="3657600"/>
          <p14:tracePt t="88020" x="6781800" y="3657600"/>
          <p14:tracePt t="88036" x="6819900" y="3657600"/>
          <p14:tracePt t="88052" x="6864350" y="3657600"/>
          <p14:tracePt t="88070" x="6908800" y="3657600"/>
          <p14:tracePt t="88086" x="6953250" y="3657600"/>
          <p14:tracePt t="88103" x="6997700" y="3657600"/>
          <p14:tracePt t="88119" x="7029450" y="3657600"/>
          <p14:tracePt t="88136" x="7042150" y="3657600"/>
          <p14:tracePt t="88153" x="7073900" y="3657600"/>
          <p14:tracePt t="88169" x="7080250" y="3657600"/>
          <p14:tracePt t="88186" x="7086600" y="3670300"/>
          <p14:tracePt t="88268" x="7099300" y="3676650"/>
          <p14:tracePt t="88284" x="7099300" y="3689350"/>
          <p14:tracePt t="88292" x="7099300" y="3708400"/>
          <p14:tracePt t="88303" x="7099300" y="3714750"/>
          <p14:tracePt t="88319" x="7092950" y="3790950"/>
          <p14:tracePt t="88336" x="7073900" y="3848100"/>
          <p14:tracePt t="88353" x="7042150" y="3956050"/>
          <p14:tracePt t="88370" x="6991350" y="4076700"/>
          <p14:tracePt t="88386" x="6934200" y="4191000"/>
          <p14:tracePt t="88402" x="6845300" y="4318000"/>
          <p14:tracePt t="88419" x="6750050" y="4425950"/>
          <p14:tracePt t="88436" x="6527800" y="4597400"/>
          <p14:tracePt t="88452" x="6369050" y="4711700"/>
          <p14:tracePt t="88469" x="6178550" y="4838700"/>
          <p14:tracePt t="88486" x="6057900" y="4908550"/>
          <p14:tracePt t="88503" x="6007100" y="4940300"/>
          <p14:tracePt t="88519" x="5994400" y="4953000"/>
          <p14:tracePt t="88536" x="5975350" y="4953000"/>
          <p14:tracePt t="88553" x="5962650" y="4953000"/>
          <p14:tracePt t="88569" x="5930900" y="4946650"/>
          <p14:tracePt t="88586" x="5911850" y="4946650"/>
          <p14:tracePt t="88603" x="5880100" y="4940300"/>
          <p14:tracePt t="88620" x="5803900" y="4921250"/>
          <p14:tracePt t="88621" x="5740400" y="4895850"/>
          <p14:tracePt t="88636" x="5575300" y="4857750"/>
          <p14:tracePt t="88653" x="5429250" y="4794250"/>
          <p14:tracePt t="88669" x="5365750" y="4737100"/>
          <p14:tracePt t="88686" x="5302250" y="4648200"/>
          <p14:tracePt t="88703" x="5251450" y="4591050"/>
          <p14:tracePt t="88719" x="5194300" y="4502150"/>
          <p14:tracePt t="88736" x="5130800" y="4413250"/>
          <p14:tracePt t="88753" x="5086350" y="4349750"/>
          <p14:tracePt t="88769" x="5048250" y="4292600"/>
          <p14:tracePt t="88786" x="5022850" y="4241800"/>
          <p14:tracePt t="88803" x="5003800" y="4210050"/>
          <p14:tracePt t="88819" x="4984750" y="4178300"/>
          <p14:tracePt t="88836" x="4978400" y="4133850"/>
          <p14:tracePt t="88853" x="4978400" y="4121150"/>
          <p14:tracePt t="88869" x="4978400" y="4089400"/>
          <p14:tracePt t="88886" x="4978400" y="4044950"/>
          <p14:tracePt t="88903" x="4978400" y="3987800"/>
          <p14:tracePt t="88920" x="5016500" y="3949700"/>
          <p14:tracePt t="88936" x="5067300" y="3905250"/>
          <p14:tracePt t="88953" x="5111750" y="3873500"/>
          <p14:tracePt t="88969" x="5149850" y="3848100"/>
          <p14:tracePt t="88986" x="5175250" y="3841750"/>
          <p14:tracePt t="89003" x="5181600" y="3841750"/>
          <p14:tracePt t="89068" x="5187950" y="3841750"/>
          <p14:tracePt t="89076" x="5187950" y="3854450"/>
          <p14:tracePt t="89086" x="5168900" y="3873500"/>
          <p14:tracePt t="89103" x="5149850" y="3898900"/>
          <p14:tracePt t="89119" x="5130800" y="3924300"/>
          <p14:tracePt t="89136" x="5118100" y="3930650"/>
          <p14:tracePt t="89153" x="5099050" y="3956050"/>
          <p14:tracePt t="89169" x="5099050" y="3962400"/>
          <p14:tracePt t="89228" x="5086350" y="3968750"/>
          <p14:tracePt t="89268" x="5073650" y="3968750"/>
          <p14:tracePt t="89276" x="5067300" y="3968750"/>
          <p14:tracePt t="89286" x="5060950" y="3975100"/>
          <p14:tracePt t="89303" x="5048250" y="3981450"/>
          <p14:tracePt t="89324" x="5035550" y="3994150"/>
          <p14:tracePt t="89336" x="5029200" y="4000500"/>
          <p14:tracePt t="89353" x="5022850" y="4006850"/>
          <p14:tracePt t="89369" x="5003800" y="4019550"/>
          <p14:tracePt t="89386" x="4984750" y="4032250"/>
          <p14:tracePt t="89403" x="4959350" y="4044950"/>
          <p14:tracePt t="89419" x="4933950" y="4044950"/>
          <p14:tracePt t="89436" x="4876800" y="4044950"/>
          <p14:tracePt t="89453" x="4851400" y="4044950"/>
          <p14:tracePt t="89469" x="4826000" y="4044950"/>
          <p14:tracePt t="89486" x="4813300" y="4044950"/>
          <p14:tracePt t="89503" x="4781550" y="4038600"/>
          <p14:tracePt t="89519" x="4737100" y="4025900"/>
          <p14:tracePt t="89536" x="4705350" y="4013200"/>
          <p14:tracePt t="89553" x="4660900" y="4013200"/>
          <p14:tracePt t="89570" x="4603750" y="4000500"/>
          <p14:tracePt t="89586" x="4559300" y="4000500"/>
          <p14:tracePt t="89603" x="4502150" y="4000500"/>
          <p14:tracePt t="89619" x="4413250" y="4000500"/>
          <p14:tracePt t="89636" x="4279900" y="4000500"/>
          <p14:tracePt t="89653" x="4184650" y="4019550"/>
          <p14:tracePt t="89669" x="4089400" y="4038600"/>
          <p14:tracePt t="89686" x="3987800" y="4070350"/>
          <p14:tracePt t="89703" x="3924300" y="4089400"/>
          <p14:tracePt t="89719" x="3854450" y="4114800"/>
          <p14:tracePt t="89736" x="3784600" y="4114800"/>
          <p14:tracePt t="89753" x="3740150" y="4114800"/>
          <p14:tracePt t="89770" x="3708400" y="4114800"/>
          <p14:tracePt t="89786" x="3670300" y="4114800"/>
          <p14:tracePt t="89803" x="3657600" y="4108450"/>
          <p14:tracePt t="89820" x="3651250" y="4102100"/>
          <p14:tracePt t="89900" x="3651250" y="4089400"/>
          <p14:tracePt t="89908" x="3651250" y="4083050"/>
          <p14:tracePt t="89920" x="3683000" y="4064000"/>
          <p14:tracePt t="89936" x="3873500" y="4051300"/>
          <p14:tracePt t="89954" x="4165600" y="4051300"/>
          <p14:tracePt t="89970" x="4546600" y="4051300"/>
          <p14:tracePt t="89986" x="4997450" y="4051300"/>
          <p14:tracePt t="90003" x="5435600" y="4051300"/>
          <p14:tracePt t="90020" x="5626100" y="4051300"/>
          <p14:tracePt t="90037" x="5670550" y="4051300"/>
          <p14:tracePt t="90124" x="5664200" y="4051300"/>
          <p14:tracePt t="90132" x="5613400" y="4051300"/>
          <p14:tracePt t="90140" x="5575300" y="4051300"/>
          <p14:tracePt t="90153" x="5530850" y="4051300"/>
          <p14:tracePt t="90170" x="5410200" y="4057650"/>
          <p14:tracePt t="90186" x="5213350" y="4083050"/>
          <p14:tracePt t="90203" x="5016500" y="4108450"/>
          <p14:tracePt t="90220" x="4819650" y="4133850"/>
          <p14:tracePt t="90236" x="4552950" y="4171950"/>
          <p14:tracePt t="90253" x="4362450" y="4184650"/>
          <p14:tracePt t="90270" x="4127500" y="4229100"/>
          <p14:tracePt t="90286" x="3937000" y="4254500"/>
          <p14:tracePt t="90303" x="3778250" y="4254500"/>
          <p14:tracePt t="90320" x="3594100" y="4292600"/>
          <p14:tracePt t="90336" x="3505200" y="4292600"/>
          <p14:tracePt t="90353" x="3498850" y="4292600"/>
          <p14:tracePt t="90370" x="3492500" y="4292600"/>
          <p14:tracePt t="90386" x="3568700" y="4267200"/>
          <p14:tracePt t="90403" x="3683000" y="4241800"/>
          <p14:tracePt t="90420" x="3778250" y="4210050"/>
          <p14:tracePt t="90436" x="3797300" y="4191000"/>
          <p14:tracePt t="90453" x="3714750" y="4171950"/>
          <p14:tracePt t="90470" x="3600450" y="4171950"/>
          <p14:tracePt t="90486" x="3435350" y="4171950"/>
          <p14:tracePt t="90503" x="3416300" y="4171950"/>
          <p14:tracePt t="90520" x="3371850" y="4165600"/>
          <p14:tracePt t="90541" x="3352800" y="4140200"/>
          <p14:tracePt t="90717" x="3352800" y="4133850"/>
          <p14:tracePt t="90733" x="3352800" y="4114800"/>
          <p14:tracePt t="90741" x="3352800" y="4108450"/>
          <p14:tracePt t="90773" x="3365500" y="4102100"/>
          <p14:tracePt t="90805" x="3378200" y="4095750"/>
          <p14:tracePt t="90813" x="3384550" y="4095750"/>
          <p14:tracePt t="90821" x="3397250" y="4095750"/>
          <p14:tracePt t="90837" x="3429000" y="4095750"/>
          <p14:tracePt t="90853" x="3467100" y="4095750"/>
          <p14:tracePt t="90870" x="3486150" y="4095750"/>
          <p14:tracePt t="90886" x="3505200" y="4095750"/>
          <p14:tracePt t="90903" x="3543300" y="4095750"/>
          <p14:tracePt t="90920" x="3556000" y="4095750"/>
          <p14:tracePt t="90937" x="3594100" y="4089400"/>
          <p14:tracePt t="90954" x="3644900" y="4064000"/>
          <p14:tracePt t="90970" x="3695700" y="4064000"/>
          <p14:tracePt t="90986" x="3778250" y="4057650"/>
          <p14:tracePt t="91003" x="3873500" y="4044950"/>
          <p14:tracePt t="91020" x="3892550" y="4038600"/>
          <p14:tracePt t="91037" x="3949700" y="4013200"/>
          <p14:tracePt t="91053" x="3975100" y="4013200"/>
          <p14:tracePt t="91070" x="4006850" y="4013200"/>
          <p14:tracePt t="91087" x="4038600" y="4006850"/>
          <p14:tracePt t="91103" x="4064000" y="3994150"/>
          <p14:tracePt t="91120" x="4108450" y="3975100"/>
          <p14:tracePt t="91137" x="4171950" y="3968750"/>
          <p14:tracePt t="91153" x="4254500" y="3956050"/>
          <p14:tracePt t="91170" x="4362450" y="3943350"/>
          <p14:tracePt t="91187" x="4464050" y="3924300"/>
          <p14:tracePt t="91203" x="4572000" y="3911600"/>
          <p14:tracePt t="91220" x="4648200" y="3898900"/>
          <p14:tracePt t="91237" x="4673600" y="3898900"/>
          <p14:tracePt t="91253" x="4686300" y="3892550"/>
          <p14:tracePt t="91285" x="4692650" y="3892550"/>
          <p14:tracePt t="91309" x="4705350" y="3892550"/>
          <p14:tracePt t="91317" x="4711700" y="3892550"/>
          <p14:tracePt t="91325" x="4724400" y="3892550"/>
          <p14:tracePt t="91336" x="4743450" y="3892550"/>
          <p14:tracePt t="91353" x="4781550" y="3892550"/>
          <p14:tracePt t="91370" x="4826000" y="3892550"/>
          <p14:tracePt t="91387" x="4908550" y="3892550"/>
          <p14:tracePt t="91403" x="4959350" y="3892550"/>
          <p14:tracePt t="91420" x="4997450" y="3892550"/>
          <p14:tracePt t="91437" x="5035550" y="3892550"/>
          <p14:tracePt t="91453" x="5060950" y="3892550"/>
          <p14:tracePt t="91470" x="5099050" y="3892550"/>
          <p14:tracePt t="91487" x="5168900" y="3898900"/>
          <p14:tracePt t="91503" x="5251450" y="3917950"/>
          <p14:tracePt t="91520" x="5391150" y="3930650"/>
          <p14:tracePt t="91537" x="5499100" y="3930650"/>
          <p14:tracePt t="91553" x="5581650" y="3930650"/>
          <p14:tracePt t="91570" x="5651500" y="3930650"/>
          <p14:tracePt t="91587" x="5664200" y="3930650"/>
          <p14:tracePt t="91603" x="5670550" y="3930650"/>
          <p14:tracePt t="93390" x="5689600" y="3930650"/>
          <p14:tracePt t="93397" x="5695950" y="3937000"/>
          <p14:tracePt t="93445" x="5702300" y="3937000"/>
          <p14:tracePt t="93477" x="5708650" y="3937000"/>
          <p14:tracePt t="93493" x="5727700" y="3937000"/>
          <p14:tracePt t="93509" x="5734050" y="3937000"/>
          <p14:tracePt t="93533" x="5740400" y="3937000"/>
          <p14:tracePt t="93541" x="5746750" y="3937000"/>
          <p14:tracePt t="93557" x="5765800" y="3937000"/>
          <p14:tracePt t="93573" x="5772150" y="3937000"/>
          <p14:tracePt t="93581" x="5778500" y="3937000"/>
          <p14:tracePt t="93589" x="5803900" y="3937000"/>
          <p14:tracePt t="93604" x="5816600" y="3937000"/>
          <p14:tracePt t="93621" x="5873750" y="3937000"/>
          <p14:tracePt t="93637" x="6051550" y="3937000"/>
          <p14:tracePt t="93654" x="6229350" y="3949700"/>
          <p14:tracePt t="93671" x="6407150" y="3975100"/>
          <p14:tracePt t="93688" x="6616700" y="3987800"/>
          <p14:tracePt t="93704" x="6775450" y="4006850"/>
          <p14:tracePt t="93721" x="6870700" y="4013200"/>
          <p14:tracePt t="93737" x="6953250" y="4013200"/>
          <p14:tracePt t="93754" x="6997700" y="4013200"/>
          <p14:tracePt t="93770" x="7061200" y="4013200"/>
          <p14:tracePt t="93787" x="7086600" y="4013200"/>
          <p14:tracePt t="93804" x="7131050" y="4013200"/>
          <p14:tracePt t="93820" x="7207250" y="4013200"/>
          <p14:tracePt t="93837" x="7385050" y="4013200"/>
          <p14:tracePt t="93854" x="7543800" y="4013200"/>
          <p14:tracePt t="93870" x="7734300" y="4013200"/>
          <p14:tracePt t="93887" x="7874000" y="4013200"/>
          <p14:tracePt t="93904" x="8001000" y="4006850"/>
          <p14:tracePt t="93921" x="8077200" y="3987800"/>
          <p14:tracePt t="93937" x="8096250" y="3981450"/>
          <p14:tracePt t="94333" x="8115300" y="3981450"/>
          <p14:tracePt t="94349" x="8128000" y="3981450"/>
          <p14:tracePt t="94357" x="8147050" y="3981450"/>
          <p14:tracePt t="94371" x="8172450" y="3981450"/>
          <p14:tracePt t="94387" x="8255000" y="3981450"/>
          <p14:tracePt t="94404" x="8337550" y="3981450"/>
          <p14:tracePt t="94421" x="8426450" y="3981450"/>
          <p14:tracePt t="94421" x="8464550" y="3981450"/>
          <p14:tracePt t="94437" x="8509000" y="3981450"/>
          <p14:tracePt t="94454" x="8515350" y="3981450"/>
          <p14:tracePt t="99207" x="8509000" y="3981450"/>
          <p14:tracePt t="99222" x="8477250" y="3994150"/>
          <p14:tracePt t="99239" x="8470900" y="3994150"/>
          <p14:tracePt t="99247" x="8451850" y="4000500"/>
          <p14:tracePt t="99255" x="8413750" y="4013200"/>
          <p14:tracePt t="99272" x="8299450" y="4044950"/>
          <p14:tracePt t="99289" x="8083550" y="4114800"/>
          <p14:tracePt t="99305" x="7702550" y="4171950"/>
          <p14:tracePt t="99322" x="7162800" y="4267200"/>
          <p14:tracePt t="99338" x="6483350" y="4362450"/>
          <p14:tracePt t="99355" x="5892800" y="4419600"/>
          <p14:tracePt t="99372" x="5410200" y="4457700"/>
          <p14:tracePt t="99388" x="4972050" y="4457700"/>
          <p14:tracePt t="99405" x="4781550" y="4457700"/>
          <p14:tracePt t="99422" x="4686300" y="4457700"/>
          <p14:tracePt t="99438" x="4629150" y="4457700"/>
          <p14:tracePt t="99455" x="4591050" y="4451350"/>
          <p14:tracePt t="99472" x="4559300" y="4451350"/>
          <p14:tracePt t="99488" x="4533900" y="4451350"/>
          <p14:tracePt t="99505" x="4502150" y="4445000"/>
          <p14:tracePt t="99522" x="4495800" y="4445000"/>
          <p14:tracePt t="99538" x="4476750" y="4445000"/>
          <p14:tracePt t="99711" x="4470400" y="4438650"/>
          <p14:tracePt t="99719" x="4470400" y="4432300"/>
          <p14:tracePt t="99727" x="4483100" y="4413250"/>
          <p14:tracePt t="99743" x="4521200" y="4400550"/>
          <p14:tracePt t="99755" x="4584700" y="4368800"/>
          <p14:tracePt t="99772" x="4622800" y="4356100"/>
          <p14:tracePt t="99789" x="4679950" y="4349750"/>
          <p14:tracePt t="99805" x="4749800" y="4349750"/>
          <p14:tracePt t="99822" x="4775200" y="4349750"/>
          <p14:tracePt t="99839" x="4838700" y="4349750"/>
          <p14:tracePt t="99855" x="4895850" y="4349750"/>
          <p14:tracePt t="99872" x="4984750" y="4349750"/>
          <p14:tracePt t="99889" x="5130800" y="4349750"/>
          <p14:tracePt t="99905" x="5372100" y="4349750"/>
          <p14:tracePt t="99922" x="5645150" y="4349750"/>
          <p14:tracePt t="99939" x="5854700" y="4349750"/>
          <p14:tracePt t="99956" x="6019800" y="4311650"/>
          <p14:tracePt t="99972" x="6083300" y="4311650"/>
          <p14:tracePt t="99989" x="6108700" y="4298950"/>
          <p14:tracePt t="100023" x="6121400" y="4298950"/>
          <p14:tracePt t="100047" x="6127750" y="4298950"/>
          <p14:tracePt t="100055" x="6134100" y="4292600"/>
          <p14:tracePt t="100063" x="6146800" y="4292600"/>
          <p14:tracePt t="100072" x="6165850" y="4286250"/>
          <p14:tracePt t="100089" x="6223000" y="4267200"/>
          <p14:tracePt t="100105" x="6261100" y="4254500"/>
          <p14:tracePt t="100122" x="6280150" y="4248150"/>
          <p14:tracePt t="100139" x="6324600" y="4235450"/>
          <p14:tracePt t="100155" x="6350000" y="4235450"/>
          <p14:tracePt t="100172" x="6419850" y="4216400"/>
          <p14:tracePt t="100189" x="6502400" y="4216400"/>
          <p14:tracePt t="100205" x="6667500" y="4203700"/>
          <p14:tracePt t="100222" x="6896100" y="4203700"/>
          <p14:tracePt t="100239" x="7277100" y="4203700"/>
          <p14:tracePt t="100255" x="7448550" y="4203700"/>
          <p14:tracePt t="100272" x="7505700" y="4203700"/>
          <p14:tracePt t="100463" x="7512050" y="4203700"/>
          <p14:tracePt t="100495" x="7512050" y="4222750"/>
          <p14:tracePt t="100503" x="7505700" y="4222750"/>
          <p14:tracePt t="100511" x="7486650" y="4229100"/>
          <p14:tracePt t="100522" x="7473950" y="4229100"/>
          <p14:tracePt t="100539" x="7429500" y="4248150"/>
          <p14:tracePt t="100555" x="7391400" y="4260850"/>
          <p14:tracePt t="100572" x="7334250" y="4267200"/>
          <p14:tracePt t="100589" x="7277100" y="4267200"/>
          <p14:tracePt t="100605" x="7232650" y="4279900"/>
          <p14:tracePt t="100622" x="7219950" y="4279900"/>
          <p14:tracePt t="100639" x="7194550" y="4279900"/>
          <p14:tracePt t="100655" x="7188200" y="4279900"/>
          <p14:tracePt t="100799" x="7181850" y="4279900"/>
          <p14:tracePt t="100807" x="7156450" y="4279900"/>
          <p14:tracePt t="100822" x="7105650" y="4279900"/>
          <p14:tracePt t="100839" x="6908800" y="4279900"/>
          <p14:tracePt t="100855" x="6750050" y="4279900"/>
          <p14:tracePt t="100872" x="6610350" y="4279900"/>
          <p14:tracePt t="100889" x="6502400" y="4279900"/>
          <p14:tracePt t="100905" x="6426200" y="4279900"/>
          <p14:tracePt t="100922" x="6369050" y="4279900"/>
          <p14:tracePt t="100940" x="6299200" y="4279900"/>
          <p14:tracePt t="100955" x="6235700" y="4279900"/>
          <p14:tracePt t="100972" x="6203950" y="4279900"/>
          <p14:tracePt t="100989" x="6178550" y="4279900"/>
          <p14:tracePt t="101240" x="6184900" y="4279900"/>
          <p14:tracePt t="101255" x="6191250" y="4279900"/>
          <p14:tracePt t="101271" x="6203950" y="4279900"/>
          <p14:tracePt t="101279" x="6216650" y="4279900"/>
          <p14:tracePt t="101289" x="6223000" y="4279900"/>
          <p14:tracePt t="101306" x="6254750" y="4279900"/>
          <p14:tracePt t="101322" x="6273800" y="4279900"/>
          <p14:tracePt t="101339" x="6311900" y="4279900"/>
          <p14:tracePt t="101355" x="6337300" y="4279900"/>
          <p14:tracePt t="101372" x="6356350" y="4279900"/>
          <p14:tracePt t="101389" x="6375400" y="4279900"/>
          <p14:tracePt t="101405" x="6381750" y="4279900"/>
          <p14:tracePt t="101422" x="6388100" y="4279900"/>
          <p14:tracePt t="101439" x="6400800" y="4279900"/>
          <p14:tracePt t="101456" x="6413500" y="4279900"/>
          <p14:tracePt t="101472" x="6419850" y="4279900"/>
          <p14:tracePt t="101489" x="6426200" y="4273550"/>
          <p14:tracePt t="101527" x="6438900" y="4273550"/>
          <p14:tracePt t="102967" x="6451600" y="4273550"/>
          <p14:tracePt t="102976" x="6470650" y="4273550"/>
          <p14:tracePt t="102989" x="6496050" y="4279900"/>
          <p14:tracePt t="103006" x="6540500" y="4279900"/>
          <p14:tracePt t="103023" x="6635750" y="4298950"/>
          <p14:tracePt t="103039" x="6915150" y="4298950"/>
          <p14:tracePt t="103056" x="7143750" y="4298950"/>
          <p14:tracePt t="103073" x="7315200" y="4298950"/>
          <p14:tracePt t="103089" x="7493000" y="4298950"/>
          <p14:tracePt t="103106" x="7620000" y="4311650"/>
          <p14:tracePt t="103123" x="7740650" y="4311650"/>
          <p14:tracePt t="103139" x="7835900" y="4311650"/>
          <p14:tracePt t="103156" x="7912100" y="4311650"/>
          <p14:tracePt t="103173" x="8001000" y="4311650"/>
          <p14:tracePt t="103189" x="8140700" y="4311650"/>
          <p14:tracePt t="103206" x="8261350" y="4311650"/>
          <p14:tracePt t="103223" x="8388350" y="4311650"/>
          <p14:tracePt t="103223" x="8439150" y="4311650"/>
          <p14:tracePt t="103239" x="8483600" y="4311650"/>
          <p14:tracePt t="103256" x="8502650" y="4311650"/>
          <p14:tracePt t="103391" x="8483600" y="4311650"/>
          <p14:tracePt t="103399" x="8464550" y="4311650"/>
          <p14:tracePt t="103407" x="8426450" y="4311650"/>
          <p14:tracePt t="103423" x="8388350" y="4311650"/>
          <p14:tracePt t="103439" x="8178800" y="4311650"/>
          <p14:tracePt t="103456" x="8007350" y="4311650"/>
          <p14:tracePt t="103473" x="7810500" y="4311650"/>
          <p14:tracePt t="103490" x="7639050" y="4311650"/>
          <p14:tracePt t="103506" x="7499350" y="4311650"/>
          <p14:tracePt t="103523" x="7404100" y="4311650"/>
          <p14:tracePt t="103539" x="7359650" y="4311650"/>
          <p14:tracePt t="103556" x="7327900" y="4311650"/>
          <p14:tracePt t="103572" x="7308850" y="4318000"/>
          <p14:tracePt t="103589" x="7296150" y="4318000"/>
          <p14:tracePt t="103606" x="7270750" y="4324350"/>
          <p14:tracePt t="103622" x="7232650" y="4343400"/>
          <p14:tracePt t="103639" x="7200900" y="4349750"/>
          <p14:tracePt t="103639" x="7181850" y="4349750"/>
          <p14:tracePt t="103656" x="7150100" y="4362450"/>
          <p14:tracePt t="103673" x="7124700" y="4368800"/>
          <p14:tracePt t="103689" x="7112000" y="4368800"/>
          <p14:tracePt t="103706" x="7092950" y="4381500"/>
          <p14:tracePt t="103722" x="7086600" y="4387850"/>
          <p14:tracePt t="103800" x="7112000" y="4387850"/>
          <p14:tracePt t="103808" x="7150100" y="4387850"/>
          <p14:tracePt t="103823" x="7181850" y="4387850"/>
          <p14:tracePt t="103840" x="7296150" y="4387850"/>
          <p14:tracePt t="103856" x="7340600" y="4387850"/>
          <p14:tracePt t="103873" x="7366000" y="4387850"/>
          <p14:tracePt t="103889" x="7391400" y="4387850"/>
          <p14:tracePt t="103906" x="7397750" y="4387850"/>
          <p14:tracePt t="103923" x="7416800" y="4387850"/>
          <p14:tracePt t="103944" x="7429500" y="4387850"/>
          <p14:tracePt t="103957" x="7435850" y="4387850"/>
          <p14:tracePt t="103973" x="7467600" y="4381500"/>
          <p14:tracePt t="103992" x="7486650" y="4381500"/>
          <p14:tracePt t="104006" x="7499350" y="4375150"/>
          <p14:tracePt t="104023" x="7518400" y="4375150"/>
          <p14:tracePt t="104040" x="7537450" y="4368800"/>
          <p14:tracePt t="104056" x="7543800" y="4368800"/>
          <p14:tracePt t="104120" x="7556500" y="4368800"/>
          <p14:tracePt t="104160" x="7562850" y="4368800"/>
          <p14:tracePt t="104208" x="7575550" y="4368800"/>
          <p14:tracePt t="104240" x="7581900" y="4368800"/>
          <p14:tracePt t="104256" x="7594600" y="4368800"/>
          <p14:tracePt t="104272" x="7600950" y="4368800"/>
          <p14:tracePt t="104280" x="7607300" y="4362450"/>
          <p14:tracePt t="104290" x="7613650" y="4349750"/>
          <p14:tracePt t="104306" x="7620000" y="4349750"/>
          <p14:tracePt t="104323" x="7626350" y="4343400"/>
          <p14:tracePt t="104340" x="7632700" y="4343400"/>
          <p14:tracePt t="104356" x="7651750" y="4343400"/>
          <p14:tracePt t="104376" x="7658100" y="4343400"/>
          <p14:tracePt t="104390" x="7664450" y="4343400"/>
          <p14:tracePt t="104407" x="7689850" y="4343400"/>
          <p14:tracePt t="104423" x="7702550" y="4343400"/>
          <p14:tracePt t="104424" x="7708900" y="4343400"/>
          <p14:tracePt t="104440" x="7753350" y="4349750"/>
          <p14:tracePt t="104456" x="7797800" y="4356100"/>
          <p14:tracePt t="104473" x="7835900" y="4368800"/>
          <p14:tracePt t="104490" x="7880350" y="4368800"/>
          <p14:tracePt t="104506" x="7931150" y="4375150"/>
          <p14:tracePt t="104523" x="8001000" y="4375150"/>
          <p14:tracePt t="104540" x="8013700" y="4375150"/>
          <p14:tracePt t="104608" x="8020050" y="4375150"/>
          <p14:tracePt t="104616" x="8032750" y="4375150"/>
          <p14:tracePt t="105609" x="8039100" y="4375150"/>
          <p14:tracePt t="105616" x="8051800" y="4375150"/>
          <p14:tracePt t="105624" x="8083550" y="4356100"/>
          <p14:tracePt t="105640" x="8140700" y="4337050"/>
          <p14:tracePt t="105657" x="8185150" y="4330700"/>
          <p14:tracePt t="105673" x="8223250" y="4311650"/>
          <p14:tracePt t="105690" x="8235950" y="4298950"/>
          <p14:tracePt t="108137" x="8229600" y="4298950"/>
          <p14:tracePt t="108145" x="8191500" y="4305300"/>
          <p14:tracePt t="108157" x="8140700" y="4305300"/>
          <p14:tracePt t="108174" x="8045450" y="4305300"/>
          <p14:tracePt t="108190" x="7924800" y="4305300"/>
          <p14:tracePt t="108207" x="7715250" y="4305300"/>
          <p14:tracePt t="108224" x="7442200" y="4305300"/>
          <p14:tracePt t="108241" x="6959600" y="4305300"/>
          <p14:tracePt t="108257" x="6680200" y="4305300"/>
          <p14:tracePt t="108274" x="6438900" y="4305300"/>
          <p14:tracePt t="108290" x="6191250" y="4318000"/>
          <p14:tracePt t="108307" x="6032500" y="4330700"/>
          <p14:tracePt t="108324" x="5975350" y="4337050"/>
          <p14:tracePt t="108341" x="5943600" y="4337050"/>
          <p14:tracePt t="108357" x="5918200" y="4356100"/>
          <p14:tracePt t="108374" x="5905500" y="4356100"/>
          <p14:tracePt t="108391" x="5899150" y="4356100"/>
          <p14:tracePt t="108432" x="5886450" y="4356100"/>
          <p14:tracePt t="108440" x="5880100" y="4362450"/>
          <p14:tracePt t="108448" x="5873750" y="4368800"/>
          <p14:tracePt t="108457" x="5867400" y="4381500"/>
          <p14:tracePt t="108474" x="5854700" y="4394200"/>
          <p14:tracePt t="108490" x="5842000" y="4413250"/>
          <p14:tracePt t="108507" x="5835650" y="4438650"/>
          <p14:tracePt t="108524" x="5835650" y="4464050"/>
          <p14:tracePt t="108540" x="5835650" y="4476750"/>
          <p14:tracePt t="108557" x="5835650" y="4502150"/>
          <p14:tracePt t="108574" x="5835650" y="4514850"/>
          <p14:tracePt t="108591" x="5918200" y="4552950"/>
          <p14:tracePt t="108607" x="6045200" y="4565650"/>
          <p14:tracePt t="108624" x="6216650" y="4578350"/>
          <p14:tracePt t="108641" x="6394450" y="4578350"/>
          <p14:tracePt t="108657" x="6477000" y="4578350"/>
          <p14:tracePt t="108674" x="6489700" y="4578350"/>
          <p14:tracePt t="108691" x="6515100" y="4578350"/>
          <p14:tracePt t="108707" x="6521450" y="4578350"/>
          <p14:tracePt t="108729" x="6534150" y="4578350"/>
          <p14:tracePt t="108745" x="6546850" y="4572000"/>
          <p14:tracePt t="109001" x="6540500" y="4565650"/>
          <p14:tracePt t="110193" x="6559550" y="4565650"/>
          <p14:tracePt t="110201" x="6604000" y="4565650"/>
          <p14:tracePt t="110209" x="6629400" y="4565650"/>
          <p14:tracePt t="110224" x="6667500" y="4540250"/>
          <p14:tracePt t="110241" x="6838950" y="4495800"/>
          <p14:tracePt t="110258" x="6896100" y="4483100"/>
          <p14:tracePt t="110274" x="6965950" y="4464050"/>
          <p14:tracePt t="110291" x="7010400" y="4464050"/>
          <p14:tracePt t="110308" x="7035800" y="4464050"/>
          <p14:tracePt t="110324" x="7067550" y="4464050"/>
          <p14:tracePt t="110341" x="7124700" y="4464050"/>
          <p14:tracePt t="110358" x="7169150" y="4464050"/>
          <p14:tracePt t="110374" x="7200900" y="4464050"/>
          <p14:tracePt t="110391" x="7232650" y="4464050"/>
          <p14:tracePt t="110408" x="7251700" y="4464050"/>
          <p14:tracePt t="110424" x="7264400" y="4464050"/>
          <p14:tracePt t="110441" x="7277100" y="4464050"/>
          <p14:tracePt t="110458" x="7283450" y="4464050"/>
          <p14:tracePt t="110474" x="7302500" y="4464050"/>
          <p14:tracePt t="110491" x="7359650" y="4464050"/>
          <p14:tracePt t="110508" x="7448550" y="4464050"/>
          <p14:tracePt t="110524" x="7575550" y="4464050"/>
          <p14:tracePt t="110541" x="7721600" y="4470400"/>
          <p14:tracePt t="110558" x="7861300" y="4483100"/>
          <p14:tracePt t="110574" x="7937500" y="4495800"/>
          <p14:tracePt t="110591" x="7969250" y="4502150"/>
          <p14:tracePt t="110785" x="7969250" y="4508500"/>
          <p14:tracePt t="110833" x="7962900" y="4508500"/>
          <p14:tracePt t="111738" x="7943850" y="4508500"/>
          <p14:tracePt t="111745" x="7918450" y="4508500"/>
          <p14:tracePt t="111759" x="7880350" y="4508500"/>
          <p14:tracePt t="111775" x="7689850" y="4521200"/>
          <p14:tracePt t="111791" x="7448550" y="4552950"/>
          <p14:tracePt t="111808" x="7251700" y="4578350"/>
          <p14:tracePt t="111825" x="7124700" y="4572000"/>
          <p14:tracePt t="111825" x="7118350" y="4565650"/>
          <p14:tracePt t="111841" x="7105650" y="4533900"/>
          <p14:tracePt t="111858" x="7118350" y="4495800"/>
          <p14:tracePt t="111875" x="7175500" y="4489450"/>
          <p14:tracePt t="111891" x="7213600" y="4476750"/>
          <p14:tracePt t="111938" x="7200900" y="4476750"/>
          <p14:tracePt t="111946" x="7181850" y="4489450"/>
          <p14:tracePt t="111953" x="7175500" y="4489450"/>
          <p14:tracePt t="111961" x="7169150" y="4495800"/>
          <p14:tracePt t="112098" x="7162800" y="4508500"/>
          <p14:tracePt t="112129" x="7181850" y="4533900"/>
          <p14:tracePt t="112138" x="7251700" y="4533900"/>
          <p14:tracePt t="112145" x="7302500" y="4533900"/>
          <p14:tracePt t="112158" x="7410450" y="4533900"/>
          <p14:tracePt t="112175" x="7531100" y="4533900"/>
          <p14:tracePt t="112191" x="7569200" y="4533900"/>
          <p14:tracePt t="112209" x="7575550" y="4533900"/>
          <p14:tracePt t="112298" x="7581900" y="4521200"/>
          <p14:tracePt t="112554" x="7581900" y="4508500"/>
          <p14:tracePt t="112562" x="7581900" y="4502150"/>
          <p14:tracePt t="112575" x="7581900" y="4495800"/>
          <p14:tracePt t="112591" x="7581900" y="4464050"/>
          <p14:tracePt t="112608" x="7581900" y="4445000"/>
          <p14:tracePt t="112625" x="7581900" y="4413250"/>
          <p14:tracePt t="112642" x="7581900" y="4375150"/>
          <p14:tracePt t="112658" x="7581900" y="4349750"/>
          <p14:tracePt t="112675" x="7581900" y="4337050"/>
          <p14:tracePt t="112691" x="7581900" y="4330700"/>
          <p14:tracePt t="112786" x="7575550" y="4330700"/>
          <p14:tracePt t="112794" x="7575550" y="4337050"/>
          <p14:tracePt t="112808" x="7569200" y="4343400"/>
          <p14:tracePt t="112825" x="7569200" y="4375150"/>
          <p14:tracePt t="112842" x="7569200" y="4406900"/>
          <p14:tracePt t="112858" x="7569200" y="4413250"/>
          <p14:tracePt t="114730" x="7569200" y="4419600"/>
          <p14:tracePt t="116739" x="7556500" y="4457700"/>
          <p14:tracePt t="116747" x="7543800" y="4464050"/>
          <p14:tracePt t="116759" x="7524750" y="4476750"/>
          <p14:tracePt t="116776" x="7448550" y="4527550"/>
          <p14:tracePt t="116792" x="7315200" y="4603750"/>
          <p14:tracePt t="116809" x="7143750" y="4705350"/>
          <p14:tracePt t="116826" x="6934200" y="4832350"/>
          <p14:tracePt t="116827" x="6838950" y="4902200"/>
          <p14:tracePt t="116843" x="6667500" y="4991100"/>
          <p14:tracePt t="116860" x="6565900" y="5048250"/>
          <p14:tracePt t="116876" x="6477000" y="5105400"/>
          <p14:tracePt t="116892" x="6419850" y="5156200"/>
          <p14:tracePt t="116909" x="6343650" y="5207000"/>
          <p14:tracePt t="116926" x="6235700" y="5264150"/>
          <p14:tracePt t="116943" x="6083300" y="5314950"/>
          <p14:tracePt t="116960" x="6000750" y="5334000"/>
          <p14:tracePt t="116976" x="5886450" y="5353050"/>
          <p14:tracePt t="116992" x="5822950" y="5353050"/>
          <p14:tracePt t="117009" x="5797550" y="5353050"/>
          <p14:tracePt t="117026" x="5772150" y="5353050"/>
          <p14:tracePt t="117043" x="5740400" y="5321300"/>
          <p14:tracePt t="117059" x="5727700" y="5289550"/>
          <p14:tracePt t="117076" x="5727700" y="5276850"/>
          <p14:tracePt t="117093" x="5778500" y="5226050"/>
          <p14:tracePt t="117109" x="6102350" y="5226050"/>
          <p14:tracePt t="117126" x="6489700" y="5327650"/>
          <p14:tracePt t="117143" x="6616700" y="5340350"/>
          <p14:tracePt t="117363" x="6616700" y="5321300"/>
          <p14:tracePt t="117371" x="6604000" y="5270500"/>
          <p14:tracePt t="117379" x="6540500" y="5219700"/>
          <p14:tracePt t="117393" x="6508750" y="5200650"/>
          <p14:tracePt t="117409" x="6457950" y="5168900"/>
          <p14:tracePt t="117426" x="6419850" y="5162550"/>
          <p14:tracePt t="117443" x="6356350" y="5143500"/>
          <p14:tracePt t="117459" x="6311900" y="5124450"/>
          <p14:tracePt t="117476" x="6197600" y="5099050"/>
          <p14:tracePt t="117493" x="6051550" y="5054600"/>
          <p14:tracePt t="117509" x="5867400" y="4997450"/>
          <p14:tracePt t="117526" x="5632450" y="4927600"/>
          <p14:tracePt t="117543" x="5403850" y="4857750"/>
          <p14:tracePt t="117559" x="5200650" y="4819650"/>
          <p14:tracePt t="117576" x="5048250" y="4743450"/>
          <p14:tracePt t="117593" x="4972050" y="4699000"/>
          <p14:tracePt t="117609" x="4921250" y="4660900"/>
          <p14:tracePt t="117626" x="4908550" y="4654550"/>
          <p14:tracePt t="117963" x="4914900" y="4654550"/>
          <p14:tracePt t="117971" x="4933950" y="4654550"/>
          <p14:tracePt t="117993" x="4959350" y="4654550"/>
          <p14:tracePt t="118009" x="4991100" y="4654550"/>
          <p14:tracePt t="118026" x="5022850" y="4654550"/>
          <p14:tracePt t="118043" x="5060950" y="4654550"/>
          <p14:tracePt t="118059" x="5092700" y="4654550"/>
          <p14:tracePt t="118076" x="5149850" y="4654550"/>
          <p14:tracePt t="118093" x="5219700" y="4654550"/>
          <p14:tracePt t="118110" x="5308600" y="4654550"/>
          <p14:tracePt t="118126" x="5416550" y="4654550"/>
          <p14:tracePt t="118143" x="5575300" y="4654550"/>
          <p14:tracePt t="118160" x="5683250" y="4654550"/>
          <p14:tracePt t="118176" x="5740400" y="4673600"/>
          <p14:tracePt t="118193" x="5765800" y="4673600"/>
          <p14:tracePt t="118209" x="5778500" y="4686300"/>
          <p14:tracePt t="118226" x="5791200" y="4686300"/>
          <p14:tracePt t="118251" x="5797550" y="4686300"/>
          <p14:tracePt t="118259" x="5803900" y="4692650"/>
          <p14:tracePt t="118291" x="5803900" y="4705350"/>
          <p14:tracePt t="118299" x="5803900" y="4718050"/>
          <p14:tracePt t="118309" x="5803900" y="4724400"/>
          <p14:tracePt t="118327" x="5803900" y="4756150"/>
          <p14:tracePt t="118343" x="5797550" y="4800600"/>
          <p14:tracePt t="118359" x="5740400" y="4851400"/>
          <p14:tracePt t="118376" x="5683250" y="4876800"/>
          <p14:tracePt t="118393" x="5581650" y="4921250"/>
          <p14:tracePt t="118409" x="5499100" y="4965700"/>
          <p14:tracePt t="118426" x="5403850" y="4978400"/>
          <p14:tracePt t="118428" x="5365750" y="4978400"/>
          <p14:tracePt t="118443" x="5295900" y="4984750"/>
          <p14:tracePt t="118459" x="5232400" y="4984750"/>
          <p14:tracePt t="118476" x="5187950" y="4984750"/>
          <p14:tracePt t="118493" x="5162550" y="4984750"/>
          <p14:tracePt t="118510" x="5137150" y="4984750"/>
          <p14:tracePt t="118526" x="5118100" y="4972050"/>
          <p14:tracePt t="118555" x="5118100" y="4965700"/>
          <p14:tracePt t="118571" x="5118100" y="4953000"/>
          <p14:tracePt t="118579" x="5118100" y="4940300"/>
          <p14:tracePt t="118593" x="5124450" y="4927600"/>
          <p14:tracePt t="118610" x="5149850" y="4921250"/>
          <p14:tracePt t="118626" x="5194300" y="4902200"/>
          <p14:tracePt t="118643" x="5327650" y="4902200"/>
          <p14:tracePt t="118660" x="5499100" y="4902200"/>
          <p14:tracePt t="118676" x="5727700" y="4902200"/>
          <p14:tracePt t="118693" x="5969000" y="4902200"/>
          <p14:tracePt t="118710" x="6197600" y="4902200"/>
          <p14:tracePt t="118726" x="6388100" y="4902200"/>
          <p14:tracePt t="118743" x="6477000" y="4902200"/>
          <p14:tracePt t="118759" x="6496050" y="4902200"/>
          <p14:tracePt t="118776" x="6508750" y="4902200"/>
          <p14:tracePt t="118963" x="6489700" y="4889500"/>
          <p14:tracePt t="118971" x="6483350" y="4889500"/>
          <p14:tracePt t="118979" x="6470650" y="4883150"/>
          <p14:tracePt t="118993" x="6438900" y="4883150"/>
          <p14:tracePt t="119010" x="6407150" y="4870450"/>
          <p14:tracePt t="119026" x="6381750" y="4870450"/>
          <p14:tracePt t="119044" x="6356350" y="4870450"/>
          <p14:tracePt t="119060" x="6350000" y="4870450"/>
          <p14:tracePt t="119092" x="6343650" y="4870450"/>
          <p14:tracePt t="119131" x="6330950" y="4870450"/>
          <p14:tracePt t="119147" x="6318250" y="4870450"/>
          <p14:tracePt t="119155" x="6311900" y="4870450"/>
          <p14:tracePt t="119163" x="6299200" y="4883150"/>
          <p14:tracePt t="119176" x="6286500" y="4883150"/>
          <p14:tracePt t="119193" x="6273800" y="4883150"/>
          <p14:tracePt t="119210" x="6248400" y="4883150"/>
          <p14:tracePt t="119226" x="6229350" y="4883150"/>
          <p14:tracePt t="119243" x="6197600" y="4883150"/>
          <p14:tracePt t="119260" x="6165850" y="4889500"/>
          <p14:tracePt t="119276" x="6159500" y="4889500"/>
          <p14:tracePt t="119356" x="6146800" y="4889500"/>
          <p14:tracePt t="119547" x="6153150" y="4889500"/>
          <p14:tracePt t="119571" x="6159500" y="4889500"/>
          <p14:tracePt t="119587" x="6165850" y="4889500"/>
          <p14:tracePt t="119611" x="6172200" y="4889500"/>
          <p14:tracePt t="119619" x="6191250" y="4895850"/>
          <p14:tracePt t="119636" x="6203950" y="4908550"/>
          <p14:tracePt t="119667" x="6216650" y="4908550"/>
          <p14:tracePt t="119675" x="6229350" y="4908550"/>
          <p14:tracePt t="119683" x="6235700" y="4908550"/>
          <p14:tracePt t="119693" x="6242050" y="4908550"/>
          <p14:tracePt t="119710" x="6292850" y="4908550"/>
          <p14:tracePt t="119727" x="6350000" y="4908550"/>
          <p14:tracePt t="119743" x="6375400" y="4908550"/>
          <p14:tracePt t="119760" x="6400800" y="4908550"/>
          <p14:tracePt t="119795" x="6407150" y="4908550"/>
          <p14:tracePt t="120124" x="6413500" y="4908550"/>
          <p14:tracePt t="120132" x="6438900" y="4902200"/>
          <p14:tracePt t="120143" x="6445250" y="4902200"/>
          <p14:tracePt t="120160" x="6457950" y="4889500"/>
          <p14:tracePt t="120177" x="6470650" y="4883150"/>
          <p14:tracePt t="120193" x="6477000" y="4883150"/>
          <p14:tracePt t="120210" x="6483350" y="4876800"/>
          <p14:tracePt t="120372" x="6489700" y="4870450"/>
          <p14:tracePt t="121460" x="6521450" y="4870450"/>
          <p14:tracePt t="121468" x="6540500" y="4870450"/>
          <p14:tracePt t="121477" x="6565900" y="4870450"/>
          <p14:tracePt t="121494" x="6623050" y="4870450"/>
          <p14:tracePt t="121510" x="6705600" y="4845050"/>
          <p14:tracePt t="121527" x="6750050" y="4845050"/>
          <p14:tracePt t="121544" x="6794500" y="4845050"/>
          <p14:tracePt t="121560" x="6819900" y="4838700"/>
          <p14:tracePt t="121577" x="6838950" y="4838700"/>
          <p14:tracePt t="121594" x="6851650" y="4838700"/>
          <p14:tracePt t="121610" x="6858000" y="4832350"/>
          <p14:tracePt t="121627" x="6877050" y="4832350"/>
          <p14:tracePt t="121644" x="6915150" y="4819650"/>
          <p14:tracePt t="121660" x="6959600" y="4819650"/>
          <p14:tracePt t="121677" x="7016750" y="4800600"/>
          <p14:tracePt t="121694" x="7061200" y="4794250"/>
          <p14:tracePt t="121710" x="7105650" y="4794250"/>
          <p14:tracePt t="121727" x="7131050" y="4781550"/>
          <p14:tracePt t="122100" x="7131050" y="4787900"/>
          <p14:tracePt t="122124" x="7131050" y="4794250"/>
          <p14:tracePt t="122148" x="7137400" y="4800600"/>
          <p14:tracePt t="123412" x="7143750" y="4806950"/>
          <p14:tracePt t="123428" x="7143750" y="4819650"/>
          <p14:tracePt t="123444" x="7156450" y="4832350"/>
          <p14:tracePt t="123461" x="7162800" y="4838700"/>
          <p14:tracePt t="123484" x="7175500" y="4838700"/>
          <p14:tracePt t="123492" x="7181850" y="4838700"/>
          <p14:tracePt t="123500" x="7194550" y="4838700"/>
          <p14:tracePt t="123524" x="7200900" y="4838700"/>
          <p14:tracePt t="123532" x="7213600" y="4838700"/>
          <p14:tracePt t="123544" x="7219950" y="4838700"/>
          <p14:tracePt t="123561" x="7232650" y="4838700"/>
          <p14:tracePt t="123577" x="7264400" y="4838700"/>
          <p14:tracePt t="123594" x="7353300" y="4832350"/>
          <p14:tracePt t="123611" x="7467600" y="4832350"/>
          <p14:tracePt t="123627" x="7556500" y="4832350"/>
          <p14:tracePt t="123644" x="7626350" y="4832350"/>
          <p14:tracePt t="123661" x="7670800" y="4832350"/>
          <p14:tracePt t="123678" x="7708900" y="4832350"/>
          <p14:tracePt t="123694" x="7740650" y="4826000"/>
          <p14:tracePt t="123711" x="7753350" y="4819650"/>
          <p14:tracePt t="123727" x="7766050" y="4813300"/>
          <p14:tracePt t="123744" x="7797800" y="4775200"/>
          <p14:tracePt t="123761" x="7810500" y="4749800"/>
          <p14:tracePt t="123777" x="7816850" y="4724400"/>
          <p14:tracePt t="123794" x="7816850" y="4699000"/>
          <p14:tracePt t="123811" x="7816850" y="4667250"/>
          <p14:tracePt t="123827" x="7816850" y="4635500"/>
          <p14:tracePt t="123844" x="7816850" y="4610100"/>
          <p14:tracePt t="123861" x="7797800" y="4597400"/>
          <p14:tracePt t="123877" x="7791450" y="4584700"/>
          <p14:tracePt t="123894" x="7785100" y="4578350"/>
          <p14:tracePt t="123924" x="7766050" y="4578350"/>
          <p14:tracePt t="123932" x="7759700" y="4578350"/>
          <p14:tracePt t="123944" x="7740650" y="4578350"/>
          <p14:tracePt t="123962" x="7708900" y="4578350"/>
          <p14:tracePt t="123977" x="7651750" y="4578350"/>
          <p14:tracePt t="123994" x="7575550" y="4578350"/>
          <p14:tracePt t="124011" x="7518400" y="4578350"/>
          <p14:tracePt t="124027" x="7467600" y="4578350"/>
          <p14:tracePt t="124044" x="7391400" y="4572000"/>
          <p14:tracePt t="124061" x="7359650" y="4572000"/>
          <p14:tracePt t="124077" x="7346950" y="4565650"/>
          <p14:tracePt t="124094" x="7340600" y="4565650"/>
          <p14:tracePt t="124111" x="7302500" y="4540250"/>
          <p14:tracePt t="124127" x="7277100" y="4527550"/>
          <p14:tracePt t="124144" x="7245350" y="4502150"/>
          <p14:tracePt t="124161" x="7232650" y="4495800"/>
          <p14:tracePt t="124178" x="7194550" y="4476750"/>
          <p14:tracePt t="124194" x="7150100" y="4457700"/>
          <p14:tracePt t="124211" x="7105650" y="4451350"/>
          <p14:tracePt t="124228" x="7061200" y="4438650"/>
          <p14:tracePt t="124244" x="6997700" y="4438650"/>
          <p14:tracePt t="124261" x="6953250" y="4438650"/>
          <p14:tracePt t="124278" x="6908800" y="4438650"/>
          <p14:tracePt t="124294" x="6851650" y="4464050"/>
          <p14:tracePt t="124311" x="6813550" y="4476750"/>
          <p14:tracePt t="124328" x="6769100" y="4495800"/>
          <p14:tracePt t="124344" x="6743700" y="4508500"/>
          <p14:tracePt t="124361" x="6737350" y="4514850"/>
          <p14:tracePt t="124377" x="6724650" y="4533900"/>
          <p14:tracePt t="124394" x="6724650" y="4540250"/>
          <p14:tracePt t="124411" x="6705600" y="4552950"/>
          <p14:tracePt t="124428" x="6705600" y="4572000"/>
          <p14:tracePt t="124429" x="6699250" y="4584700"/>
          <p14:tracePt t="124460" x="6699250" y="4603750"/>
          <p14:tracePt t="124476" x="6699250" y="4610100"/>
          <p14:tracePt t="124484" x="6699250" y="4616450"/>
          <p14:tracePt t="124501" x="6699250" y="4641850"/>
          <p14:tracePt t="124516" x="6699250" y="4648200"/>
          <p14:tracePt t="124532" x="6699250" y="4660900"/>
          <p14:tracePt t="124548" x="6699250" y="4667250"/>
          <p14:tracePt t="124564" x="6699250" y="4679950"/>
          <p14:tracePt t="124578" x="6699250" y="4686300"/>
          <p14:tracePt t="124594" x="6699250" y="4699000"/>
          <p14:tracePt t="124611" x="6699250" y="4705350"/>
          <p14:tracePt t="124628" x="6705600" y="4718050"/>
          <p14:tracePt t="124644" x="6711950" y="4743450"/>
          <p14:tracePt t="124661" x="6724650" y="4756150"/>
          <p14:tracePt t="124678" x="6724650" y="4762500"/>
          <p14:tracePt t="124695" x="6737350" y="4781550"/>
          <p14:tracePt t="124711" x="6743700" y="4787900"/>
          <p14:tracePt t="124728" x="6762750" y="4806950"/>
          <p14:tracePt t="124744" x="6788150" y="4813300"/>
          <p14:tracePt t="124761" x="6794500" y="4819650"/>
          <p14:tracePt t="124778" x="6807200" y="4826000"/>
          <p14:tracePt t="124794" x="6858000" y="4845050"/>
          <p14:tracePt t="124811" x="6902450" y="4857750"/>
          <p14:tracePt t="124828" x="6946900" y="4864100"/>
          <p14:tracePt t="124844" x="7023100" y="4876800"/>
          <p14:tracePt t="124861" x="7061200" y="4876800"/>
          <p14:tracePt t="124878" x="7099300" y="4876800"/>
          <p14:tracePt t="124895" x="7124700" y="4876800"/>
          <p14:tracePt t="124911" x="7131050" y="4876800"/>
          <p14:tracePt t="124949" x="7137400" y="4876800"/>
          <p14:tracePt t="124965" x="7150100" y="4876800"/>
          <p14:tracePt t="124973" x="7169150" y="4876800"/>
          <p14:tracePt t="124980" x="7175500" y="4876800"/>
          <p14:tracePt t="124994" x="7181850" y="4876800"/>
          <p14:tracePt t="125011" x="7219950" y="4876800"/>
          <p14:tracePt t="125028" x="7251700" y="4876800"/>
          <p14:tracePt t="125044" x="7258050" y="4876800"/>
          <p14:tracePt t="125061" x="7264400" y="4876800"/>
          <p14:tracePt t="125078" x="7277100" y="4876800"/>
          <p14:tracePt t="125109" x="7289800" y="4876800"/>
          <p14:tracePt t="125117" x="7296150" y="4876800"/>
          <p14:tracePt t="125128" x="7302500" y="4876800"/>
          <p14:tracePt t="125145" x="7327900" y="4876800"/>
          <p14:tracePt t="125161" x="7346950" y="4851400"/>
          <p14:tracePt t="125178" x="7372350" y="4845050"/>
          <p14:tracePt t="125195" x="7378700" y="4845050"/>
          <p14:tracePt t="125211" x="7397750" y="4832350"/>
          <p14:tracePt t="125228" x="7404100" y="4832350"/>
          <p14:tracePt t="125245" x="7423150" y="4819650"/>
          <p14:tracePt t="125261" x="7435850" y="4794250"/>
          <p14:tracePt t="125278" x="7442200" y="4775200"/>
          <p14:tracePt t="125294" x="7461250" y="4762500"/>
          <p14:tracePt t="125311" x="7467600" y="4737100"/>
          <p14:tracePt t="125328" x="7473950" y="4724400"/>
          <p14:tracePt t="125344" x="7480300" y="4711700"/>
          <p14:tracePt t="125361" x="7480300" y="4705350"/>
          <p14:tracePt t="125378" x="7480300" y="4699000"/>
          <p14:tracePt t="125394" x="7480300" y="4686300"/>
          <p14:tracePt t="125411" x="7480300" y="4667250"/>
          <p14:tracePt t="125428" x="7480300" y="4648200"/>
          <p14:tracePt t="125444" x="7467600" y="4629150"/>
          <p14:tracePt t="125461" x="7429500" y="4597400"/>
          <p14:tracePt t="125478" x="7391400" y="4572000"/>
          <p14:tracePt t="125495" x="7353300" y="4565650"/>
          <p14:tracePt t="125511" x="7270750" y="4552950"/>
          <p14:tracePt t="125528" x="7143750" y="4540250"/>
          <p14:tracePt t="125544" x="6921500" y="4540250"/>
          <p14:tracePt t="125561" x="6642100" y="4514850"/>
          <p14:tracePt t="125578" x="6292850" y="4470400"/>
          <p14:tracePt t="125594" x="5842000" y="4406900"/>
          <p14:tracePt t="125611" x="5372100" y="4324350"/>
          <p14:tracePt t="125628" x="4902200" y="4254500"/>
          <p14:tracePt t="125645" x="4406900" y="4184650"/>
          <p14:tracePt t="125661" x="4241800" y="4133850"/>
          <p14:tracePt t="125678" x="4095750" y="4095750"/>
          <p14:tracePt t="125695" x="3975100" y="4044950"/>
          <p14:tracePt t="125711" x="3841750" y="4000500"/>
          <p14:tracePt t="125728" x="3740150" y="3956050"/>
          <p14:tracePt t="125744" x="3670300" y="3937000"/>
          <p14:tracePt t="125761" x="3613150" y="3924300"/>
          <p14:tracePt t="125778" x="3568700" y="3905250"/>
          <p14:tracePt t="125795" x="3498850" y="3892550"/>
          <p14:tracePt t="125811" x="3422650" y="3886200"/>
          <p14:tracePt t="125828" x="3340100" y="3886200"/>
          <p14:tracePt t="125845" x="3175000" y="3848100"/>
          <p14:tracePt t="125862" x="3016250" y="3848100"/>
          <p14:tracePt t="125878" x="2844800" y="3848100"/>
          <p14:tracePt t="125895" x="2647950" y="3835400"/>
          <p14:tracePt t="125911" x="2470150" y="3822700"/>
          <p14:tracePt t="125928" x="2279650" y="3810000"/>
          <p14:tracePt t="125945" x="2146300" y="3771900"/>
          <p14:tracePt t="125962" x="2032000" y="3759200"/>
          <p14:tracePt t="125978" x="1949450" y="3752850"/>
          <p14:tracePt t="125995" x="1898650" y="3752850"/>
          <p14:tracePt t="126011" x="1797050" y="3721100"/>
          <p14:tracePt t="126028" x="1695450" y="3721100"/>
          <p14:tracePt t="126045" x="1498600" y="3721100"/>
          <p14:tracePt t="126061" x="1358900" y="3721100"/>
          <p14:tracePt t="126078" x="1250950" y="3721100"/>
          <p14:tracePt t="126095" x="1193800" y="3708400"/>
          <p14:tracePt t="126111" x="1162050" y="3708400"/>
          <p14:tracePt t="126173" x="1149350" y="3702050"/>
          <p14:tracePt t="126269" x="1155700" y="3702050"/>
          <p14:tracePt t="126277" x="1162050" y="3702050"/>
          <p14:tracePt t="126295" x="1174750" y="3689350"/>
          <p14:tracePt t="126311" x="1187450" y="3683000"/>
          <p14:tracePt t="126328" x="1231900" y="3683000"/>
          <p14:tracePt t="126345" x="1289050" y="3683000"/>
          <p14:tracePt t="126362" x="1352550" y="3683000"/>
          <p14:tracePt t="126378" x="1422400" y="3683000"/>
          <p14:tracePt t="126395" x="1498600" y="3683000"/>
          <p14:tracePt t="126411" x="1555750" y="3683000"/>
          <p14:tracePt t="126428" x="1600200" y="3683000"/>
          <p14:tracePt t="126445" x="1663700" y="3683000"/>
          <p14:tracePt t="126461" x="1727200" y="3683000"/>
          <p14:tracePt t="126478" x="1809750" y="3683000"/>
          <p14:tracePt t="126495" x="1911350" y="3683000"/>
          <p14:tracePt t="126511" x="2070100" y="3683000"/>
          <p14:tracePt t="126528" x="2216150" y="3683000"/>
          <p14:tracePt t="126545" x="2387600" y="3683000"/>
          <p14:tracePt t="126561" x="2495550" y="3683000"/>
          <p14:tracePt t="126578" x="2552700" y="3683000"/>
          <p14:tracePt t="126595" x="2597150" y="3683000"/>
          <p14:tracePt t="126611" x="2635250" y="3683000"/>
          <p14:tracePt t="126628" x="2654300" y="3683000"/>
          <p14:tracePt t="126629" x="2660650" y="3683000"/>
          <p14:tracePt t="126645" x="2679700" y="3670300"/>
          <p14:tracePt t="126661" x="2705100" y="3670300"/>
          <p14:tracePt t="126678" x="2736850" y="3670300"/>
          <p14:tracePt t="126695" x="2762250" y="3663950"/>
          <p14:tracePt t="126711" x="2800350" y="3663950"/>
          <p14:tracePt t="126728" x="2832100" y="3638550"/>
          <p14:tracePt t="126745" x="2863850" y="3625850"/>
          <p14:tracePt t="126761" x="2882900" y="3619500"/>
          <p14:tracePt t="126778" x="2914650" y="3613150"/>
          <p14:tracePt t="126795" x="2921000" y="3606800"/>
          <p14:tracePt t="126813" x="2927350" y="3600450"/>
          <p14:tracePt t="126828" x="2946400" y="3600450"/>
          <p14:tracePt t="126845" x="2952750" y="3587750"/>
          <p14:tracePt t="126893" x="2959100" y="3587750"/>
          <p14:tracePt t="126909" x="2965450" y="3587750"/>
          <p14:tracePt t="126925" x="2971800" y="3594100"/>
          <p14:tracePt t="126941" x="2984500" y="3600450"/>
          <p14:tracePt t="129302" x="2990850" y="3600450"/>
          <p14:tracePt t="129309" x="2997200" y="3600450"/>
          <p14:tracePt t="129317" x="3003550" y="3600450"/>
          <p14:tracePt t="129329" x="3022600" y="3606800"/>
          <p14:tracePt t="129345" x="3054350" y="3644900"/>
          <p14:tracePt t="129362" x="3098800" y="3689350"/>
          <p14:tracePt t="129379" x="3238500" y="3816350"/>
          <p14:tracePt t="129395" x="3473450" y="3943350"/>
          <p14:tracePt t="129412" x="3746500" y="4102100"/>
          <p14:tracePt t="129429" x="4025900" y="4260850"/>
          <p14:tracePt t="129445" x="4514850" y="4502150"/>
          <p14:tracePt t="129462" x="4762500" y="4572000"/>
          <p14:tracePt t="129479" x="4965700" y="4635500"/>
          <p14:tracePt t="129495" x="5200650" y="4705350"/>
          <p14:tracePt t="129512" x="5467350" y="4775200"/>
          <p14:tracePt t="129529" x="5676900" y="4819650"/>
          <p14:tracePt t="129545" x="5873750" y="4845050"/>
          <p14:tracePt t="129562" x="6051550" y="4857750"/>
          <p14:tracePt t="129579" x="6165850" y="4883150"/>
          <p14:tracePt t="129595" x="6210300" y="4889500"/>
          <p14:tracePt t="129613" x="6229350" y="4889500"/>
          <p14:tracePt t="129629" x="6242050" y="4889500"/>
          <p14:tracePt t="129645" x="6254750" y="4895850"/>
          <p14:tracePt t="129662" x="6286500" y="4895850"/>
          <p14:tracePt t="129679" x="6343650" y="4895850"/>
          <p14:tracePt t="129696" x="6451600" y="4895850"/>
          <p14:tracePt t="129712" x="6559550" y="4895850"/>
          <p14:tracePt t="129729" x="6623050" y="4895850"/>
          <p14:tracePt t="129745" x="6654800" y="4895850"/>
          <p14:tracePt t="129762" x="6673850" y="4895850"/>
          <p14:tracePt t="129779" x="6680200" y="4902200"/>
          <p14:tracePt t="129910" x="6699250" y="4902200"/>
          <p14:tracePt t="129918" x="6724650" y="4902200"/>
          <p14:tracePt t="129929" x="6743700" y="4902200"/>
          <p14:tracePt t="129946" x="6788150" y="4902200"/>
          <p14:tracePt t="129962" x="6807200" y="4902200"/>
          <p14:tracePt t="129979" x="6813550" y="4902200"/>
          <p14:tracePt t="129998" x="6819900" y="4902200"/>
          <p14:tracePt t="130038" x="6826250" y="4902200"/>
          <p14:tracePt t="130062" x="6838950" y="4902200"/>
          <p14:tracePt t="130078" x="6851650" y="4902200"/>
          <p14:tracePt t="130086" x="6858000" y="4902200"/>
          <p14:tracePt t="130102" x="6864350" y="4902200"/>
          <p14:tracePt t="130112" x="6889750" y="4914900"/>
          <p14:tracePt t="130129" x="6896100" y="4921250"/>
          <p14:tracePt t="130145" x="6915150" y="4927600"/>
          <p14:tracePt t="130162" x="6921500" y="4927600"/>
          <p14:tracePt t="130179" x="6934200" y="4927600"/>
          <p14:tracePt t="130196" x="6959600" y="4927600"/>
          <p14:tracePt t="130212" x="6972300" y="4927600"/>
          <p14:tracePt t="130229" x="6997700" y="4927600"/>
          <p14:tracePt t="130229" x="7004050" y="4927600"/>
          <p14:tracePt t="130246" x="7035800" y="4927600"/>
          <p14:tracePt t="130262" x="7092950" y="4927600"/>
          <p14:tracePt t="130279" x="7156450" y="4927600"/>
          <p14:tracePt t="130295" x="7239000" y="4927600"/>
          <p14:tracePt t="130312" x="7283450" y="4927600"/>
          <p14:tracePt t="130329" x="7296150" y="4927600"/>
          <p14:tracePt t="130346" x="7308850" y="4927600"/>
          <p14:tracePt t="130366" x="7321550" y="4927600"/>
          <p14:tracePt t="130398" x="7334250" y="4927600"/>
          <p14:tracePt t="130414" x="7353300" y="4927600"/>
          <p14:tracePt t="130422" x="7359650" y="4921250"/>
          <p14:tracePt t="130430" x="7366000" y="4921250"/>
          <p14:tracePt t="130446" x="7391400" y="4908550"/>
          <p14:tracePt t="130463" x="7404100" y="4902200"/>
          <p14:tracePt t="130479" x="7429500" y="4902200"/>
          <p14:tracePt t="130495" x="7448550" y="4883150"/>
          <p14:tracePt t="130512" x="7454900" y="4883150"/>
          <p14:tracePt t="130529" x="7467600" y="4876800"/>
          <p14:tracePt t="130545" x="7486650" y="4870450"/>
          <p14:tracePt t="130563" x="7505700" y="4851400"/>
          <p14:tracePt t="130579" x="7518400" y="4832350"/>
          <p14:tracePt t="130596" x="7537450" y="4806950"/>
          <p14:tracePt t="130612" x="7543800" y="4787900"/>
          <p14:tracePt t="130630" x="7543800" y="4768850"/>
          <p14:tracePt t="130646" x="7543800" y="4762500"/>
          <p14:tracePt t="130662" x="7543800" y="4756150"/>
          <p14:tracePt t="130679" x="7543800" y="4749800"/>
          <p14:tracePt t="130702" x="7543800" y="4730750"/>
          <p14:tracePt t="130726" x="7543800" y="4724400"/>
          <p14:tracePt t="130742" x="7543800" y="4718050"/>
          <p14:tracePt t="130758" x="7543800" y="4711700"/>
          <p14:tracePt t="130774" x="7543800" y="4692650"/>
          <p14:tracePt t="130782" x="7543800" y="4686300"/>
          <p14:tracePt t="130798" x="7543800" y="4679950"/>
          <p14:tracePt t="130812" x="7524750" y="4660900"/>
          <p14:tracePt t="130829" x="7524750" y="4654550"/>
          <p14:tracePt t="130846" x="7518400" y="4641850"/>
          <p14:tracePt t="130862" x="7512050" y="4622800"/>
          <p14:tracePt t="130879" x="7512050" y="4616450"/>
          <p14:tracePt t="130895" x="7499350" y="4610100"/>
          <p14:tracePt t="130912" x="7486650" y="4591050"/>
          <p14:tracePt t="130966" x="7480300" y="4584700"/>
          <p14:tracePt t="131006" x="7467600" y="4584700"/>
          <p14:tracePt t="131022" x="7442200" y="4578350"/>
          <p14:tracePt t="131030" x="7435850" y="4565650"/>
          <p14:tracePt t="131054" x="7429500" y="4565650"/>
          <p14:tracePt t="131062" x="7404100" y="4565650"/>
          <p14:tracePt t="131070" x="7385050" y="4559300"/>
          <p14:tracePt t="131086" x="7372350" y="4559300"/>
          <p14:tracePt t="131096" x="7366000" y="4559300"/>
          <p14:tracePt t="131112" x="7346950" y="4559300"/>
          <p14:tracePt t="131129" x="7327900" y="4559300"/>
          <p14:tracePt t="131146" x="7308850" y="4552950"/>
          <p14:tracePt t="131163" x="7296150" y="4552950"/>
          <p14:tracePt t="131179" x="7270750" y="4552950"/>
          <p14:tracePt t="131196" x="7245350" y="4552950"/>
          <p14:tracePt t="131213" x="7213600" y="4552950"/>
          <p14:tracePt t="131229" x="7200900" y="4552950"/>
          <p14:tracePt t="131246" x="7169150" y="4552950"/>
          <p14:tracePt t="131262" x="7156450" y="4552950"/>
          <p14:tracePt t="131279" x="7124700" y="4552950"/>
          <p14:tracePt t="131296" x="7099300" y="4552950"/>
          <p14:tracePt t="131313" x="7080250" y="4552950"/>
          <p14:tracePt t="131329" x="7073900" y="4552950"/>
          <p14:tracePt t="131346" x="7054850" y="4552950"/>
          <p14:tracePt t="131362" x="7042150" y="4552950"/>
          <p14:tracePt t="131379" x="7035800" y="4552950"/>
          <p14:tracePt t="131396" x="7016750" y="4572000"/>
          <p14:tracePt t="131412" x="6997700" y="4578350"/>
          <p14:tracePt t="131429" x="6972300" y="4603750"/>
          <p14:tracePt t="131446" x="6927850" y="4641850"/>
          <p14:tracePt t="131463" x="6915150" y="4660900"/>
          <p14:tracePt t="131479" x="6908800" y="4679950"/>
          <p14:tracePt t="131496" x="6889750" y="4711700"/>
          <p14:tracePt t="131513" x="6877050" y="4737100"/>
          <p14:tracePt t="131534" x="6864350" y="4756150"/>
          <p14:tracePt t="131550" x="6864350" y="4762500"/>
          <p14:tracePt t="131798" x="6864350" y="4768850"/>
          <p14:tracePt t="131806" x="6864350" y="4775200"/>
          <p14:tracePt t="131823" x="6864350" y="4800600"/>
          <p14:tracePt t="131830" x="6870700" y="4813300"/>
          <p14:tracePt t="131846" x="6883400" y="4819650"/>
          <p14:tracePt t="131863" x="6889750" y="4826000"/>
          <p14:tracePt t="131879" x="6915150" y="4826000"/>
          <p14:tracePt t="131896" x="6927850" y="4826000"/>
          <p14:tracePt t="131913" x="6959600" y="4832350"/>
          <p14:tracePt t="131929" x="6965950" y="4838700"/>
          <p14:tracePt t="131946" x="7004050" y="4838700"/>
          <p14:tracePt t="131963" x="7016750" y="4845050"/>
          <p14:tracePt t="131980" x="7035800" y="4845050"/>
          <p14:tracePt t="131996" x="7054850" y="4845050"/>
          <p14:tracePt t="132013" x="7086600" y="4845050"/>
          <p14:tracePt t="132029" x="7118350" y="4845050"/>
          <p14:tracePt t="132046" x="7200900" y="4845050"/>
          <p14:tracePt t="132063" x="7258050" y="4845050"/>
          <p14:tracePt t="132079" x="7296150" y="4845050"/>
          <p14:tracePt t="132096" x="7334250" y="4845050"/>
          <p14:tracePt t="132113" x="7353300" y="4845050"/>
          <p14:tracePt t="132129" x="7391400" y="4845050"/>
          <p14:tracePt t="132146" x="7423150" y="4845050"/>
          <p14:tracePt t="132163" x="7442200" y="4845050"/>
          <p14:tracePt t="132179" x="7480300" y="4845050"/>
          <p14:tracePt t="132196" x="7512050" y="4845050"/>
          <p14:tracePt t="132213" x="7543800" y="4845050"/>
          <p14:tracePt t="132229" x="7550150" y="4845050"/>
          <p14:tracePt t="132246" x="7569200" y="4838700"/>
          <p14:tracePt t="132263" x="7581900" y="4832350"/>
          <p14:tracePt t="132286" x="7588250" y="4826000"/>
          <p14:tracePt t="132296" x="7588250" y="4813300"/>
          <p14:tracePt t="132313" x="7594600" y="4794250"/>
          <p14:tracePt t="132329" x="7607300" y="4762500"/>
          <p14:tracePt t="132346" x="7607300" y="4756150"/>
          <p14:tracePt t="132363" x="7607300" y="4730750"/>
          <p14:tracePt t="132379" x="7607300" y="4711700"/>
          <p14:tracePt t="132396" x="7607300" y="4686300"/>
          <p14:tracePt t="132413" x="7607300" y="4673600"/>
          <p14:tracePt t="132429" x="7607300" y="4648200"/>
          <p14:tracePt t="132447" x="7607300" y="4616450"/>
          <p14:tracePt t="132463" x="7607300" y="4610100"/>
          <p14:tracePt t="132480" x="7607300" y="4603750"/>
          <p14:tracePt t="132496" x="7607300" y="4578350"/>
          <p14:tracePt t="132513" x="7607300" y="4559300"/>
          <p14:tracePt t="132529" x="7588250" y="4546600"/>
          <p14:tracePt t="132546" x="7581900" y="4533900"/>
          <p14:tracePt t="132563" x="7569200" y="4527550"/>
          <p14:tracePt t="132580" x="7556500" y="4521200"/>
          <p14:tracePt t="132596" x="7537450" y="4514850"/>
          <p14:tracePt t="132613" x="7505700" y="4514850"/>
          <p14:tracePt t="132629" x="7461250" y="4514850"/>
          <p14:tracePt t="132631" x="7448550" y="4514850"/>
          <p14:tracePt t="132646" x="7378700" y="4514850"/>
          <p14:tracePt t="132663" x="7321550" y="4514850"/>
          <p14:tracePt t="132679" x="7270750" y="4514850"/>
          <p14:tracePt t="132696" x="7213600" y="4502150"/>
          <p14:tracePt t="132713" x="7143750" y="4483100"/>
          <p14:tracePt t="132730" x="7086600" y="4483100"/>
          <p14:tracePt t="132747" x="7029450" y="4483100"/>
          <p14:tracePt t="132763" x="6978650" y="4483100"/>
          <p14:tracePt t="132779" x="6934200" y="4483100"/>
          <p14:tracePt t="132796" x="6864350" y="4483100"/>
          <p14:tracePt t="132813" x="6807200" y="4483100"/>
          <p14:tracePt t="132829" x="6756400" y="4483100"/>
          <p14:tracePt t="132846" x="6705600" y="4483100"/>
          <p14:tracePt t="132863" x="6667500" y="4495800"/>
          <p14:tracePt t="132879" x="6661150" y="4495800"/>
          <p14:tracePt t="132896" x="6635750" y="4502150"/>
          <p14:tracePt t="132918" x="6629400" y="4508500"/>
          <p14:tracePt t="132950" x="6629400" y="4514850"/>
          <p14:tracePt t="132966" x="6629400" y="4521200"/>
          <p14:tracePt t="132974" x="6623050" y="4533900"/>
          <p14:tracePt t="132990" x="6623050" y="4546600"/>
          <p14:tracePt t="132998" x="6623050" y="4565650"/>
          <p14:tracePt t="133013" x="6623050" y="4572000"/>
          <p14:tracePt t="133030" x="6623050" y="4597400"/>
          <p14:tracePt t="133046" x="6623050" y="4610100"/>
          <p14:tracePt t="133063" x="6623050" y="4635500"/>
          <p14:tracePt t="133087" x="6623050" y="4648200"/>
          <p14:tracePt t="133102" x="6635750" y="4692650"/>
          <p14:tracePt t="133118" x="6642100" y="4699000"/>
          <p14:tracePt t="133134" x="6654800" y="4718050"/>
          <p14:tracePt t="133146" x="6661150" y="4724400"/>
          <p14:tracePt t="133163" x="6673850" y="4743450"/>
          <p14:tracePt t="133180" x="6680200" y="4756150"/>
          <p14:tracePt t="133196" x="6692900" y="4762500"/>
          <p14:tracePt t="133213" x="6711950" y="4787900"/>
          <p14:tracePt t="133230" x="6724650" y="4800600"/>
          <p14:tracePt t="133230" x="6731000" y="4806950"/>
          <p14:tracePt t="133246" x="6737350" y="4813300"/>
          <p14:tracePt t="133263" x="6750050" y="4845050"/>
          <p14:tracePt t="133280" x="6769100" y="4864100"/>
          <p14:tracePt t="133296" x="6781800" y="4876800"/>
          <p14:tracePt t="133313" x="6807200" y="4895850"/>
          <p14:tracePt t="133330" x="6838950" y="4895850"/>
          <p14:tracePt t="133346" x="6870700" y="4902200"/>
          <p14:tracePt t="133363" x="6902450" y="4921250"/>
          <p14:tracePt t="133380" x="6927850" y="4927600"/>
          <p14:tracePt t="133396" x="6959600" y="4927600"/>
          <p14:tracePt t="133413" x="7004050" y="4927600"/>
          <p14:tracePt t="133429" x="7042150" y="4927600"/>
          <p14:tracePt t="133446" x="7073900" y="4927600"/>
          <p14:tracePt t="133446" x="7086600" y="4927600"/>
          <p14:tracePt t="133463" x="7118350" y="4927600"/>
          <p14:tracePt t="133480" x="7156450" y="4927600"/>
          <p14:tracePt t="133496" x="7175500" y="4927600"/>
          <p14:tracePt t="133513" x="7219950" y="4927600"/>
          <p14:tracePt t="133530" x="7251700" y="4927600"/>
          <p14:tracePt t="133546" x="7289800" y="4927600"/>
          <p14:tracePt t="133563" x="7315200" y="4908550"/>
          <p14:tracePt t="133580" x="7327900" y="4908550"/>
          <p14:tracePt t="133596" x="7334250" y="4908550"/>
          <p14:tracePt t="133613" x="7340600" y="4902200"/>
          <p14:tracePt t="133630" x="7346950" y="4895850"/>
          <p14:tracePt t="133646" x="7353300" y="4889500"/>
          <p14:tracePt t="133663" x="7372350" y="4870450"/>
          <p14:tracePt t="133680" x="7378700" y="4864100"/>
          <p14:tracePt t="133696" x="7385050" y="4851400"/>
          <p14:tracePt t="133713" x="7404100" y="4813300"/>
          <p14:tracePt t="133730" x="7410450" y="4787900"/>
          <p14:tracePt t="133746" x="7416800" y="4768850"/>
          <p14:tracePt t="133763" x="7429500" y="4749800"/>
          <p14:tracePt t="133780" x="7435850" y="4724400"/>
          <p14:tracePt t="133796" x="7442200" y="4718050"/>
          <p14:tracePt t="133813" x="7448550" y="4705350"/>
          <p14:tracePt t="133830" x="7448550" y="4692650"/>
          <p14:tracePt t="133855" x="7448550" y="4686300"/>
          <p14:tracePt t="133878" x="7448550" y="4679950"/>
          <p14:tracePt t="133894" x="7448550" y="4673600"/>
          <p14:tracePt t="133959" x="7448550" y="4654550"/>
          <p14:tracePt t="134287" x="7448550" y="4660900"/>
          <p14:tracePt t="134295" x="7461250" y="4673600"/>
          <p14:tracePt t="134303" x="7461250" y="4679950"/>
          <p14:tracePt t="134313" x="7461250" y="4686300"/>
          <p14:tracePt t="134330" x="7461250" y="4724400"/>
          <p14:tracePt t="134346" x="7461250" y="4737100"/>
          <p14:tracePt t="134363" x="7461250" y="4749800"/>
          <p14:tracePt t="134380" x="7461250" y="4768850"/>
          <p14:tracePt t="134397" x="7442200" y="4800600"/>
          <p14:tracePt t="134413" x="7429500" y="4819650"/>
          <p14:tracePt t="134430" x="7410450" y="4857750"/>
          <p14:tracePt t="134431" x="7404100" y="4864100"/>
          <p14:tracePt t="134447" x="7391400" y="4876800"/>
          <p14:tracePt t="134463" x="7385050" y="4883150"/>
          <p14:tracePt t="134480" x="7366000" y="4908550"/>
          <p14:tracePt t="134497" x="7346950" y="4927600"/>
          <p14:tracePt t="134513" x="7327900" y="4933950"/>
          <p14:tracePt t="134530" x="7315200" y="4933950"/>
          <p14:tracePt t="134547" x="7283450" y="4933950"/>
          <p14:tracePt t="134563" x="7270750" y="4933950"/>
          <p14:tracePt t="134580" x="7226300" y="4933950"/>
          <p14:tracePt t="134597" x="7194550" y="4933950"/>
          <p14:tracePt t="134613" x="7137400" y="4933950"/>
          <p14:tracePt t="134630" x="7105650" y="4933950"/>
          <p14:tracePt t="134647" x="7035800" y="4933950"/>
          <p14:tracePt t="134663" x="7010400" y="4946650"/>
          <p14:tracePt t="134680" x="6972300" y="4953000"/>
          <p14:tracePt t="134697" x="6953250" y="4953000"/>
          <p14:tracePt t="134713" x="6934200" y="4953000"/>
          <p14:tracePt t="134730" x="6915150" y="4953000"/>
          <p14:tracePt t="134747" x="6896100" y="4953000"/>
          <p14:tracePt t="134763" x="6889750" y="4953000"/>
          <p14:tracePt t="134780" x="6883400" y="4933950"/>
          <p14:tracePt t="134797" x="6883400" y="4921250"/>
          <p14:tracePt t="134813" x="6883400" y="4908550"/>
          <p14:tracePt t="134975" x="6889750" y="4908550"/>
          <p14:tracePt t="134983" x="6902450" y="4914900"/>
          <p14:tracePt t="135303" x="6908800" y="4914900"/>
          <p14:tracePt t="135319" x="6915150" y="4914900"/>
          <p14:tracePt t="135335" x="6946900" y="4914900"/>
          <p14:tracePt t="135343" x="6978650" y="4914900"/>
          <p14:tracePt t="135351" x="6991350" y="4914900"/>
          <p14:tracePt t="135363" x="7023100" y="4914900"/>
          <p14:tracePt t="135380" x="7035800" y="4914900"/>
          <p14:tracePt t="135397" x="7042150" y="4914900"/>
          <p14:tracePt t="135413" x="7061200" y="4914900"/>
          <p14:tracePt t="135455" x="7067550" y="4914900"/>
          <p14:tracePt t="135631" x="7073900" y="4914900"/>
          <p14:tracePt t="135655" x="7080250" y="4914900"/>
          <p14:tracePt t="135663" x="7105650" y="4914900"/>
          <p14:tracePt t="135679" x="7112000" y="4914900"/>
          <p14:tracePt t="135687" x="7124700" y="4914900"/>
          <p14:tracePt t="135697" x="7137400" y="4914900"/>
          <p14:tracePt t="135713" x="7143750" y="4914900"/>
          <p14:tracePt t="135730" x="7162800" y="4914900"/>
          <p14:tracePt t="135747" x="7175500" y="4914900"/>
          <p14:tracePt t="135764" x="7181850" y="4914900"/>
          <p14:tracePt t="135780" x="7188200" y="4914900"/>
          <p14:tracePt t="135807" x="7194550" y="4914900"/>
          <p14:tracePt t="135831" x="7213600" y="4914900"/>
          <p14:tracePt t="135879" x="7219950" y="4914900"/>
          <p14:tracePt t="135951" x="7226300" y="4914900"/>
          <p14:tracePt t="135975" x="7245350" y="4895850"/>
          <p14:tracePt t="136031" x="7251700" y="4895850"/>
          <p14:tracePt t="136087" x="7270750" y="4895850"/>
          <p14:tracePt t="136463" x="7264400" y="4895850"/>
          <p14:tracePt t="136471" x="7251700" y="4895850"/>
          <p14:tracePt t="136480" x="7226300" y="4895850"/>
          <p14:tracePt t="136497" x="7156450" y="4895850"/>
          <p14:tracePt t="136514" x="7080250" y="4895850"/>
          <p14:tracePt t="136530" x="6985000" y="4883150"/>
          <p14:tracePt t="136547" x="6896100" y="4864100"/>
          <p14:tracePt t="136564" x="6800850" y="4838700"/>
          <p14:tracePt t="136581" x="6756400" y="4832350"/>
          <p14:tracePt t="136597" x="6737350" y="4826000"/>
          <p14:tracePt t="136614" x="6724650" y="4826000"/>
          <p14:tracePt t="136791" x="6737350" y="4826000"/>
          <p14:tracePt t="136799" x="6762750" y="4826000"/>
          <p14:tracePt t="136814" x="6794500" y="4838700"/>
          <p14:tracePt t="136830" x="6883400" y="4838700"/>
          <p14:tracePt t="136847" x="7099300" y="4838700"/>
          <p14:tracePt t="136864" x="7188200" y="4838700"/>
          <p14:tracePt t="136880" x="7245350" y="4838700"/>
          <p14:tracePt t="136897" x="7258050" y="4845050"/>
          <p14:tracePt t="136914" x="7277100" y="4845050"/>
          <p14:tracePt t="136935" x="7283450" y="4845050"/>
          <p14:tracePt t="136959" x="7289800" y="4845050"/>
          <p14:tracePt t="136967" x="7296150" y="4845050"/>
          <p14:tracePt t="136983" x="7315200" y="4845050"/>
          <p14:tracePt t="137007" x="7321550" y="4845050"/>
          <p14:tracePt t="137015" x="7327900" y="4845050"/>
          <p14:tracePt t="137055" x="7334250" y="4838700"/>
          <p14:tracePt t="137495" x="7327900" y="4838700"/>
          <p14:tracePt t="137503" x="7308850" y="4838700"/>
          <p14:tracePt t="137514" x="7277100" y="4838700"/>
          <p14:tracePt t="137531" x="7213600" y="4857750"/>
          <p14:tracePt t="137547" x="7073900" y="4870450"/>
          <p14:tracePt t="137564" x="6877050" y="4895850"/>
          <p14:tracePt t="137580" x="6686550" y="4895850"/>
          <p14:tracePt t="137597" x="6527800" y="4895850"/>
          <p14:tracePt t="137614" x="6483350" y="4895850"/>
          <p14:tracePt t="137630" x="6457950" y="4895850"/>
          <p14:tracePt t="137856" x="6470650" y="4895850"/>
          <p14:tracePt t="137864" x="6483350" y="4895850"/>
          <p14:tracePt t="137881" x="6527800" y="4895850"/>
          <p14:tracePt t="137897" x="6572250" y="4895850"/>
          <p14:tracePt t="137914" x="6616700" y="4895850"/>
          <p14:tracePt t="137931" x="6686550" y="4895850"/>
          <p14:tracePt t="137947" x="6756400" y="4895850"/>
          <p14:tracePt t="137964" x="6832600" y="4895850"/>
          <p14:tracePt t="137980" x="6889750" y="4883150"/>
          <p14:tracePt t="137997" x="6921500" y="4883150"/>
          <p14:tracePt t="138014" x="6927850" y="4883150"/>
          <p14:tracePt t="138032" x="6940550" y="4883150"/>
          <p14:tracePt t="138047" x="6946900" y="4883150"/>
          <p14:tracePt t="138080" x="6953250" y="4883150"/>
          <p14:tracePt t="138112" x="6959600" y="4883150"/>
          <p14:tracePt t="138136" x="6965950" y="4883150"/>
          <p14:tracePt t="138152" x="6985000" y="4883150"/>
          <p14:tracePt t="138160" x="6991350" y="4883150"/>
          <p14:tracePt t="138167" x="6997700" y="4883150"/>
          <p14:tracePt t="138181" x="7004050" y="4883150"/>
          <p14:tracePt t="138197" x="7023100" y="4883150"/>
          <p14:tracePt t="138214" x="7029450" y="4883150"/>
          <p14:tracePt t="138232" x="7035800" y="4883150"/>
          <p14:tracePt t="138264" x="7042150" y="4883150"/>
          <p14:tracePt t="138344" x="7061200" y="4883150"/>
          <p14:tracePt t="138640" x="7067550" y="4883150"/>
          <p14:tracePt t="139144" x="7073900" y="4876800"/>
          <p14:tracePt t="139160" x="7080250" y="4870450"/>
          <p14:tracePt t="139167" x="7086600" y="4864100"/>
          <p14:tracePt t="139183" x="7092950" y="4857750"/>
          <p14:tracePt t="139197" x="7105650" y="4845050"/>
          <p14:tracePt t="139214" x="7124700" y="4832350"/>
          <p14:tracePt t="139231" x="7150100" y="4813300"/>
          <p14:tracePt t="139247" x="7188200" y="4806950"/>
          <p14:tracePt t="139264" x="7200900" y="4806950"/>
          <p14:tracePt t="139281" x="7213600" y="4806950"/>
          <p14:tracePt t="139298" x="7226300" y="4806950"/>
          <p14:tracePt t="139314" x="7239000" y="4800600"/>
          <p14:tracePt t="139336" x="7251700" y="4800600"/>
          <p14:tracePt t="139352" x="7258050" y="4800600"/>
          <p14:tracePt t="139364" x="7270750" y="4787900"/>
          <p14:tracePt t="139381" x="7277100" y="4781550"/>
          <p14:tracePt t="139398" x="7283450" y="4775200"/>
          <p14:tracePt t="139414" x="7289800" y="4775200"/>
          <p14:tracePt t="139431" x="7302500" y="4768850"/>
          <p14:tracePt t="139448" x="7315200" y="4762500"/>
          <p14:tracePt t="139464" x="7334250" y="4737100"/>
          <p14:tracePt t="139481" x="7359650" y="4718050"/>
          <p14:tracePt t="139498" x="7385050" y="4686300"/>
          <p14:tracePt t="139514" x="7410450" y="4641850"/>
          <p14:tracePt t="139531" x="7448550" y="4610100"/>
          <p14:tracePt t="139548" x="7480300" y="4565650"/>
          <p14:tracePt t="139564" x="7493000" y="4546600"/>
          <p14:tracePt t="139581" x="7499350" y="4533900"/>
          <p14:tracePt t="139598" x="7505700" y="4527550"/>
          <p14:tracePt t="139614" x="7512050" y="4521200"/>
          <p14:tracePt t="139631" x="7518400" y="4514850"/>
          <p14:tracePt t="139656" x="7518400" y="4502150"/>
          <p14:tracePt t="139664" x="7518400" y="4495800"/>
          <p14:tracePt t="139681" x="7518400" y="4483100"/>
          <p14:tracePt t="139698" x="7518400" y="4457700"/>
          <p14:tracePt t="139714" x="7524750" y="4451350"/>
          <p14:tracePt t="139731" x="7524750" y="4445000"/>
          <p14:tracePt t="139776" x="7537450" y="4432300"/>
          <p14:tracePt t="139808" x="7543800" y="4432300"/>
          <p14:tracePt t="139816" x="7550150" y="4432300"/>
          <p14:tracePt t="139831" x="7556500" y="4438650"/>
          <p14:tracePt t="139848" x="7588250" y="4438650"/>
          <p14:tracePt t="139865" x="7620000" y="4432300"/>
          <p14:tracePt t="139881" x="7651750" y="4419600"/>
          <p14:tracePt t="139898" x="7721600" y="4394200"/>
          <p14:tracePt t="139914" x="7759700" y="4387850"/>
          <p14:tracePt t="139931" x="7772400" y="4387850"/>
          <p14:tracePt t="139948" x="7797800" y="4387850"/>
          <p14:tracePt t="139965" x="7823200" y="4400550"/>
          <p14:tracePt t="139981" x="7861300" y="4464050"/>
          <p14:tracePt t="139998" x="7893050" y="4521200"/>
          <p14:tracePt t="140014" x="7912100" y="4565650"/>
          <p14:tracePt t="140031" x="7918450" y="4597400"/>
          <p14:tracePt t="140048" x="7937500" y="4622800"/>
          <p14:tracePt t="140064" x="7937500" y="4635500"/>
          <p14:tracePt t="140112" x="7937500" y="4641850"/>
          <p14:tracePt t="140136" x="7937500" y="4648200"/>
          <p14:tracePt t="140160" x="7937500" y="4660900"/>
          <p14:tracePt t="140208" x="7937500" y="4673600"/>
          <p14:tracePt t="140232" x="7924800" y="4673600"/>
          <p14:tracePt t="140248" x="7918450" y="4673600"/>
          <p14:tracePt t="140256" x="7912100" y="4673600"/>
          <p14:tracePt t="140304" x="7899400" y="4667250"/>
          <p14:tracePt t="140416" x="7899400" y="4660900"/>
          <p14:tracePt t="140440" x="7886700" y="4648200"/>
          <p14:tracePt t="140448" x="7886700" y="4635500"/>
          <p14:tracePt t="142289" x="7886700" y="4629150"/>
          <p14:tracePt t="142312" x="7886700" y="4622800"/>
          <p14:tracePt t="142329" x="7886700" y="4610100"/>
          <p14:tracePt t="142345" x="7886700" y="4597400"/>
          <p14:tracePt t="142352" x="7886700" y="4591050"/>
          <p14:tracePt t="142365" x="7886700" y="4584700"/>
          <p14:tracePt t="142382" x="7880350" y="4559300"/>
          <p14:tracePt t="142398" x="7880350" y="4546600"/>
          <p14:tracePt t="142415" x="7867650" y="4514850"/>
          <p14:tracePt t="142432" x="7867650" y="4483100"/>
          <p14:tracePt t="142448" x="7848600" y="4438650"/>
          <p14:tracePt t="142473" x="7848600" y="4432300"/>
          <p14:tracePt t="142482" x="7842250" y="4425950"/>
          <p14:tracePt t="142505" x="7823200" y="4406900"/>
          <p14:tracePt t="142521" x="7823200" y="4400550"/>
          <p14:tracePt t="142532" x="7816850" y="4387850"/>
          <p14:tracePt t="142548" x="7804150" y="4349750"/>
          <p14:tracePt t="142565" x="7778750" y="4305300"/>
          <p14:tracePt t="142582" x="7778750" y="4273550"/>
          <p14:tracePt t="142598" x="7772400" y="4254500"/>
          <p14:tracePt t="142615" x="7753350" y="4216400"/>
          <p14:tracePt t="142632" x="7727950" y="4191000"/>
          <p14:tracePt t="142648" x="7721600" y="4171950"/>
          <p14:tracePt t="142665" x="7715250" y="4165600"/>
          <p14:tracePt t="142682" x="7696200" y="4152900"/>
          <p14:tracePt t="142699" x="7689850" y="4146550"/>
          <p14:tracePt t="142715" x="7683500" y="4140200"/>
          <p14:tracePt t="142744" x="7664450" y="4133850"/>
          <p14:tracePt t="142993" x="7658100" y="4127500"/>
          <p14:tracePt t="143001" x="7658100" y="4114800"/>
          <p14:tracePt t="143009" x="7658100" y="4108450"/>
          <p14:tracePt t="143025" x="7658100" y="4095750"/>
          <p14:tracePt t="143033" x="7670800" y="4076700"/>
          <p14:tracePt t="143049" x="7677150" y="4051300"/>
          <p14:tracePt t="143065" x="7696200" y="4019550"/>
          <p14:tracePt t="143082" x="7702550" y="3987800"/>
          <p14:tracePt t="143099" x="7702550" y="3949700"/>
          <p14:tracePt t="143115" x="7715250" y="3917950"/>
          <p14:tracePt t="143132" x="7715250" y="3886200"/>
          <p14:tracePt t="143149" x="7715250" y="3848100"/>
          <p14:tracePt t="143165" x="7715250" y="3829050"/>
          <p14:tracePt t="143182" x="7702550" y="3816350"/>
          <p14:tracePt t="143201" x="7689850" y="3803650"/>
          <p14:tracePt t="143217" x="7664450" y="3803650"/>
          <p14:tracePt t="143232" x="7645400" y="3803650"/>
          <p14:tracePt t="143249" x="7512050" y="3797300"/>
          <p14:tracePt t="143265" x="7334250" y="3771900"/>
          <p14:tracePt t="143282" x="7124700" y="3771900"/>
          <p14:tracePt t="143299" x="6851650" y="3771900"/>
          <p14:tracePt t="143315" x="6572250" y="3771900"/>
          <p14:tracePt t="143332" x="6280150" y="3752850"/>
          <p14:tracePt t="143349" x="6064250" y="3727450"/>
          <p14:tracePt t="143365" x="5892800" y="3727450"/>
          <p14:tracePt t="143382" x="5759450" y="3702050"/>
          <p14:tracePt t="143399" x="5683250" y="3702050"/>
          <p14:tracePt t="143416" x="5626100" y="3702050"/>
          <p14:tracePt t="143432" x="5594350" y="3702050"/>
          <p14:tracePt t="143449" x="5543550" y="3714750"/>
          <p14:tracePt t="143465" x="5448300" y="3733800"/>
          <p14:tracePt t="143482" x="5378450" y="3759200"/>
          <p14:tracePt t="143499" x="5334000" y="3759200"/>
          <p14:tracePt t="143515" x="5308600" y="3759200"/>
          <p14:tracePt t="143537" x="5302250" y="3759200"/>
          <p14:tracePt t="143561" x="5283200" y="3746500"/>
          <p14:tracePt t="143569" x="5283200" y="3740150"/>
          <p14:tracePt t="143582" x="5283200" y="3714750"/>
          <p14:tracePt t="143599" x="5283200" y="3683000"/>
          <p14:tracePt t="143615" x="5283200" y="3657600"/>
          <p14:tracePt t="143632" x="5283200" y="3632200"/>
          <p14:tracePt t="143649" x="5283200" y="3594100"/>
          <p14:tracePt t="143666" x="5283200" y="3575050"/>
          <p14:tracePt t="143682" x="5302250" y="3543300"/>
          <p14:tracePt t="143699" x="5302250" y="3511550"/>
          <p14:tracePt t="143715" x="5302250" y="3492500"/>
          <p14:tracePt t="143732" x="5302250" y="3467100"/>
          <p14:tracePt t="143749" x="5302250" y="3435350"/>
          <p14:tracePt t="143765" x="5302250" y="3422650"/>
          <p14:tracePt t="143782" x="5302250" y="3409950"/>
          <p14:tracePt t="144409" x="5302250" y="3403600"/>
          <p14:tracePt t="144433" x="5295900" y="3403600"/>
          <p14:tracePt t="144457" x="5276850" y="3403600"/>
          <p14:tracePt t="146297" x="5257800" y="3429000"/>
          <p14:tracePt t="146305" x="5251450" y="3435350"/>
          <p14:tracePt t="146321" x="5245100" y="3441700"/>
          <p14:tracePt t="146333" x="5226050" y="3460750"/>
          <p14:tracePt t="146350" x="5207000" y="3530600"/>
          <p14:tracePt t="146366" x="5162550" y="3644900"/>
          <p14:tracePt t="146383" x="5099050" y="3829050"/>
          <p14:tracePt t="146399" x="5067300" y="4025900"/>
          <p14:tracePt t="146416" x="5041900" y="4254500"/>
          <p14:tracePt t="146433" x="5041900" y="4495800"/>
          <p14:tracePt t="146449" x="5041900" y="4794250"/>
          <p14:tracePt t="146466" x="5016500" y="4972050"/>
          <p14:tracePt t="146483" x="5003800" y="5149850"/>
          <p14:tracePt t="146499" x="4965700" y="5314950"/>
          <p14:tracePt t="146516" x="4946650" y="5397500"/>
          <p14:tracePt t="146533" x="4927600" y="5448300"/>
          <p14:tracePt t="146549" x="4921250" y="5473700"/>
          <p14:tracePt t="146566" x="4921250" y="5480050"/>
          <p14:tracePt t="146617" x="4921250" y="5505450"/>
          <p14:tracePt t="146625" x="4921250" y="5511800"/>
          <p14:tracePt t="146633" x="4908550" y="5530850"/>
          <p14:tracePt t="146650" x="4870450" y="5600700"/>
          <p14:tracePt t="146666" x="4806950" y="5721350"/>
          <p14:tracePt t="146683" x="4718050" y="5861050"/>
          <p14:tracePt t="146699" x="4578350" y="6007100"/>
          <p14:tracePt t="146716" x="4387850" y="6115050"/>
          <p14:tracePt t="146733" x="4184650" y="6191250"/>
          <p14:tracePt t="146749" x="4000500" y="6261100"/>
          <p14:tracePt t="146766" x="3790950" y="6273800"/>
          <p14:tracePt t="146783" x="3562350" y="6286500"/>
          <p14:tracePt t="146799" x="3352800" y="6286500"/>
          <p14:tracePt t="146816" x="3162300" y="6172200"/>
          <p14:tracePt t="146833" x="3003550" y="6038850"/>
          <p14:tracePt t="146850" x="2851150" y="5892800"/>
          <p14:tracePt t="146866" x="2806700" y="5822950"/>
          <p14:tracePt t="146883" x="2794000" y="5791200"/>
          <p14:tracePt t="146899" x="2774950" y="5772150"/>
          <p14:tracePt t="146916" x="2762250" y="5740400"/>
          <p14:tracePt t="146933" x="2749550" y="5734050"/>
          <p14:tracePt t="147130" x="2730500" y="5734050"/>
          <p14:tracePt t="147162" x="2724150" y="5734050"/>
          <p14:tracePt t="147218" x="2717800" y="5734050"/>
          <p14:tracePt t="147610" x="2711450" y="5734050"/>
          <p14:tracePt t="147674" x="2692400" y="5734050"/>
          <p14:tracePt t="147698" x="2686050" y="5734050"/>
          <p14:tracePt t="147754" x="2679700" y="5734050"/>
          <p14:tracePt t="147762" x="2673350" y="5727700"/>
          <p14:tracePt t="147778" x="2660650" y="5721350"/>
          <p14:tracePt t="147794" x="2647950" y="5702300"/>
          <p14:tracePt t="147818" x="2647950" y="5695950"/>
          <p14:tracePt t="147826" x="2641600" y="5689600"/>
          <p14:tracePt t="147834" x="2641600" y="5683250"/>
          <p14:tracePt t="147850" x="2641600" y="5670550"/>
          <p14:tracePt t="147866" x="2628900" y="5664200"/>
          <p14:tracePt t="147890" x="2628900" y="5657850"/>
          <p14:tracePt t="148194" x="2616200" y="5651500"/>
          <p14:tracePt t="148210" x="2609850" y="5651500"/>
          <p14:tracePt t="148226" x="2603500" y="5651500"/>
          <p14:tracePt t="148234" x="2590800" y="5651500"/>
          <p14:tracePt t="148250" x="2571750" y="5651500"/>
          <p14:tracePt t="148266" x="2552700" y="5651500"/>
          <p14:tracePt t="148283" x="2520950" y="5632450"/>
          <p14:tracePt t="148300" x="2514600" y="5626100"/>
          <p14:tracePt t="148317" x="2476500" y="5588000"/>
          <p14:tracePt t="148333" x="2463800" y="5575300"/>
          <p14:tracePt t="148350" x="2463800" y="5543550"/>
          <p14:tracePt t="148366" x="2451100" y="5518150"/>
          <p14:tracePt t="148383" x="2451100" y="5511800"/>
          <p14:tracePt t="148400" x="2438400" y="5499100"/>
          <p14:tracePt t="148450" x="2438400" y="5486400"/>
          <p14:tracePt t="148458" x="2438400" y="5480050"/>
          <p14:tracePt t="149426" x="2438400" y="5473700"/>
          <p14:tracePt t="149434" x="2451100" y="5461000"/>
          <p14:tracePt t="149450" x="2482850" y="5448300"/>
          <p14:tracePt t="149467" x="2622550" y="5448300"/>
          <p14:tracePt t="149483" x="2813050" y="5448300"/>
          <p14:tracePt t="149500" x="2971800" y="5454650"/>
          <p14:tracePt t="149517" x="3041650" y="5473700"/>
          <p14:tracePt t="149533" x="3073400" y="5486400"/>
          <p14:tracePt t="149602" x="3079750" y="5486400"/>
          <p14:tracePt t="149834" x="3079750" y="5492750"/>
          <p14:tracePt t="149850" x="3073400" y="5492750"/>
          <p14:tracePt t="149858" x="3067050" y="5492750"/>
          <p14:tracePt t="149867" x="3060700" y="5492750"/>
          <p14:tracePt t="149883" x="3035300" y="5492750"/>
          <p14:tracePt t="149900" x="3022600" y="5492750"/>
          <p14:tracePt t="149917" x="3003550" y="5492750"/>
          <p14:tracePt t="149933" x="2990850" y="5492750"/>
          <p14:tracePt t="149955" x="2971800" y="5480050"/>
          <p14:tracePt t="150138" x="2997200" y="5480050"/>
          <p14:tracePt t="150146" x="3016250" y="5473700"/>
          <p14:tracePt t="150154" x="3054350" y="5473700"/>
          <p14:tracePt t="150167" x="3105150" y="5473700"/>
          <p14:tracePt t="150184" x="3225800" y="5473700"/>
          <p14:tracePt t="150200" x="3384550" y="5473700"/>
          <p14:tracePt t="150217" x="3575050" y="5473700"/>
          <p14:tracePt t="150234" x="3771900" y="5473700"/>
          <p14:tracePt t="150251" x="4019550" y="5461000"/>
          <p14:tracePt t="150267" x="4140200" y="5461000"/>
          <p14:tracePt t="150284" x="4229100" y="5461000"/>
          <p14:tracePt t="150300" x="4324350" y="5461000"/>
          <p14:tracePt t="150317" x="4432300" y="5461000"/>
          <p14:tracePt t="150334" x="4508500" y="5461000"/>
          <p14:tracePt t="150350" x="4603750" y="5461000"/>
          <p14:tracePt t="150367" x="4679950" y="5461000"/>
          <p14:tracePt t="150384" x="4737100" y="5461000"/>
          <p14:tracePt t="150400" x="4768850" y="5461000"/>
          <p14:tracePt t="150417" x="4800600" y="5473700"/>
          <p14:tracePt t="150434" x="4813300" y="5473700"/>
          <p14:tracePt t="150450" x="4851400" y="5486400"/>
          <p14:tracePt t="150467" x="4876800" y="5492750"/>
          <p14:tracePt t="150484" x="4902200" y="5511800"/>
          <p14:tracePt t="150500" x="4933950" y="5518150"/>
          <p14:tracePt t="150517" x="4978400" y="5530850"/>
          <p14:tracePt t="150534" x="5022850" y="5530850"/>
          <p14:tracePt t="150550" x="5080000" y="5537200"/>
          <p14:tracePt t="150567" x="5149850" y="5549900"/>
          <p14:tracePt t="150584" x="5245100" y="5562600"/>
          <p14:tracePt t="150600" x="5340350" y="5581650"/>
          <p14:tracePt t="150617" x="5397500" y="5594350"/>
          <p14:tracePt t="150634" x="5461000" y="5626100"/>
          <p14:tracePt t="150650" x="5556250" y="5657850"/>
          <p14:tracePt t="150667" x="5600700" y="5689600"/>
          <p14:tracePt t="150684" x="5670550" y="5715000"/>
          <p14:tracePt t="150700" x="5702300" y="5715000"/>
          <p14:tracePt t="150717" x="5746750" y="5715000"/>
          <p14:tracePt t="150734" x="5778500" y="5715000"/>
          <p14:tracePt t="150750" x="5822950" y="5715000"/>
          <p14:tracePt t="150767" x="5911850" y="5715000"/>
          <p14:tracePt t="150784" x="5975350" y="5715000"/>
          <p14:tracePt t="150800" x="6083300" y="5702300"/>
          <p14:tracePt t="150817" x="6172200" y="5702300"/>
          <p14:tracePt t="150834" x="6254750" y="5689600"/>
          <p14:tracePt t="150850" x="6324600" y="5670550"/>
          <p14:tracePt t="150867" x="6375400" y="5664200"/>
          <p14:tracePt t="150884" x="6438900" y="5651500"/>
          <p14:tracePt t="150900" x="6521450" y="5619750"/>
          <p14:tracePt t="150917" x="6559550" y="5613400"/>
          <p14:tracePt t="150934" x="6591300" y="5594350"/>
          <p14:tracePt t="150950" x="6610350" y="5581650"/>
          <p14:tracePt t="151010" x="6610350" y="5575300"/>
          <p14:tracePt t="151019" x="6610350" y="5549900"/>
          <p14:tracePt t="151034" x="6610350" y="5530850"/>
          <p14:tracePt t="151050" x="6635750" y="5461000"/>
          <p14:tracePt t="151067" x="6648450" y="5416550"/>
          <p14:tracePt t="151084" x="6654800" y="5372100"/>
          <p14:tracePt t="151100" x="6661150" y="5346700"/>
          <p14:tracePt t="151117" x="6661150" y="5314950"/>
          <p14:tracePt t="151134" x="6661150" y="5289550"/>
          <p14:tracePt t="151150" x="6661150" y="5276850"/>
          <p14:tracePt t="151167" x="6661150" y="5251450"/>
          <p14:tracePt t="151184" x="6654800" y="5232400"/>
          <p14:tracePt t="151200" x="6616700" y="5200650"/>
          <p14:tracePt t="151217" x="6565900" y="5156200"/>
          <p14:tracePt t="151234" x="6508750" y="5137150"/>
          <p14:tracePt t="151235" x="6483350" y="5124450"/>
          <p14:tracePt t="151251" x="6426200" y="5092700"/>
          <p14:tracePt t="151268" x="6400800" y="5092700"/>
          <p14:tracePt t="151284" x="6394450" y="5086350"/>
          <p14:tracePt t="151300" x="6381750" y="5086350"/>
          <p14:tracePt t="151427" x="6369050" y="5086350"/>
          <p14:tracePt t="151435" x="6356350" y="5086350"/>
          <p14:tracePt t="151451" x="6311900" y="5086350"/>
          <p14:tracePt t="151467" x="6261100" y="5118100"/>
          <p14:tracePt t="151484" x="6197600" y="5149850"/>
          <p14:tracePt t="151500" x="6134100" y="5181600"/>
          <p14:tracePt t="151517" x="6064250" y="5232400"/>
          <p14:tracePt t="151534" x="5994400" y="5257800"/>
          <p14:tracePt t="151551" x="5937250" y="5289550"/>
          <p14:tracePt t="151567" x="5892800" y="5308600"/>
          <p14:tracePt t="151584" x="5873750" y="5314950"/>
          <p14:tracePt t="151600" x="5848350" y="5314950"/>
          <p14:tracePt t="151617" x="5842000" y="5314950"/>
          <p14:tracePt t="151634" x="5829300" y="5314950"/>
          <p14:tracePt t="151651" x="5810250" y="5289550"/>
          <p14:tracePt t="151667" x="5803900" y="5264150"/>
          <p14:tracePt t="151684" x="5803900" y="5251450"/>
          <p14:tracePt t="151707" x="5803900" y="5232400"/>
          <p14:tracePt t="151731" x="5803900" y="5226050"/>
          <p14:tracePt t="151755" x="5803900" y="5219700"/>
          <p14:tracePt t="151763" x="5803900" y="5213350"/>
          <p14:tracePt t="151771" x="5803900" y="5187950"/>
          <p14:tracePt t="151784" x="5810250" y="5181600"/>
          <p14:tracePt t="151801" x="5867400" y="5162550"/>
          <p14:tracePt t="151817" x="5949950" y="5130800"/>
          <p14:tracePt t="151834" x="6013450" y="5118100"/>
          <p14:tracePt t="151851" x="6115050" y="5111750"/>
          <p14:tracePt t="151867" x="6146800" y="5111750"/>
          <p14:tracePt t="152099" x="6140450" y="5111750"/>
          <p14:tracePt t="152107" x="6121400" y="5118100"/>
          <p14:tracePt t="152117" x="6115050" y="5130800"/>
          <p14:tracePt t="152134" x="6102350" y="5143500"/>
          <p14:tracePt t="152151" x="6070600" y="5143500"/>
          <p14:tracePt t="152167" x="6026150" y="5149850"/>
          <p14:tracePt t="152184" x="5981700" y="5168900"/>
          <p14:tracePt t="152201" x="5943600" y="5181600"/>
          <p14:tracePt t="152217" x="5918200" y="5187950"/>
          <p14:tracePt t="152234" x="5899150" y="5187950"/>
          <p14:tracePt t="152235" x="5880100" y="5187950"/>
          <p14:tracePt t="152251" x="5867400" y="5187950"/>
          <p14:tracePt t="152267" x="5854700" y="5187950"/>
          <p14:tracePt t="152379" x="5861050" y="5187950"/>
          <p14:tracePt t="152387" x="5867400" y="5187950"/>
          <p14:tracePt t="152401" x="5880100" y="5175250"/>
          <p14:tracePt t="152417" x="5937250" y="5168900"/>
          <p14:tracePt t="152434" x="5981700" y="5156200"/>
          <p14:tracePt t="152451" x="6038850" y="5149850"/>
          <p14:tracePt t="152468" x="6076950" y="5149850"/>
          <p14:tracePt t="152484" x="6102350" y="5149850"/>
          <p14:tracePt t="152501" x="6134100" y="5130800"/>
          <p14:tracePt t="152518" x="6159500" y="5130800"/>
          <p14:tracePt t="152534" x="6191250" y="5130800"/>
          <p14:tracePt t="152551" x="6223000" y="5130800"/>
          <p14:tracePt t="152567" x="6248400" y="5130800"/>
          <p14:tracePt t="152584" x="6267450" y="5130800"/>
          <p14:tracePt t="152601" x="6280150" y="5130800"/>
          <p14:tracePt t="152617" x="6292850" y="5130800"/>
          <p14:tracePt t="152651" x="6305550" y="5130800"/>
          <p14:tracePt t="152947" x="6324600" y="5130800"/>
          <p14:tracePt t="152955" x="6330950" y="5130800"/>
          <p14:tracePt t="152968" x="6343650" y="5130800"/>
          <p14:tracePt t="152984" x="6369050" y="5143500"/>
          <p14:tracePt t="153001" x="6394450" y="5143500"/>
          <p14:tracePt t="153017" x="6407150" y="5143500"/>
          <p14:tracePt t="153034" x="6426200" y="5149850"/>
          <p14:tracePt t="153051" x="6432550" y="5149850"/>
          <p14:tracePt t="153075" x="6438900" y="5149850"/>
          <p14:tracePt t="153115" x="6445250" y="5149850"/>
          <p14:tracePt t="153259" x="6464300" y="5149850"/>
          <p14:tracePt t="153291" x="6470650" y="5149850"/>
          <p14:tracePt t="153403" x="6477000" y="5149850"/>
          <p14:tracePt t="153411" x="6483350" y="5149850"/>
          <p14:tracePt t="153419" x="6502400" y="5149850"/>
          <p14:tracePt t="153434" x="6508750" y="5149850"/>
          <p14:tracePt t="153451" x="6578600" y="5137150"/>
          <p14:tracePt t="153468" x="6635750" y="5130800"/>
          <p14:tracePt t="153484" x="6705600" y="5118100"/>
          <p14:tracePt t="153501" x="6762750" y="5099050"/>
          <p14:tracePt t="153518" x="6807200" y="5080000"/>
          <p14:tracePt t="153547" x="6826250" y="5067300"/>
          <p14:tracePt t="153915" x="6851650" y="5067300"/>
          <p14:tracePt t="153923" x="6934200" y="5067300"/>
          <p14:tracePt t="153934" x="6985000" y="5067300"/>
          <p14:tracePt t="153952" x="7181850" y="5080000"/>
          <p14:tracePt t="153968" x="7391400" y="5092700"/>
          <p14:tracePt t="153984" x="7569200" y="5105400"/>
          <p14:tracePt t="154001" x="7658100" y="5118100"/>
          <p14:tracePt t="154018" x="7696200" y="5143500"/>
          <p14:tracePt t="154292" x="7702550" y="5143500"/>
          <p14:tracePt t="154299" x="7727950" y="5143500"/>
          <p14:tracePt t="154318" x="7791450" y="5143500"/>
          <p14:tracePt t="154334" x="7899400" y="5137150"/>
          <p14:tracePt t="154351" x="8077200" y="5124450"/>
          <p14:tracePt t="154368" x="8191500" y="5111750"/>
          <p14:tracePt t="154384" x="8235950" y="5105400"/>
          <p14:tracePt t="157964" x="8229600" y="5105400"/>
          <p14:tracePt t="157972" x="8210550" y="5105400"/>
          <p14:tracePt t="157985" x="8172450" y="5124450"/>
          <p14:tracePt t="158002" x="8039100" y="5187950"/>
          <p14:tracePt t="158019" x="7797800" y="5283200"/>
          <p14:tracePt t="158035" x="7366000" y="5435600"/>
          <p14:tracePt t="158052" x="6235700" y="5759450"/>
          <p14:tracePt t="158069" x="5594350" y="5937250"/>
          <p14:tracePt t="158086" x="5035550" y="6089650"/>
          <p14:tracePt t="158102" x="4654550" y="6165850"/>
          <p14:tracePt t="158119" x="4368800" y="6248400"/>
          <p14:tracePt t="158136" x="4235450" y="6286500"/>
          <p14:tracePt t="158152" x="4203700" y="6286500"/>
          <p14:tracePt t="158169" x="4197350" y="6286500"/>
          <p14:tracePt t="158260" x="4184650" y="6280150"/>
          <p14:tracePt t="158268" x="4184650" y="6273800"/>
          <p14:tracePt t="158286" x="4184650" y="6248400"/>
          <p14:tracePt t="158302" x="4197350" y="6216650"/>
          <p14:tracePt t="158319" x="4241800" y="6165850"/>
          <p14:tracePt t="158335" x="4292600" y="6115050"/>
          <p14:tracePt t="158352" x="4368800" y="6051550"/>
          <p14:tracePt t="158369" x="4451350" y="6013450"/>
          <p14:tracePt t="158385" x="4514850" y="5969000"/>
          <p14:tracePt t="158402" x="4584700" y="5943600"/>
          <p14:tracePt t="158419" x="4635500" y="5930900"/>
          <p14:tracePt t="158435" x="4673600" y="5924550"/>
          <p14:tracePt t="158452" x="4705350" y="5911850"/>
          <p14:tracePt t="158469" x="4730750" y="5911850"/>
          <p14:tracePt t="158485" x="4743450" y="5911850"/>
          <p14:tracePt t="158502" x="4768850" y="5911850"/>
          <p14:tracePt t="158519" x="4781550" y="5911850"/>
          <p14:tracePt t="158535" x="4806950" y="5911850"/>
          <p14:tracePt t="158552" x="4819650" y="5911850"/>
          <p14:tracePt t="158569" x="4845050" y="5899150"/>
          <p14:tracePt t="158586" x="4857750" y="5899150"/>
          <p14:tracePt t="158602" x="4864100" y="5892800"/>
          <p14:tracePt t="158619" x="4889500" y="5880100"/>
          <p14:tracePt t="158635" x="4908550" y="5867400"/>
          <p14:tracePt t="158652" x="4914900" y="5848350"/>
          <p14:tracePt t="158669" x="4914900" y="5842000"/>
          <p14:tracePt t="158685" x="4914900" y="5822950"/>
          <p14:tracePt t="158702" x="4914900" y="5816600"/>
          <p14:tracePt t="158719" x="4914900" y="5803900"/>
          <p14:tracePt t="158735" x="4908550" y="5784850"/>
          <p14:tracePt t="158752" x="4838700" y="5784850"/>
          <p14:tracePt t="158769" x="4711700" y="5784850"/>
          <p14:tracePt t="158785" x="4521200" y="5784850"/>
          <p14:tracePt t="158802" x="4330700" y="5784850"/>
          <p14:tracePt t="158819" x="4171950" y="5784850"/>
          <p14:tracePt t="158836" x="4064000" y="5784850"/>
          <p14:tracePt t="158836" x="4044950" y="5784850"/>
          <p14:tracePt t="158852" x="4006850" y="5784850"/>
          <p14:tracePt t="158869" x="3987800" y="5784850"/>
          <p14:tracePt t="158886" x="3981450" y="5784850"/>
          <p14:tracePt t="158902" x="3975100" y="5772150"/>
          <p14:tracePt t="158919" x="3962400" y="5772150"/>
          <p14:tracePt t="159052" x="3956050" y="5765800"/>
          <p14:tracePt t="159060" x="3956050" y="5753100"/>
          <p14:tracePt t="159069" x="3968750" y="5734050"/>
          <p14:tracePt t="159086" x="4051300" y="5689600"/>
          <p14:tracePt t="159103" x="4140200" y="5638800"/>
          <p14:tracePt t="159119" x="4191000" y="5619750"/>
          <p14:tracePt t="159136" x="4222750" y="5607050"/>
          <p14:tracePt t="159152" x="4248150" y="5594350"/>
          <p14:tracePt t="159172" x="4260850" y="5594350"/>
          <p14:tracePt t="159188" x="4273550" y="5594350"/>
          <p14:tracePt t="159204" x="4279900" y="5594350"/>
          <p14:tracePt t="159228" x="4286250" y="5594350"/>
          <p14:tracePt t="159364" x="4273550" y="5594350"/>
          <p14:tracePt t="159372" x="4267200" y="5594350"/>
          <p14:tracePt t="159386" x="4241800" y="5594350"/>
          <p14:tracePt t="159402" x="4197350" y="5607050"/>
          <p14:tracePt t="159419" x="4140200" y="5613400"/>
          <p14:tracePt t="159436" x="4083050" y="5645150"/>
          <p14:tracePt t="159452" x="3994150" y="5664200"/>
          <p14:tracePt t="159469" x="3981450" y="5664200"/>
          <p14:tracePt t="159486" x="3962400" y="5664200"/>
          <p14:tracePt t="159502" x="3949700" y="5664200"/>
          <p14:tracePt t="159765" x="3943350" y="5664200"/>
          <p14:tracePt t="159853" x="3956050" y="5664200"/>
          <p14:tracePt t="160221" x="3962400" y="5651500"/>
          <p14:tracePt t="160229" x="3968750" y="5645150"/>
          <p14:tracePt t="160237" x="3994150" y="5632450"/>
          <p14:tracePt t="160253" x="4089400" y="5632450"/>
          <p14:tracePt t="160269" x="4216400" y="5619750"/>
          <p14:tracePt t="160286" x="4356100" y="5619750"/>
          <p14:tracePt t="160302" x="4445000" y="5619750"/>
          <p14:tracePt t="160319" x="4527550" y="5619750"/>
          <p14:tracePt t="160336" x="4546600" y="5619750"/>
          <p14:tracePt t="160353" x="4591050" y="5619750"/>
          <p14:tracePt t="160369" x="4616450" y="5619750"/>
          <p14:tracePt t="160386" x="4622800" y="5619750"/>
          <p14:tracePt t="160402" x="4629150" y="5619750"/>
          <p14:tracePt t="160419" x="4641850" y="5607050"/>
          <p14:tracePt t="160437" x="4654550" y="5607050"/>
          <p14:tracePt t="160453" x="4660900" y="5607050"/>
          <p14:tracePt t="160469" x="4667250" y="5594350"/>
          <p14:tracePt t="160486" x="4679950" y="5594350"/>
          <p14:tracePt t="160503" x="4699000" y="5594350"/>
          <p14:tracePt t="160519" x="4711700" y="5588000"/>
          <p14:tracePt t="160536" x="4737100" y="5588000"/>
          <p14:tracePt t="160553" x="4768850" y="5581650"/>
          <p14:tracePt t="160569" x="4781550" y="5581650"/>
          <p14:tracePt t="160586" x="4800600" y="5581650"/>
          <p14:tracePt t="160603" x="4806950" y="5581650"/>
          <p14:tracePt t="160619" x="4813300" y="5581650"/>
          <p14:tracePt t="160636" x="4819650" y="5581650"/>
          <p14:tracePt t="160653" x="4851400" y="5581650"/>
          <p14:tracePt t="160669" x="4857750" y="5581650"/>
          <p14:tracePt t="160686" x="4883150" y="5581650"/>
          <p14:tracePt t="160703" x="4914900" y="5581650"/>
          <p14:tracePt t="160719" x="4927600" y="5581650"/>
          <p14:tracePt t="160736" x="4959350" y="5581650"/>
          <p14:tracePt t="160753" x="4978400" y="5581650"/>
          <p14:tracePt t="160770" x="4991100" y="5581650"/>
          <p14:tracePt t="160786" x="5016500" y="5581650"/>
          <p14:tracePt t="160803" x="5048250" y="5568950"/>
          <p14:tracePt t="160820" x="5054600" y="5568950"/>
          <p14:tracePt t="160836" x="5073650" y="5568950"/>
          <p14:tracePt t="160853" x="5092700" y="5568950"/>
          <p14:tracePt t="160869" x="5118100" y="5568950"/>
          <p14:tracePt t="160886" x="5130800" y="5568950"/>
          <p14:tracePt t="160903" x="5156200" y="5568950"/>
          <p14:tracePt t="160919" x="5162550" y="5556250"/>
          <p14:tracePt t="160936" x="5187950" y="5556250"/>
          <p14:tracePt t="160953" x="5207000" y="5549900"/>
          <p14:tracePt t="160970" x="5238750" y="5549900"/>
          <p14:tracePt t="160986" x="5264150" y="5549900"/>
          <p14:tracePt t="161003" x="5289550" y="5543550"/>
          <p14:tracePt t="161019" x="5308600" y="5543550"/>
          <p14:tracePt t="161036" x="5334000" y="5524500"/>
          <p14:tracePt t="161053" x="5359400" y="5524500"/>
          <p14:tracePt t="161069" x="5365750" y="5524500"/>
          <p14:tracePt t="161086" x="5372100" y="5518150"/>
          <p14:tracePt t="161103" x="5391150" y="5518150"/>
          <p14:tracePt t="161119" x="5397500" y="5518150"/>
          <p14:tracePt t="161136" x="5403850" y="5518150"/>
          <p14:tracePt t="161153" x="5410200" y="5518150"/>
          <p14:tracePt t="161169" x="5429250" y="5505450"/>
          <p14:tracePt t="161186" x="5435600" y="5505450"/>
          <p14:tracePt t="161203" x="5441950" y="5505450"/>
          <p14:tracePt t="161220" x="5448300" y="5505450"/>
          <p14:tracePt t="161236" x="5467350" y="5505450"/>
          <p14:tracePt t="161397" x="5473700" y="5499100"/>
          <p14:tracePt t="161405" x="5486400" y="5492750"/>
          <p14:tracePt t="161421" x="5499100" y="5486400"/>
          <p14:tracePt t="161445" x="5505450" y="5480050"/>
          <p14:tracePt t="161453" x="5511800" y="5467350"/>
          <p14:tracePt t="161477" x="5518150" y="5461000"/>
          <p14:tracePt t="161493" x="5518150" y="5454650"/>
          <p14:tracePt t="161503" x="5524500" y="5448300"/>
          <p14:tracePt t="161533" x="5524500" y="5441950"/>
          <p14:tracePt t="161549" x="5524500" y="5435600"/>
          <p14:tracePt t="161557" x="5530850" y="5422900"/>
          <p14:tracePt t="161573" x="5530850" y="5416550"/>
          <p14:tracePt t="161773" x="5530850" y="5410200"/>
          <p14:tracePt t="161798" x="5530850" y="5403850"/>
          <p14:tracePt t="161837" x="5530850" y="5397500"/>
          <p14:tracePt t="161877" x="5543550" y="5391150"/>
          <p14:tracePt t="161885" x="5549900" y="5378450"/>
          <p14:tracePt t="162309" x="5549900" y="5372100"/>
          <p14:tracePt t="162317" x="5537200" y="5365750"/>
          <p14:tracePt t="162333" x="5530850" y="5359400"/>
          <p14:tracePt t="162341" x="5518150" y="5340350"/>
          <p14:tracePt t="162357" x="5511800" y="5334000"/>
          <p14:tracePt t="162370" x="5499100" y="5327650"/>
          <p14:tracePt t="162386" x="5480050" y="5308600"/>
          <p14:tracePt t="162403" x="5441950" y="5283200"/>
          <p14:tracePt t="162420" x="5397500" y="5264150"/>
          <p14:tracePt t="162436" x="5372100" y="5251450"/>
          <p14:tracePt t="162453" x="5353050" y="5238750"/>
          <p14:tracePt t="162470" x="5340350" y="5238750"/>
          <p14:tracePt t="162486" x="5314950" y="5232400"/>
          <p14:tracePt t="162503" x="5295900" y="5226050"/>
          <p14:tracePt t="162520" x="5276850" y="5226050"/>
          <p14:tracePt t="162536" x="5245100" y="5207000"/>
          <p14:tracePt t="162553" x="5226050" y="5207000"/>
          <p14:tracePt t="162570" x="5187950" y="5200650"/>
          <p14:tracePt t="162586" x="5143500" y="5187950"/>
          <p14:tracePt t="162603" x="5099050" y="5187950"/>
          <p14:tracePt t="162620" x="5067300" y="5187950"/>
          <p14:tracePt t="162636" x="5041900" y="5187950"/>
          <p14:tracePt t="162653" x="4972050" y="5187950"/>
          <p14:tracePt t="162670" x="4927600" y="5187950"/>
          <p14:tracePt t="162686" x="4870450" y="5181600"/>
          <p14:tracePt t="162703" x="4794250" y="5181600"/>
          <p14:tracePt t="162720" x="4737100" y="5181600"/>
          <p14:tracePt t="162736" x="4654550" y="5168900"/>
          <p14:tracePt t="162753" x="4591050" y="5162550"/>
          <p14:tracePt t="162770" x="4521200" y="5143500"/>
          <p14:tracePt t="162786" x="4451350" y="5143500"/>
          <p14:tracePt t="162803" x="4387850" y="5143500"/>
          <p14:tracePt t="162820" x="4343400" y="5143500"/>
          <p14:tracePt t="162836" x="4286250" y="5143500"/>
          <p14:tracePt t="162853" x="4191000" y="5143500"/>
          <p14:tracePt t="162870" x="4114800" y="5143500"/>
          <p14:tracePt t="162886" x="4025900" y="5143500"/>
          <p14:tracePt t="162903" x="3968750" y="5143500"/>
          <p14:tracePt t="162920" x="3905250" y="5143500"/>
          <p14:tracePt t="162937" x="3854450" y="5156200"/>
          <p14:tracePt t="162953" x="3797300" y="5162550"/>
          <p14:tracePt t="162971" x="3765550" y="5162550"/>
          <p14:tracePt t="162987" x="3721100" y="5175250"/>
          <p14:tracePt t="163004" x="3695700" y="5181600"/>
          <p14:tracePt t="163020" x="3644900" y="5213350"/>
          <p14:tracePt t="163037" x="3625850" y="5219700"/>
          <p14:tracePt t="163053" x="3575050" y="5245100"/>
          <p14:tracePt t="163070" x="3556000" y="5251450"/>
          <p14:tracePt t="163087" x="3543300" y="5264150"/>
          <p14:tracePt t="163103" x="3517900" y="5270500"/>
          <p14:tracePt t="163120" x="3517900" y="5276850"/>
          <p14:tracePt t="163137" x="3511550" y="5283200"/>
          <p14:tracePt t="163153" x="3511550" y="5302250"/>
          <p14:tracePt t="163170" x="3511550" y="5334000"/>
          <p14:tracePt t="163187" x="3511550" y="5365750"/>
          <p14:tracePt t="163203" x="3511550" y="5397500"/>
          <p14:tracePt t="163220" x="3511550" y="5441950"/>
          <p14:tracePt t="163236" x="3530600" y="5486400"/>
          <p14:tracePt t="163253" x="3581400" y="5556250"/>
          <p14:tracePt t="163270" x="3613150" y="5588000"/>
          <p14:tracePt t="163286" x="3638550" y="5619750"/>
          <p14:tracePt t="163303" x="3689350" y="5645150"/>
          <p14:tracePt t="163320" x="3759200" y="5676900"/>
          <p14:tracePt t="163336" x="3892550" y="5715000"/>
          <p14:tracePt t="163353" x="4076700" y="5753100"/>
          <p14:tracePt t="163370" x="4197350" y="5765800"/>
          <p14:tracePt t="163386" x="4343400" y="5772150"/>
          <p14:tracePt t="163403" x="4451350" y="5772150"/>
          <p14:tracePt t="163420" x="4533900" y="5772150"/>
          <p14:tracePt t="163437" x="4597400" y="5772150"/>
          <p14:tracePt t="163437" x="4622800" y="5772150"/>
          <p14:tracePt t="163453" x="4692650" y="5772150"/>
          <p14:tracePt t="163470" x="4749800" y="5772150"/>
          <p14:tracePt t="163487" x="4800600" y="5772150"/>
          <p14:tracePt t="163503" x="4857750" y="5772150"/>
          <p14:tracePt t="163520" x="4902200" y="5772150"/>
          <p14:tracePt t="163537" x="4946650" y="5765800"/>
          <p14:tracePt t="163553" x="4984750" y="5765800"/>
          <p14:tracePt t="163570" x="5003800" y="5753100"/>
          <p14:tracePt t="163586" x="5022850" y="5753100"/>
          <p14:tracePt t="163603" x="5041900" y="5740400"/>
          <p14:tracePt t="163620" x="5067300" y="5740400"/>
          <p14:tracePt t="163636" x="5105400" y="5721350"/>
          <p14:tracePt t="163653" x="5156200" y="5708650"/>
          <p14:tracePt t="163670" x="5219700" y="5695950"/>
          <p14:tracePt t="163687" x="5295900" y="5676900"/>
          <p14:tracePt t="163703" x="5410200" y="5638800"/>
          <p14:tracePt t="163720" x="5518150" y="5613400"/>
          <p14:tracePt t="163737" x="5645150" y="5594350"/>
          <p14:tracePt t="163753" x="5822950" y="5556250"/>
          <p14:tracePt t="163770" x="5949950" y="5543550"/>
          <p14:tracePt t="163787" x="6032500" y="5530850"/>
          <p14:tracePt t="163803" x="6076950" y="5530850"/>
          <p14:tracePt t="163820" x="6121400" y="5524500"/>
          <p14:tracePt t="163837" x="6165850" y="5524500"/>
          <p14:tracePt t="163853" x="6203950" y="5505450"/>
          <p14:tracePt t="163870" x="6223000" y="5505450"/>
          <p14:tracePt t="163887" x="6242050" y="5505450"/>
          <p14:tracePt t="163904" x="6248400" y="5505450"/>
          <p14:tracePt t="163920" x="6261100" y="5505450"/>
          <p14:tracePt t="163941" x="6273800" y="5505450"/>
          <p14:tracePt t="163957" x="6280150" y="5505450"/>
          <p14:tracePt t="163971" x="6286500" y="5505450"/>
          <p14:tracePt t="163987" x="6299200" y="5505450"/>
          <p14:tracePt t="164003" x="6311900" y="5505450"/>
          <p14:tracePt t="164020" x="6337300" y="5505450"/>
          <p14:tracePt t="164037" x="6369050" y="5505450"/>
          <p14:tracePt t="164053" x="6438900" y="5505450"/>
          <p14:tracePt t="164070" x="6483350" y="5505450"/>
          <p14:tracePt t="164087" x="6540500" y="5505450"/>
          <p14:tracePt t="164104" x="6597650" y="5505450"/>
          <p14:tracePt t="164120" x="6673850" y="5505450"/>
          <p14:tracePt t="164137" x="6731000" y="5505450"/>
          <p14:tracePt t="164154" x="6819900" y="5505450"/>
          <p14:tracePt t="164170" x="6902450" y="5505450"/>
          <p14:tracePt t="164187" x="6991350" y="5505450"/>
          <p14:tracePt t="164204" x="7067550" y="5505450"/>
          <p14:tracePt t="164220" x="7137400" y="5505450"/>
          <p14:tracePt t="164237" x="7226300" y="5505450"/>
          <p14:tracePt t="164253" x="7321550" y="5505450"/>
          <p14:tracePt t="164270" x="7366000" y="5505450"/>
          <p14:tracePt t="164287" x="7397750" y="5505450"/>
          <p14:tracePt t="164303" x="7442200" y="5505450"/>
          <p14:tracePt t="164320" x="7486650" y="5505450"/>
          <p14:tracePt t="164337" x="7543800" y="5505450"/>
          <p14:tracePt t="164353" x="7607300" y="5505450"/>
          <p14:tracePt t="164370" x="7689850" y="5505450"/>
          <p14:tracePt t="164387" x="7766050" y="5505450"/>
          <p14:tracePt t="164403" x="7842250" y="5505450"/>
          <p14:tracePt t="164420" x="7931150" y="5505450"/>
          <p14:tracePt t="164437" x="7988300" y="5505450"/>
          <p14:tracePt t="164453" x="8070850" y="5505450"/>
          <p14:tracePt t="164470" x="8102600" y="5505450"/>
          <p14:tracePt t="164487" x="8121650" y="5505450"/>
          <p14:tracePt t="164503" x="8140700" y="5505450"/>
          <p14:tracePt t="164520" x="8159750" y="5505450"/>
          <p14:tracePt t="164537" x="8185150" y="5499100"/>
          <p14:tracePt t="164553" x="8191500" y="5499100"/>
          <p14:tracePt t="164570" x="8204200" y="5499100"/>
          <p14:tracePt t="164587" x="8216900" y="5499100"/>
          <p14:tracePt t="164603" x="8235950" y="5499100"/>
          <p14:tracePt t="164622" x="8242300" y="5499100"/>
          <p14:tracePt t="164646" x="8255000" y="5499100"/>
          <p14:tracePt t="164662" x="8261350" y="5499100"/>
          <p14:tracePt t="164678" x="8274050" y="5499100"/>
          <p14:tracePt t="164687" x="8280400" y="5499100"/>
          <p14:tracePt t="164704" x="8299450" y="5499100"/>
          <p14:tracePt t="164720" x="8343900" y="5499100"/>
          <p14:tracePt t="164737" x="8362950" y="5492750"/>
          <p14:tracePt t="164754" x="8394700" y="5480050"/>
          <p14:tracePt t="164770" x="8426450" y="5480050"/>
          <p14:tracePt t="164787" x="8451850" y="5467350"/>
          <p14:tracePt t="164804" x="8483600" y="5454650"/>
          <p14:tracePt t="164820" x="8509000" y="5448300"/>
          <p14:tracePt t="164837" x="8521700" y="5448300"/>
          <p14:tracePt t="164854" x="8553450" y="5441950"/>
          <p14:tracePt t="164870" x="8559800" y="5441950"/>
          <p14:tracePt t="164887" x="8578850" y="5441950"/>
          <p14:tracePt t="164904" x="8585200" y="5441950"/>
          <p14:tracePt t="165214" x="8578850" y="5441950"/>
          <p14:tracePt t="165222" x="8534400" y="5441950"/>
          <p14:tracePt t="165237" x="8477250" y="5467350"/>
          <p14:tracePt t="165254" x="8216900" y="5556250"/>
          <p14:tracePt t="165270" x="7937500" y="5613400"/>
          <p14:tracePt t="165287" x="7651750" y="5670550"/>
          <p14:tracePt t="165304" x="7359650" y="5702300"/>
          <p14:tracePt t="165320" x="7131050" y="5715000"/>
          <p14:tracePt t="165337" x="6991350" y="5715000"/>
          <p14:tracePt t="165354" x="6896100" y="5708650"/>
          <p14:tracePt t="165370" x="6851650" y="5689600"/>
          <p14:tracePt t="165387" x="6838950" y="5683250"/>
          <p14:tracePt t="165404" x="6800850" y="5670550"/>
          <p14:tracePt t="165420" x="6794500" y="5657850"/>
          <p14:tracePt t="165437" x="6788150" y="5645150"/>
          <p14:tracePt t="165454" x="6788150" y="5619750"/>
          <p14:tracePt t="165470" x="6788150" y="5613400"/>
          <p14:tracePt t="165487" x="6788150" y="5607050"/>
          <p14:tracePt t="165504" x="6788150" y="5600700"/>
          <p14:tracePt t="165520" x="6788150" y="5575300"/>
          <p14:tracePt t="165537" x="6819900" y="5543550"/>
          <p14:tracePt t="165554" x="6896100" y="5524500"/>
          <p14:tracePt t="165570" x="6965950" y="5524500"/>
          <p14:tracePt t="165587" x="7061200" y="5518150"/>
          <p14:tracePt t="165604" x="7112000" y="5505450"/>
          <p14:tracePt t="165621" x="7169150" y="5499100"/>
          <p14:tracePt t="165637" x="7219950" y="5480050"/>
          <p14:tracePt t="165654" x="7251700" y="5480050"/>
          <p14:tracePt t="165670" x="7283450" y="5480050"/>
          <p14:tracePt t="165687" x="7327900" y="5467350"/>
          <p14:tracePt t="165704" x="7359650" y="5467350"/>
          <p14:tracePt t="165720" x="7391400" y="5461000"/>
          <p14:tracePt t="165737" x="7429500" y="5454650"/>
          <p14:tracePt t="165754" x="7473950" y="5454650"/>
          <p14:tracePt t="165770" x="7505700" y="5435600"/>
          <p14:tracePt t="165787" x="7531100" y="5429250"/>
          <p14:tracePt t="165804" x="7543800" y="5429250"/>
          <p14:tracePt t="165934" x="7537450" y="5429250"/>
          <p14:tracePt t="165942" x="7531100" y="5429250"/>
          <p14:tracePt t="165954" x="7512050" y="5429250"/>
          <p14:tracePt t="165971" x="7493000" y="5429250"/>
          <p14:tracePt t="165987" x="7473950" y="5429250"/>
          <p14:tracePt t="166094" x="7467600" y="5429250"/>
          <p14:tracePt t="166102" x="7467600" y="5416550"/>
          <p14:tracePt t="166110" x="7480300" y="5416550"/>
          <p14:tracePt t="166121" x="7550150" y="5416550"/>
          <p14:tracePt t="166137" x="7689850" y="5416550"/>
          <p14:tracePt t="166154" x="7867650" y="5403850"/>
          <p14:tracePt t="166171" x="8045450" y="5384800"/>
          <p14:tracePt t="166187" x="8172450" y="5372100"/>
          <p14:tracePt t="166204" x="8242300" y="5372100"/>
          <p14:tracePt t="166220" x="8312150" y="5372100"/>
          <p14:tracePt t="166237" x="8356600" y="5372100"/>
          <p14:tracePt t="166254" x="8375650" y="5372100"/>
          <p14:tracePt t="166478" x="8382000" y="5359400"/>
          <p14:tracePt t="166486" x="8388350" y="5353050"/>
          <p14:tracePt t="166504" x="8407400" y="5340350"/>
          <p14:tracePt t="166521" x="8445500" y="5283200"/>
          <p14:tracePt t="166537" x="8464550" y="5238750"/>
          <p14:tracePt t="166554" x="8509000" y="5137150"/>
          <p14:tracePt t="166571" x="8534400" y="5041900"/>
          <p14:tracePt t="166588" x="8553450" y="4933950"/>
          <p14:tracePt t="166605" x="8578850" y="4787900"/>
          <p14:tracePt t="166621" x="8578850" y="4660900"/>
          <p14:tracePt t="166637" x="8578850" y="4552950"/>
          <p14:tracePt t="166638" x="8578850" y="4514850"/>
          <p14:tracePt t="166654" x="8578850" y="4425950"/>
          <p14:tracePt t="166671" x="8578850" y="4381500"/>
          <p14:tracePt t="166687" x="8578850" y="4349750"/>
          <p14:tracePt t="166704" x="8572500" y="4292600"/>
          <p14:tracePt t="166721" x="8566150" y="4273550"/>
          <p14:tracePt t="166737" x="8559800" y="4248150"/>
          <p14:tracePt t="166754" x="8559800" y="4241800"/>
          <p14:tracePt t="166775" x="8553450" y="4235450"/>
          <p14:tracePt t="166862" x="8553450" y="4216400"/>
          <p14:tracePt t="167406" x="8534400" y="4222750"/>
          <p14:tracePt t="167415" x="8528050" y="4222750"/>
          <p14:tracePt t="167422" x="8521700" y="4222750"/>
          <p14:tracePt t="167437" x="8509000" y="4222750"/>
          <p14:tracePt t="167454" x="8388350" y="4267200"/>
          <p14:tracePt t="167471" x="8210550" y="4279900"/>
          <p14:tracePt t="167487" x="7899400" y="4324350"/>
          <p14:tracePt t="167504" x="7499350" y="4324350"/>
          <p14:tracePt t="167521" x="6896100" y="4324350"/>
          <p14:tracePt t="167538" x="6362700" y="4324350"/>
          <p14:tracePt t="167555" x="5829300" y="4324350"/>
          <p14:tracePt t="167571" x="5416550" y="4248150"/>
          <p14:tracePt t="167588" x="5187950" y="4184650"/>
          <p14:tracePt t="167604" x="5016500" y="4114800"/>
          <p14:tracePt t="167621" x="4883150" y="4057650"/>
          <p14:tracePt t="167638" x="4730750" y="3994150"/>
          <p14:tracePt t="167654" x="4540250" y="3930650"/>
          <p14:tracePt t="167671" x="4445000" y="3911600"/>
          <p14:tracePt t="167688" x="4362450" y="3879850"/>
          <p14:tracePt t="167704" x="4337050" y="3873500"/>
          <p14:tracePt t="167721" x="4298950" y="3860800"/>
          <p14:tracePt t="167758" x="4305300" y="3854450"/>
          <p14:tracePt t="167774" x="4311650" y="3848100"/>
          <p14:tracePt t="167782" x="4318000" y="3841750"/>
          <p14:tracePt t="167790" x="4324350" y="3835400"/>
          <p14:tracePt t="167804" x="4343400" y="3822700"/>
          <p14:tracePt t="167821" x="4349750" y="3822700"/>
          <p14:tracePt t="167838" x="4362450" y="3816350"/>
          <p14:tracePt t="167982" x="4375150" y="3816350"/>
          <p14:tracePt t="167990" x="4381500" y="3816350"/>
          <p14:tracePt t="168004" x="4387850" y="3816350"/>
          <p14:tracePt t="168021" x="4400550" y="3810000"/>
          <p14:tracePt t="168038" x="4432300" y="3784600"/>
          <p14:tracePt t="168054" x="4533900" y="3733800"/>
          <p14:tracePt t="168071" x="4616450" y="3689350"/>
          <p14:tracePt t="168088" x="4660900" y="3683000"/>
          <p14:tracePt t="168104" x="4692650" y="3657600"/>
          <p14:tracePt t="168121" x="4705350" y="3657600"/>
          <p14:tracePt t="168138" x="4718050" y="3651250"/>
          <p14:tracePt t="168154" x="4743450" y="3644900"/>
          <p14:tracePt t="168171" x="4756150" y="3632200"/>
          <p14:tracePt t="168188" x="4787900" y="3625850"/>
          <p14:tracePt t="168204" x="4806950" y="3606800"/>
          <p14:tracePt t="168221" x="4813300" y="3600450"/>
          <p14:tracePt t="168238" x="4819650" y="3594100"/>
          <p14:tracePt t="169039" x="4832350" y="3632200"/>
          <p14:tracePt t="169047" x="4857750" y="3771900"/>
          <p14:tracePt t="169055" x="4933950" y="3917950"/>
          <p14:tracePt t="169072" x="5041900" y="4184650"/>
          <p14:tracePt t="169088" x="5143500" y="4406900"/>
          <p14:tracePt t="169105" x="5213350" y="4654550"/>
          <p14:tracePt t="169121" x="5283200" y="4921250"/>
          <p14:tracePt t="169138" x="5378450" y="5194300"/>
          <p14:tracePt t="169155" x="5530850" y="5537200"/>
          <p14:tracePt t="169171" x="5645150" y="5854700"/>
          <p14:tracePt t="169188" x="5721350" y="6172200"/>
          <p14:tracePt t="169205" x="5759450" y="6419850"/>
          <p14:tracePt t="169221" x="5759450" y="6559550"/>
          <p14:tracePt t="169238" x="5772150" y="6616700"/>
          <p14:tracePt t="169255" x="5772150" y="6667500"/>
          <p14:tracePt t="169272" x="5772150" y="6686550"/>
          <p14:tracePt t="169295" x="5778500" y="6692900"/>
          <p14:tracePt t="169327" x="5778500" y="6699250"/>
          <p14:tracePt t="169335" x="5778500" y="6711950"/>
          <p14:tracePt t="169343" x="5784850" y="6718300"/>
          <p14:tracePt t="169355" x="5784850" y="6731000"/>
          <p14:tracePt t="169371" x="5803900" y="6756400"/>
          <p14:tracePt t="169388" x="5810250" y="6781800"/>
          <p14:tracePt t="169405" x="5829300" y="6826250"/>
          <p14:tracePt t="169421" x="5854700" y="6851650"/>
          <p14:tracePt t="169438" x="5867400" y="6851650"/>
          <p14:tracePt t="169455" x="5886450" y="6851650"/>
          <p14:tracePt t="169471" x="5892800" y="6851650"/>
          <p14:tracePt t="169503" x="5899150" y="6851650"/>
          <p14:tracePt t="169511" x="5918200" y="6851650"/>
          <p14:tracePt t="169521" x="5924550" y="6819900"/>
          <p14:tracePt t="169538" x="5943600" y="6750050"/>
          <p14:tracePt t="169555" x="5943600" y="6686550"/>
          <p14:tracePt t="169572" x="5956300" y="6642100"/>
          <p14:tracePt t="169588" x="5956300" y="6604000"/>
          <p14:tracePt t="169605" x="5956300" y="6584950"/>
          <p14:tracePt t="169621" x="5956300" y="6559550"/>
          <p14:tracePt t="169639" x="5962650" y="6540500"/>
          <p14:tracePt t="169655" x="5969000" y="6534150"/>
          <p14:tracePt t="169687" x="5975350" y="6527800"/>
          <p14:tracePt t="169711" x="5988050" y="6521450"/>
          <p14:tracePt t="169727" x="5994400" y="6515100"/>
          <p14:tracePt t="169735" x="5994400" y="6489700"/>
          <p14:tracePt t="169743" x="6013450" y="6470650"/>
          <p14:tracePt t="169755" x="6019800" y="6464300"/>
          <p14:tracePt t="169772" x="6032500" y="6438900"/>
          <p14:tracePt t="169788" x="6064250" y="6394450"/>
          <p14:tracePt t="169805" x="6070600" y="6362700"/>
          <p14:tracePt t="169821" x="6083300" y="6337300"/>
          <p14:tracePt t="169838" x="6089650" y="6318250"/>
          <p14:tracePt t="169855" x="6102350" y="6311900"/>
          <p14:tracePt t="169975" x="6102350" y="6305550"/>
          <p14:tracePt t="169999" x="6108700" y="6299200"/>
          <p14:tracePt t="174296" x="6115050" y="6292850"/>
          <p14:tracePt t="174520" x="6134100" y="6267450"/>
          <p14:tracePt t="174712" x="6134100" y="6261100"/>
          <p14:tracePt t="174720" x="6140450" y="6248400"/>
          <p14:tracePt t="174728" x="6235700" y="6229350"/>
          <p14:tracePt t="174739" x="6305550" y="6216650"/>
          <p14:tracePt t="174756" x="6356350" y="6197600"/>
          <p14:tracePt t="174928" x="6362700" y="6184900"/>
          <p14:tracePt t="174936" x="6362700" y="6165850"/>
          <p14:tracePt t="174944" x="6350000" y="6140450"/>
          <p14:tracePt t="174956" x="6330950" y="6096000"/>
          <p14:tracePt t="174973" x="6292850" y="6051550"/>
          <p14:tracePt t="174989" x="6261100" y="6051550"/>
          <p14:tracePt t="175006" x="6248400" y="6051550"/>
          <p14:tracePt t="175023" x="6229350" y="6045200"/>
          <p14:tracePt t="175056" x="6210300" y="6026150"/>
          <p14:tracePt t="175136" x="6203950" y="60198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latin typeface="+mn-lt"/>
              </a:rPr>
              <a:t>Asteroids</a:t>
            </a:r>
            <a:endParaRPr lang="en-CA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615" y="1692518"/>
            <a:ext cx="7620000" cy="4457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65159" y="6304058"/>
            <a:ext cx="44167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solidFill>
                  <a:srgbClr val="FF0000"/>
                </a:solidFill>
                <a:hlinkClick r:id="rId5"/>
              </a:rPr>
              <a:t>Asteroid Belt  </a:t>
            </a:r>
            <a:r>
              <a:rPr lang="en-CA" dirty="0" smtClean="0">
                <a:solidFill>
                  <a:srgbClr val="FF0000"/>
                </a:solidFill>
              </a:rPr>
              <a:t>– artwork:  </a:t>
            </a:r>
            <a:r>
              <a:rPr lang="en-CA" dirty="0">
                <a:solidFill>
                  <a:srgbClr val="FF0000"/>
                </a:solidFill>
                <a:hlinkClick r:id="rId6" action="ppaction://hlinkfile"/>
              </a:rPr>
              <a:t>laurinemoreau.com</a:t>
            </a:r>
            <a:endParaRPr lang="en-CA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62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120"/>
    </mc:Choice>
    <mc:Fallback>
      <p:transition spd="slow" advTm="73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04" x="6197600" y="6013450"/>
          <p14:tracePt t="3713" x="6159500" y="5981700"/>
          <p14:tracePt t="3723" x="6134100" y="5962650"/>
          <p14:tracePt t="3739" x="6108700" y="5930900"/>
          <p14:tracePt t="3756" x="6096000" y="5924550"/>
          <p14:tracePt t="4088" x="6096000" y="5899150"/>
          <p14:tracePt t="4096" x="6115050" y="5867400"/>
          <p14:tracePt t="4106" x="6172200" y="5835650"/>
          <p14:tracePt t="4123" x="6292850" y="5759450"/>
          <p14:tracePt t="4139" x="6356350" y="5727700"/>
          <p14:tracePt t="4156" x="6413500" y="5715000"/>
          <p14:tracePt t="4173" x="6477000" y="5702300"/>
          <p14:tracePt t="4189" x="6496050" y="5683250"/>
          <p14:tracePt t="4206" x="6502400" y="5683250"/>
          <p14:tracePt t="4256" x="6496050" y="5683250"/>
          <p14:tracePt t="4264" x="6457950" y="5683250"/>
          <p14:tracePt t="4273" x="6451600" y="5683250"/>
          <p14:tracePt t="4312" x="6438900" y="5683250"/>
          <p14:tracePt t="4321" x="6419850" y="5683250"/>
          <p14:tracePt t="4328" x="6407150" y="5683250"/>
          <p14:tracePt t="4340" x="6381750" y="5632450"/>
          <p14:tracePt t="4356" x="6318250" y="5480050"/>
          <p14:tracePt t="4373" x="6254750" y="5295900"/>
          <p14:tracePt t="4389" x="6159500" y="5092700"/>
          <p14:tracePt t="4406" x="6134100" y="4946650"/>
          <p14:tracePt t="4423" x="6127750" y="4870450"/>
          <p14:tracePt t="4440" x="6096000" y="4800600"/>
          <p14:tracePt t="4456" x="6076950" y="4737100"/>
          <p14:tracePt t="4473" x="6057900" y="4673600"/>
          <p14:tracePt t="4490" x="6045200" y="4660900"/>
          <p14:tracePt t="4506" x="6038850" y="4622800"/>
          <p14:tracePt t="4523" x="6013450" y="4578350"/>
          <p14:tracePt t="4540" x="5962650" y="4508500"/>
          <p14:tracePt t="4556" x="5892800" y="4419600"/>
          <p14:tracePt t="4573" x="5822950" y="4298950"/>
          <p14:tracePt t="4590" x="5784850" y="4203700"/>
          <p14:tracePt t="4606" x="5765800" y="4102100"/>
          <p14:tracePt t="4623" x="5759450" y="4070350"/>
          <p14:tracePt t="4640" x="5740400" y="4038600"/>
          <p14:tracePt t="4656" x="5727700" y="4013200"/>
          <p14:tracePt t="4673" x="5721350" y="4006850"/>
          <p14:tracePt t="4690" x="5715000" y="4000500"/>
          <p14:tracePt t="4706" x="5689600" y="3975100"/>
          <p14:tracePt t="4723" x="5645150" y="3930650"/>
          <p14:tracePt t="4740" x="5537200" y="3841750"/>
          <p14:tracePt t="4756" x="5359400" y="3727450"/>
          <p14:tracePt t="4774" x="5219700" y="3632200"/>
          <p14:tracePt t="4790" x="5143500" y="3568700"/>
          <p14:tracePt t="4806" x="5143500" y="3556000"/>
          <p14:tracePt t="4904" x="5143500" y="3543300"/>
          <p14:tracePt t="4920" x="5143500" y="3530600"/>
          <p14:tracePt t="4928" x="5143500" y="3524250"/>
          <p14:tracePt t="4940" x="5143500" y="3505200"/>
          <p14:tracePt t="4956" x="5149850" y="3473450"/>
          <p14:tracePt t="4973" x="5149850" y="3467100"/>
          <p14:tracePt t="4990" x="5149850" y="3441700"/>
          <p14:tracePt t="5137" x="5149850" y="3435350"/>
          <p14:tracePt t="5144" x="5124450" y="3435350"/>
          <p14:tracePt t="5156" x="5105400" y="3435350"/>
          <p14:tracePt t="5173" x="5060950" y="3435350"/>
          <p14:tracePt t="5190" x="5035550" y="3429000"/>
          <p14:tracePt t="5206" x="5029200" y="3429000"/>
          <p14:tracePt t="5223" x="5022850" y="3429000"/>
          <p14:tracePt t="5337" x="5003800" y="3416300"/>
          <p14:tracePt t="5352" x="4991100" y="3409950"/>
          <p14:tracePt t="5360" x="4978400" y="3403600"/>
          <p14:tracePt t="5373" x="4972050" y="3397250"/>
          <p14:tracePt t="5390" x="4927600" y="3346450"/>
          <p14:tracePt t="5406" x="4883150" y="3308350"/>
          <p14:tracePt t="5423" x="4864100" y="3302000"/>
          <p14:tracePt t="5440" x="4851400" y="3289300"/>
          <p14:tracePt t="5456" x="4838700" y="3270250"/>
          <p14:tracePt t="5480" x="4832350" y="3263900"/>
          <p14:tracePt t="5496" x="4819650" y="3263900"/>
          <p14:tracePt t="5506" x="4813300" y="3263900"/>
          <p14:tracePt t="5523" x="4787900" y="3276600"/>
          <p14:tracePt t="5540" x="4775200" y="3282950"/>
          <p14:tracePt t="5557" x="4768850" y="3289300"/>
          <p14:tracePt t="5573" x="4743450" y="3295650"/>
          <p14:tracePt t="5590" x="4730750" y="3314700"/>
          <p14:tracePt t="5607" x="4730750" y="3321050"/>
          <p14:tracePt t="5623" x="4724400" y="3327400"/>
          <p14:tracePt t="5640" x="4705350" y="3352800"/>
          <p14:tracePt t="5657" x="4699000" y="3359150"/>
          <p14:tracePt t="6217" x="4705350" y="3365500"/>
          <p14:tracePt t="6233" x="4724400" y="3371850"/>
          <p14:tracePt t="6241" x="4730750" y="3384550"/>
          <p14:tracePt t="6257" x="4749800" y="3390900"/>
          <p14:tracePt t="6273" x="4756150" y="3397250"/>
          <p14:tracePt t="6290" x="4781550" y="3403600"/>
          <p14:tracePt t="6307" x="4813300" y="3403600"/>
          <p14:tracePt t="6323" x="4857750" y="3403600"/>
          <p14:tracePt t="6340" x="4883150" y="3422650"/>
          <p14:tracePt t="6357" x="4921250" y="3422650"/>
          <p14:tracePt t="6373" x="4927600" y="3422650"/>
          <p14:tracePt t="6390" x="4953000" y="3422650"/>
          <p14:tracePt t="6407" x="4959350" y="3422650"/>
          <p14:tracePt t="6423" x="4984750" y="3422650"/>
          <p14:tracePt t="6440" x="4997450" y="3422650"/>
          <p14:tracePt t="6457" x="5022850" y="3422650"/>
          <p14:tracePt t="6473" x="5029200" y="3422650"/>
          <p14:tracePt t="6490" x="5035550" y="3422650"/>
          <p14:tracePt t="6969" x="5035550" y="3416300"/>
          <p14:tracePt t="7857" x="5016500" y="3416300"/>
          <p14:tracePt t="7865" x="4991100" y="3416300"/>
          <p14:tracePt t="7874" x="4953000" y="3416300"/>
          <p14:tracePt t="7890" x="4895850" y="3416300"/>
          <p14:tracePt t="7907" x="4838700" y="3416300"/>
          <p14:tracePt t="7924" x="4794250" y="3416300"/>
          <p14:tracePt t="7941" x="4718050" y="3416300"/>
          <p14:tracePt t="7957" x="4648200" y="3429000"/>
          <p14:tracePt t="7974" x="4552950" y="3441700"/>
          <p14:tracePt t="7990" x="4508500" y="3448050"/>
          <p14:tracePt t="8007" x="4445000" y="3460750"/>
          <p14:tracePt t="8024" x="4406900" y="3460750"/>
          <p14:tracePt t="8040" x="4362450" y="3479800"/>
          <p14:tracePt t="8057" x="4356100" y="3479800"/>
          <p14:tracePt t="8098" x="4337050" y="3479800"/>
          <p14:tracePt t="8642" x="4343400" y="3479800"/>
          <p14:tracePt t="8649" x="4349750" y="3479800"/>
          <p14:tracePt t="8657" x="4356100" y="3479800"/>
          <p14:tracePt t="8674" x="4368800" y="3467100"/>
          <p14:tracePt t="8691" x="4432300" y="3429000"/>
          <p14:tracePt t="8708" x="4495800" y="3409950"/>
          <p14:tracePt t="8724" x="4584700" y="3378200"/>
          <p14:tracePt t="8741" x="4660900" y="3359150"/>
          <p14:tracePt t="8757" x="4762500" y="3327400"/>
          <p14:tracePt t="8775" x="4819650" y="3314700"/>
          <p14:tracePt t="8791" x="4864100" y="3308350"/>
          <p14:tracePt t="8807" x="4876800" y="3308350"/>
          <p14:tracePt t="8824" x="4895850" y="3289300"/>
          <p14:tracePt t="8841" x="4908550" y="3282950"/>
          <p14:tracePt t="8857" x="4933950" y="3282950"/>
          <p14:tracePt t="8874" x="4946650" y="3270250"/>
          <p14:tracePt t="8891" x="4972050" y="3270250"/>
          <p14:tracePt t="8907" x="4984750" y="3251200"/>
          <p14:tracePt t="8924" x="5010150" y="3244850"/>
          <p14:tracePt t="8941" x="5029200" y="3238500"/>
          <p14:tracePt t="8957" x="5073650" y="3206750"/>
          <p14:tracePt t="8974" x="5086350" y="3194050"/>
          <p14:tracePt t="8991" x="5111750" y="3187700"/>
          <p14:tracePt t="9007" x="5118100" y="3187700"/>
          <p14:tracePt t="9024" x="5149850" y="3162300"/>
          <p14:tracePt t="9041" x="5162550" y="3162300"/>
          <p14:tracePt t="9065" x="5175250" y="3162300"/>
          <p14:tracePt t="9082" x="5181600" y="3162300"/>
          <p14:tracePt t="9113" x="5187950" y="3162300"/>
          <p14:tracePt t="9146" x="5200650" y="3162300"/>
          <p14:tracePt t="9170" x="5213350" y="3162300"/>
          <p14:tracePt t="9514" x="5219700" y="3162300"/>
          <p14:tracePt t="9530" x="5213350" y="3187700"/>
          <p14:tracePt t="9537" x="5200650" y="3232150"/>
          <p14:tracePt t="9546" x="5200650" y="3270250"/>
          <p14:tracePt t="9557" x="5181600" y="3295650"/>
          <p14:tracePt t="9574" x="5181600" y="3365500"/>
          <p14:tracePt t="9591" x="5181600" y="3422650"/>
          <p14:tracePt t="9607" x="5181600" y="3486150"/>
          <p14:tracePt t="9624" x="5181600" y="3511550"/>
          <p14:tracePt t="9641" x="5181600" y="3543300"/>
          <p14:tracePt t="9657" x="5181600" y="3568700"/>
          <p14:tracePt t="9674" x="5181600" y="3587750"/>
          <p14:tracePt t="9697" x="5181600" y="3606800"/>
          <p14:tracePt t="9708" x="5181600" y="3613150"/>
          <p14:tracePt t="9724" x="5181600" y="3619500"/>
          <p14:tracePt t="9741" x="5187950" y="3651250"/>
          <p14:tracePt t="9758" x="5187950" y="3663950"/>
          <p14:tracePt t="9775" x="5187950" y="3670300"/>
          <p14:tracePt t="9791" x="5187950" y="3683000"/>
          <p14:tracePt t="9807" x="5187950" y="3689350"/>
          <p14:tracePt t="9824" x="5187950" y="3702050"/>
          <p14:tracePt t="9841" x="5187950" y="3708400"/>
          <p14:tracePt t="9858" x="5187950" y="3740150"/>
          <p14:tracePt t="9882" x="5187950" y="3746500"/>
          <p14:tracePt t="9891" x="5187950" y="3759200"/>
          <p14:tracePt t="9954" x="5200650" y="3778250"/>
          <p14:tracePt t="10010" x="5207000" y="3784600"/>
          <p14:tracePt t="10026" x="5213350" y="3790950"/>
          <p14:tracePt t="10058" x="5219700" y="3797300"/>
          <p14:tracePt t="10250" x="5226050" y="3810000"/>
          <p14:tracePt t="10258" x="5238750" y="3803650"/>
          <p14:tracePt t="10274" x="5238750" y="3797300"/>
          <p14:tracePt t="10282" x="5245100" y="3790950"/>
          <p14:tracePt t="10298" x="5251450" y="3790950"/>
          <p14:tracePt t="10307" x="5257800" y="3784600"/>
          <p14:tracePt t="11370" x="5264150" y="3778250"/>
          <p14:tracePt t="11610" x="5270500" y="3771900"/>
          <p14:tracePt t="13410" x="5283200" y="3771900"/>
          <p14:tracePt t="14163" x="5289550" y="3771900"/>
          <p14:tracePt t="14171" x="5289550" y="3778250"/>
          <p14:tracePt t="14179" x="5289550" y="3784600"/>
          <p14:tracePt t="14192" x="5276850" y="3803650"/>
          <p14:tracePt t="14208" x="5264150" y="3816350"/>
          <p14:tracePt t="14225" x="5238750" y="3841750"/>
          <p14:tracePt t="14242" x="5200650" y="3873500"/>
          <p14:tracePt t="14258" x="5099050" y="3930650"/>
          <p14:tracePt t="14275" x="5010150" y="3987800"/>
          <p14:tracePt t="14292" x="4921250" y="4044950"/>
          <p14:tracePt t="14308" x="4851400" y="4089400"/>
          <p14:tracePt t="14325" x="4762500" y="4127500"/>
          <p14:tracePt t="14342" x="4686300" y="4146550"/>
          <p14:tracePt t="14359" x="4635500" y="4178300"/>
          <p14:tracePt t="14375" x="4565650" y="4184650"/>
          <p14:tracePt t="14392" x="4489450" y="4184650"/>
          <p14:tracePt t="14409" x="4387850" y="4222750"/>
          <p14:tracePt t="14425" x="4260850" y="4222750"/>
          <p14:tracePt t="14442" x="4152900" y="4241800"/>
          <p14:tracePt t="14459" x="3968750" y="4241800"/>
          <p14:tracePt t="14475" x="3848100" y="4241800"/>
          <p14:tracePt t="14492" x="3771900" y="4241800"/>
          <p14:tracePt t="14509" x="3714750" y="4241800"/>
          <p14:tracePt t="14525" x="3651250" y="4210050"/>
          <p14:tracePt t="14542" x="3587750" y="4159250"/>
          <p14:tracePt t="14559" x="3536950" y="4108450"/>
          <p14:tracePt t="14575" x="3473450" y="4032250"/>
          <p14:tracePt t="14592" x="3441700" y="3975100"/>
          <p14:tracePt t="14609" x="3416300" y="3930650"/>
          <p14:tracePt t="14625" x="3403600" y="3860800"/>
          <p14:tracePt t="14642" x="3397250" y="3790950"/>
          <p14:tracePt t="14659" x="3397250" y="3689350"/>
          <p14:tracePt t="14675" x="3409950" y="3581400"/>
          <p14:tracePt t="14692" x="3454400" y="3505200"/>
          <p14:tracePt t="14709" x="3511550" y="3397250"/>
          <p14:tracePt t="14725" x="3556000" y="3308350"/>
          <p14:tracePt t="14742" x="3587750" y="3232150"/>
          <p14:tracePt t="14759" x="3594100" y="3168650"/>
          <p14:tracePt t="14776" x="3594100" y="3143250"/>
          <p14:tracePt t="14792" x="3594100" y="3098800"/>
          <p14:tracePt t="14809" x="3594100" y="3079750"/>
          <p14:tracePt t="14826" x="3594100" y="3060700"/>
          <p14:tracePt t="14842" x="3587750" y="3048000"/>
          <p14:tracePt t="14859" x="3556000" y="3022600"/>
          <p14:tracePt t="14875" x="3530600" y="3003550"/>
          <p14:tracePt t="14892" x="3517900" y="2990850"/>
          <p14:tracePt t="14909" x="3486150" y="2978150"/>
          <p14:tracePt t="14925" x="3448050" y="2971800"/>
          <p14:tracePt t="14942" x="3416300" y="2965450"/>
          <p14:tracePt t="14959" x="3371850" y="2952750"/>
          <p14:tracePt t="14975" x="3302000" y="2952750"/>
          <p14:tracePt t="14992" x="3251200" y="2952750"/>
          <p14:tracePt t="15009" x="3181350" y="2952750"/>
          <p14:tracePt t="15025" x="3098800" y="2978150"/>
          <p14:tracePt t="15043" x="3035300" y="3028950"/>
          <p14:tracePt t="15043" x="2990850" y="3060700"/>
          <p14:tracePt t="15059" x="2933700" y="3111500"/>
          <p14:tracePt t="15075" x="2895600" y="3162300"/>
          <p14:tracePt t="15092" x="2882900" y="3181350"/>
          <p14:tracePt t="15109" x="2870200" y="3200400"/>
          <p14:tracePt t="15125" x="2870200" y="3206750"/>
          <p14:tracePt t="15142" x="2870200" y="3219450"/>
          <p14:tracePt t="15159" x="2863850" y="3238500"/>
          <p14:tracePt t="15176" x="2857500" y="3244850"/>
          <p14:tracePt t="15192" x="2857500" y="3282950"/>
          <p14:tracePt t="15209" x="2857500" y="3327400"/>
          <p14:tracePt t="15225" x="2857500" y="3371850"/>
          <p14:tracePt t="15242" x="2857500" y="3454400"/>
          <p14:tracePt t="15259" x="2870200" y="3536950"/>
          <p14:tracePt t="15276" x="2882900" y="3606800"/>
          <p14:tracePt t="15292" x="2908300" y="3663950"/>
          <p14:tracePt t="15309" x="2927350" y="3721100"/>
          <p14:tracePt t="15326" x="2946400" y="3778250"/>
          <p14:tracePt t="15342" x="2965450" y="3822700"/>
          <p14:tracePt t="15359" x="3022600" y="3911600"/>
          <p14:tracePt t="15375" x="3092450" y="4013200"/>
          <p14:tracePt t="15392" x="3187700" y="4108450"/>
          <p14:tracePt t="15409" x="3314700" y="4222750"/>
          <p14:tracePt t="15425" x="3416300" y="4292600"/>
          <p14:tracePt t="15442" x="3511550" y="4362450"/>
          <p14:tracePt t="15459" x="3644900" y="4451350"/>
          <p14:tracePt t="15475" x="3721100" y="4495800"/>
          <p14:tracePt t="15492" x="3835400" y="4552950"/>
          <p14:tracePt t="15509" x="4000500" y="4610100"/>
          <p14:tracePt t="15526" x="4203700" y="4673600"/>
          <p14:tracePt t="15542" x="4381500" y="4686300"/>
          <p14:tracePt t="15559" x="4527550" y="4724400"/>
          <p14:tracePt t="15575" x="4654550" y="4749800"/>
          <p14:tracePt t="15592" x="4800600" y="4775200"/>
          <p14:tracePt t="15609" x="4914900" y="4806950"/>
          <p14:tracePt t="15625" x="5041900" y="4819650"/>
          <p14:tracePt t="15642" x="5168900" y="4845050"/>
          <p14:tracePt t="15659" x="5353050" y="4857750"/>
          <p14:tracePt t="15675" x="5511800" y="4857750"/>
          <p14:tracePt t="15692" x="5619750" y="4870450"/>
          <p14:tracePt t="15709" x="5727700" y="4870450"/>
          <p14:tracePt t="15725" x="5848350" y="4870450"/>
          <p14:tracePt t="15742" x="5956300" y="4870450"/>
          <p14:tracePt t="15759" x="6032500" y="4870450"/>
          <p14:tracePt t="15776" x="6102350" y="4845050"/>
          <p14:tracePt t="15792" x="6146800" y="4826000"/>
          <p14:tracePt t="15809" x="6235700" y="4781550"/>
          <p14:tracePt t="15826" x="6311900" y="4718050"/>
          <p14:tracePt t="15843" x="6381750" y="4654550"/>
          <p14:tracePt t="15843" x="6413500" y="4629150"/>
          <p14:tracePt t="15859" x="6451600" y="4565650"/>
          <p14:tracePt t="15875" x="6483350" y="4533900"/>
          <p14:tracePt t="15892" x="6521450" y="4483100"/>
          <p14:tracePt t="15909" x="6546850" y="4438650"/>
          <p14:tracePt t="15926" x="6578600" y="4381500"/>
          <p14:tracePt t="15942" x="6616700" y="4311650"/>
          <p14:tracePt t="15959" x="6648450" y="4248150"/>
          <p14:tracePt t="15976" x="6667500" y="4178300"/>
          <p14:tracePt t="15992" x="6699250" y="4083050"/>
          <p14:tracePt t="16009" x="6705600" y="4013200"/>
          <p14:tracePt t="16026" x="6718300" y="3924300"/>
          <p14:tracePt t="16042" x="6718300" y="3854450"/>
          <p14:tracePt t="16059" x="6718300" y="3740150"/>
          <p14:tracePt t="16076" x="6718300" y="3670300"/>
          <p14:tracePt t="16092" x="6705600" y="3575050"/>
          <p14:tracePt t="16109" x="6680200" y="3492500"/>
          <p14:tracePt t="16126" x="6654800" y="3422650"/>
          <p14:tracePt t="16142" x="6635750" y="3384550"/>
          <p14:tracePt t="16159" x="6591300" y="3321050"/>
          <p14:tracePt t="16176" x="6559550" y="3263900"/>
          <p14:tracePt t="16192" x="6527800" y="3200400"/>
          <p14:tracePt t="16209" x="6489700" y="3136900"/>
          <p14:tracePt t="16226" x="6445250" y="3067050"/>
          <p14:tracePt t="16243" x="6432550" y="3022600"/>
          <p14:tracePt t="16243" x="6400800" y="2990850"/>
          <p14:tracePt t="16259" x="6362700" y="2959100"/>
          <p14:tracePt t="16276" x="6311900" y="2908300"/>
          <p14:tracePt t="16292" x="6267450" y="2889250"/>
          <p14:tracePt t="16309" x="6223000" y="2863850"/>
          <p14:tracePt t="16326" x="6153150" y="2819400"/>
          <p14:tracePt t="16342" x="6083300" y="2800350"/>
          <p14:tracePt t="16359" x="6013450" y="2774950"/>
          <p14:tracePt t="16376" x="5956300" y="2755900"/>
          <p14:tracePt t="16392" x="5873750" y="2743200"/>
          <p14:tracePt t="16409" x="5816600" y="2711450"/>
          <p14:tracePt t="16426" x="5740400" y="2705100"/>
          <p14:tracePt t="16442" x="5670550" y="2705100"/>
          <p14:tracePt t="16459" x="5473700" y="2667000"/>
          <p14:tracePt t="16476" x="5314950" y="2654300"/>
          <p14:tracePt t="16492" x="5137150" y="2654300"/>
          <p14:tracePt t="16509" x="4997450" y="2654300"/>
          <p14:tracePt t="16526" x="4819650" y="2654300"/>
          <p14:tracePt t="16542" x="4660900" y="2654300"/>
          <p14:tracePt t="16559" x="4508500" y="2654300"/>
          <p14:tracePt t="16576" x="4311650" y="2654300"/>
          <p14:tracePt t="16592" x="4121150" y="2654300"/>
          <p14:tracePt t="16609" x="3879850" y="2667000"/>
          <p14:tracePt t="16626" x="3651250" y="2692400"/>
          <p14:tracePt t="16642" x="3384550" y="2730500"/>
          <p14:tracePt t="16659" x="2997200" y="2832100"/>
          <p14:tracePt t="16676" x="2762250" y="2914650"/>
          <p14:tracePt t="16692" x="2552700" y="3035300"/>
          <p14:tracePt t="16709" x="2381250" y="3155950"/>
          <p14:tracePt t="16726" x="2254250" y="3270250"/>
          <p14:tracePt t="16742" x="2171700" y="3352800"/>
          <p14:tracePt t="16759" x="2152650" y="3397250"/>
          <p14:tracePt t="16776" x="2133600" y="3479800"/>
          <p14:tracePt t="16792" x="2133600" y="3543300"/>
          <p14:tracePt t="16809" x="2133600" y="3625850"/>
          <p14:tracePt t="16826" x="2146300" y="3714750"/>
          <p14:tracePt t="16842" x="2190750" y="3803650"/>
          <p14:tracePt t="16859" x="2355850" y="3994150"/>
          <p14:tracePt t="16876" x="2495550" y="4108450"/>
          <p14:tracePt t="16892" x="2641600" y="4222750"/>
          <p14:tracePt t="16909" x="2730500" y="4292600"/>
          <p14:tracePt t="16926" x="2819400" y="4362450"/>
          <p14:tracePt t="16942" x="2870200" y="4406900"/>
          <p14:tracePt t="16959" x="2908300" y="4457700"/>
          <p14:tracePt t="16976" x="2927350" y="4533900"/>
          <p14:tracePt t="16992" x="2952750" y="4565650"/>
          <p14:tracePt t="17009" x="3009900" y="4597400"/>
          <p14:tracePt t="17026" x="3067050" y="4641850"/>
          <p14:tracePt t="17042" x="3143250" y="4718050"/>
          <p14:tracePt t="17059" x="3276600" y="4775200"/>
          <p14:tracePt t="17076" x="3371850" y="4806950"/>
          <p14:tracePt t="17092" x="3429000" y="4819650"/>
          <p14:tracePt t="17109" x="3492500" y="4826000"/>
          <p14:tracePt t="17126" x="3536950" y="4826000"/>
          <p14:tracePt t="17142" x="3581400" y="4826000"/>
          <p14:tracePt t="17159" x="3638550" y="4826000"/>
          <p14:tracePt t="17176" x="3695700" y="4826000"/>
          <p14:tracePt t="17192" x="3778250" y="4806950"/>
          <p14:tracePt t="17209" x="3835400" y="4794250"/>
          <p14:tracePt t="17226" x="3924300" y="4775200"/>
          <p14:tracePt t="17242" x="4000500" y="4756150"/>
          <p14:tracePt t="17259" x="4095750" y="4730750"/>
          <p14:tracePt t="17276" x="4152900" y="4724400"/>
          <p14:tracePt t="17292" x="4229100" y="4705350"/>
          <p14:tracePt t="17309" x="4235450" y="4705350"/>
          <p14:tracePt t="17326" x="4260850" y="4699000"/>
          <p14:tracePt t="17343" x="4279900" y="4699000"/>
          <p14:tracePt t="17359" x="4286250" y="4686300"/>
          <p14:tracePt t="17376" x="4305300" y="4686300"/>
          <p14:tracePt t="17392" x="4337050" y="4686300"/>
          <p14:tracePt t="17409" x="4381500" y="4686300"/>
          <p14:tracePt t="17426" x="4451350" y="4679950"/>
          <p14:tracePt t="17443" x="4527550" y="4679950"/>
          <p14:tracePt t="17459" x="4629150" y="4648200"/>
          <p14:tracePt t="17476" x="4699000" y="4629150"/>
          <p14:tracePt t="17492" x="4756150" y="4597400"/>
          <p14:tracePt t="17510" x="4800600" y="4578350"/>
          <p14:tracePt t="17526" x="4870450" y="4540250"/>
          <p14:tracePt t="17543" x="4921250" y="4502150"/>
          <p14:tracePt t="17559" x="4965700" y="4464050"/>
          <p14:tracePt t="17576" x="4997450" y="4438650"/>
          <p14:tracePt t="17593" x="5035550" y="4419600"/>
          <p14:tracePt t="17609" x="5080000" y="4375150"/>
          <p14:tracePt t="17626" x="5118100" y="4349750"/>
          <p14:tracePt t="17643" x="5162550" y="4311650"/>
          <p14:tracePt t="17659" x="5238750" y="4260850"/>
          <p14:tracePt t="17676" x="5276850" y="4248150"/>
          <p14:tracePt t="17693" x="5308600" y="4222750"/>
          <p14:tracePt t="17710" x="5340350" y="4216400"/>
          <p14:tracePt t="17726" x="5378450" y="4191000"/>
          <p14:tracePt t="17743" x="5435600" y="4159250"/>
          <p14:tracePt t="17760" x="5467350" y="4146550"/>
          <p14:tracePt t="17776" x="5524500" y="4102100"/>
          <p14:tracePt t="17792" x="5562600" y="4089400"/>
          <p14:tracePt t="17809" x="5619750" y="4057650"/>
          <p14:tracePt t="17826" x="5689600" y="4006850"/>
          <p14:tracePt t="17842" x="5765800" y="3975100"/>
          <p14:tracePt t="17859" x="5899150" y="3886200"/>
          <p14:tracePt t="17876" x="5981700" y="3841750"/>
          <p14:tracePt t="17893" x="6070600" y="3790950"/>
          <p14:tracePt t="17910" x="6115050" y="3759200"/>
          <p14:tracePt t="17926" x="6165850" y="3727450"/>
          <p14:tracePt t="17943" x="6178550" y="3721100"/>
          <p14:tracePt t="17959" x="6203950" y="3702050"/>
          <p14:tracePt t="17976" x="6216650" y="3689350"/>
          <p14:tracePt t="17993" x="6229350" y="3676650"/>
          <p14:tracePt t="18009" x="6254750" y="3651250"/>
          <p14:tracePt t="18026" x="6267450" y="3632200"/>
          <p14:tracePt t="18043" x="6280150" y="3581400"/>
          <p14:tracePt t="18059" x="6318250" y="3517900"/>
          <p14:tracePt t="18076" x="6318250" y="3473450"/>
          <p14:tracePt t="18093" x="6324600" y="3454400"/>
          <p14:tracePt t="18109" x="6337300" y="3429000"/>
          <p14:tracePt t="18126" x="6343650" y="3409950"/>
          <p14:tracePt t="18143" x="6343650" y="3397250"/>
          <p14:tracePt t="18159" x="6343650" y="3371850"/>
          <p14:tracePt t="18176" x="6343650" y="3365500"/>
          <p14:tracePt t="18193" x="6343650" y="3352800"/>
          <p14:tracePt t="18210" x="6343650" y="3327400"/>
          <p14:tracePt t="18226" x="6343650" y="3314700"/>
          <p14:tracePt t="18243" x="6343650" y="3289300"/>
          <p14:tracePt t="18259" x="6343650" y="3276600"/>
          <p14:tracePt t="18276" x="6343650" y="3251200"/>
          <p14:tracePt t="18293" x="6343650" y="3244850"/>
          <p14:tracePt t="18309" x="6330950" y="3232150"/>
          <p14:tracePt t="18326" x="6330950" y="3219450"/>
          <p14:tracePt t="18343" x="6330950" y="3206750"/>
          <p14:tracePt t="18359" x="6324600" y="3200400"/>
          <p14:tracePt t="18388" x="6324600" y="3181350"/>
          <p14:tracePt t="18484" x="6324600" y="3175000"/>
          <p14:tracePt t="18492" x="6311900" y="3162300"/>
          <p14:tracePt t="18516" x="6311900" y="3143250"/>
          <p14:tracePt t="18532" x="6311900" y="3136900"/>
          <p14:tracePt t="19148" x="6311900" y="3143250"/>
          <p14:tracePt t="19156" x="6311900" y="3162300"/>
          <p14:tracePt t="19164" x="6330950" y="3194050"/>
          <p14:tracePt t="19176" x="6330950" y="3219450"/>
          <p14:tracePt t="19193" x="6350000" y="3257550"/>
          <p14:tracePt t="19210" x="6356350" y="3282950"/>
          <p14:tracePt t="19226" x="6362700" y="3321050"/>
          <p14:tracePt t="19243" x="6381750" y="3333750"/>
          <p14:tracePt t="19260" x="6400800" y="3352800"/>
          <p14:tracePt t="19292" x="6407150" y="3359150"/>
          <p14:tracePt t="19308" x="6407150" y="3365500"/>
          <p14:tracePt t="19324" x="6413500" y="3390900"/>
          <p14:tracePt t="19340" x="6413500" y="3403600"/>
          <p14:tracePt t="19348" x="6413500" y="3409950"/>
          <p14:tracePt t="19360" x="6432550" y="3422650"/>
          <p14:tracePt t="19376" x="6432550" y="3435350"/>
          <p14:tracePt t="19393" x="6438900" y="3448050"/>
          <p14:tracePt t="19410" x="6445250" y="3473450"/>
          <p14:tracePt t="19426" x="6457950" y="3505200"/>
          <p14:tracePt t="19443" x="6470650" y="3536950"/>
          <p14:tracePt t="19444" x="6470650" y="3556000"/>
          <p14:tracePt t="19460" x="6483350" y="3600450"/>
          <p14:tracePt t="19476" x="6483350" y="3644900"/>
          <p14:tracePt t="19493" x="6483350" y="3695700"/>
          <p14:tracePt t="19510" x="6483350" y="3746500"/>
          <p14:tracePt t="19526" x="6483350" y="3784600"/>
          <p14:tracePt t="19543" x="6483350" y="3829050"/>
          <p14:tracePt t="19560" x="6464300" y="3873500"/>
          <p14:tracePt t="19576" x="6451600" y="3905250"/>
          <p14:tracePt t="19593" x="6438900" y="3924300"/>
          <p14:tracePt t="19610" x="6426200" y="3937000"/>
          <p14:tracePt t="19626" x="6413500" y="3962400"/>
          <p14:tracePt t="19643" x="6394450" y="3975100"/>
          <p14:tracePt t="19660" x="6362700" y="3994150"/>
          <p14:tracePt t="19677" x="6318250" y="4013200"/>
          <p14:tracePt t="19693" x="6235700" y="4044950"/>
          <p14:tracePt t="19710" x="6121400" y="4083050"/>
          <p14:tracePt t="19726" x="5969000" y="4121150"/>
          <p14:tracePt t="19743" x="5854700" y="4140200"/>
          <p14:tracePt t="19760" x="5734050" y="4165600"/>
          <p14:tracePt t="19777" x="5676900" y="4178300"/>
          <p14:tracePt t="19793" x="5581650" y="4184650"/>
          <p14:tracePt t="19810" x="5537200" y="4184650"/>
          <p14:tracePt t="19826" x="5473700" y="4184650"/>
          <p14:tracePt t="19843" x="5334000" y="4184650"/>
          <p14:tracePt t="19844" x="5264150" y="4184650"/>
          <p14:tracePt t="19860" x="5086350" y="4184650"/>
          <p14:tracePt t="19877" x="4927600" y="4184650"/>
          <p14:tracePt t="19894" x="4749800" y="4222750"/>
          <p14:tracePt t="19910" x="4591050" y="4235450"/>
          <p14:tracePt t="19926" x="4464050" y="4248150"/>
          <p14:tracePt t="19944" x="4356100" y="4248150"/>
          <p14:tracePt t="19960" x="4216400" y="4248150"/>
          <p14:tracePt t="19976" x="4038600" y="4248150"/>
          <p14:tracePt t="19993" x="3867150" y="4248150"/>
          <p14:tracePt t="20010" x="3670300" y="4248150"/>
          <p14:tracePt t="20027" x="3479800" y="4248150"/>
          <p14:tracePt t="20043" x="3346450" y="4203700"/>
          <p14:tracePt t="20060" x="3225800" y="4159250"/>
          <p14:tracePt t="20076" x="3162300" y="4140200"/>
          <p14:tracePt t="20093" x="3111500" y="4121150"/>
          <p14:tracePt t="20110" x="3092450" y="4121150"/>
          <p14:tracePt t="20126" x="3054350" y="4108450"/>
          <p14:tracePt t="20144" x="3035300" y="4102100"/>
          <p14:tracePt t="20160" x="3022600" y="4102100"/>
          <p14:tracePt t="20177" x="3016250" y="4095750"/>
          <p14:tracePt t="20193" x="3009900" y="4095750"/>
          <p14:tracePt t="20210" x="2997200" y="4070350"/>
          <p14:tracePt t="20226" x="2978150" y="4057650"/>
          <p14:tracePt t="20243" x="2978150" y="4044950"/>
          <p14:tracePt t="20260" x="2978150" y="4025900"/>
          <p14:tracePt t="20276" x="2978150" y="4013200"/>
          <p14:tracePt t="20293" x="2978150" y="4006850"/>
          <p14:tracePt t="20310" x="2978150" y="4000500"/>
          <p14:tracePt t="20327" x="2978150" y="3975100"/>
          <p14:tracePt t="20343" x="2984500" y="3962400"/>
          <p14:tracePt t="20360" x="2990850" y="3937000"/>
          <p14:tracePt t="20376" x="2990850" y="3917950"/>
          <p14:tracePt t="20394" x="2997200" y="3898900"/>
          <p14:tracePt t="20410" x="3003550" y="3879850"/>
          <p14:tracePt t="20427" x="3003550" y="3873500"/>
          <p14:tracePt t="20443" x="3022600" y="3848100"/>
          <p14:tracePt t="20460" x="3028950" y="3841750"/>
          <p14:tracePt t="20676" x="3035300" y="3854450"/>
          <p14:tracePt t="20684" x="3035300" y="3879850"/>
          <p14:tracePt t="20693" x="3035300" y="3892550"/>
          <p14:tracePt t="20710" x="3048000" y="3930650"/>
          <p14:tracePt t="20727" x="3073400" y="3962400"/>
          <p14:tracePt t="20743" x="3086100" y="3987800"/>
          <p14:tracePt t="20760" x="3105150" y="4025900"/>
          <p14:tracePt t="20777" x="3130550" y="4044950"/>
          <p14:tracePt t="20793" x="3155950" y="4070350"/>
          <p14:tracePt t="20810" x="3213100" y="4108450"/>
          <p14:tracePt t="20827" x="3295650" y="4133850"/>
          <p14:tracePt t="20843" x="3365500" y="4171950"/>
          <p14:tracePt t="20860" x="3587750" y="4260850"/>
          <p14:tracePt t="20877" x="3740150" y="4337050"/>
          <p14:tracePt t="20893" x="3835400" y="4356100"/>
          <p14:tracePt t="20910" x="3968750" y="4394200"/>
          <p14:tracePt t="20927" x="4114800" y="4419600"/>
          <p14:tracePt t="20943" x="4222750" y="4425950"/>
          <p14:tracePt t="20960" x="4387850" y="4451350"/>
          <p14:tracePt t="20977" x="4546600" y="4476750"/>
          <p14:tracePt t="20993" x="4743450" y="4521200"/>
          <p14:tracePt t="21010" x="4940300" y="4546600"/>
          <p14:tracePt t="21027" x="5092700" y="4578350"/>
          <p14:tracePt t="21043" x="5232400" y="4578350"/>
          <p14:tracePt t="21060" x="5365750" y="4578350"/>
          <p14:tracePt t="21077" x="5454650" y="4578350"/>
          <p14:tracePt t="21093" x="5537200" y="4578350"/>
          <p14:tracePt t="21110" x="5632450" y="4565650"/>
          <p14:tracePt t="21127" x="5715000" y="4533900"/>
          <p14:tracePt t="21144" x="5797550" y="4514850"/>
          <p14:tracePt t="21160" x="5880100" y="4470400"/>
          <p14:tracePt t="21177" x="5988050" y="4413250"/>
          <p14:tracePt t="21194" x="6089650" y="4356100"/>
          <p14:tracePt t="21210" x="6178550" y="4298950"/>
          <p14:tracePt t="21227" x="6254750" y="4241800"/>
          <p14:tracePt t="21243" x="6292850" y="4171950"/>
          <p14:tracePt t="21260" x="6362700" y="4076700"/>
          <p14:tracePt t="21277" x="6400800" y="4019550"/>
          <p14:tracePt t="21293" x="6432550" y="3981450"/>
          <p14:tracePt t="21310" x="6470650" y="3937000"/>
          <p14:tracePt t="21327" x="6496050" y="3879850"/>
          <p14:tracePt t="21343" x="6515100" y="3841750"/>
          <p14:tracePt t="21360" x="6534150" y="3765550"/>
          <p14:tracePt t="21377" x="6546850" y="3708400"/>
          <p14:tracePt t="21394" x="6546850" y="3638550"/>
          <p14:tracePt t="21410" x="6546850" y="3562350"/>
          <p14:tracePt t="21427" x="6546850" y="3486150"/>
          <p14:tracePt t="21443" x="6546850" y="3403600"/>
          <p14:tracePt t="21460" x="6508750" y="3251200"/>
          <p14:tracePt t="21477" x="6483350" y="3168650"/>
          <p14:tracePt t="21494" x="6464300" y="3098800"/>
          <p14:tracePt t="21510" x="6426200" y="3016250"/>
          <p14:tracePt t="21527" x="6394450" y="2965450"/>
          <p14:tracePt t="21544" x="6369050" y="2921000"/>
          <p14:tracePt t="21560" x="6330950" y="2882900"/>
          <p14:tracePt t="21577" x="6292850" y="2838450"/>
          <p14:tracePt t="21593" x="6248400" y="2794000"/>
          <p14:tracePt t="21611" x="6184900" y="2749550"/>
          <p14:tracePt t="21627" x="6134100" y="2698750"/>
          <p14:tracePt t="21643" x="6057900" y="2635250"/>
          <p14:tracePt t="21660" x="5930900" y="2546350"/>
          <p14:tracePt t="21677" x="5810250" y="2489200"/>
          <p14:tracePt t="21694" x="5638800" y="2413000"/>
          <p14:tracePt t="21710" x="5505450" y="2362200"/>
          <p14:tracePt t="21727" x="5340350" y="2311400"/>
          <p14:tracePt t="21744" x="5175250" y="2273300"/>
          <p14:tracePt t="21760" x="4978400" y="2247900"/>
          <p14:tracePt t="21778" x="4870450" y="2235200"/>
          <p14:tracePt t="21793" x="4711700" y="2222500"/>
          <p14:tracePt t="21810" x="4565650" y="2222500"/>
          <p14:tracePt t="21827" x="4445000" y="2222500"/>
          <p14:tracePt t="21844" x="4337050" y="2222500"/>
          <p14:tracePt t="21860" x="4210050" y="2222500"/>
          <p14:tracePt t="21877" x="4152900" y="2235200"/>
          <p14:tracePt t="21894" x="4102100" y="2241550"/>
          <p14:tracePt t="21910" x="4051300" y="2254250"/>
          <p14:tracePt t="21927" x="4006850" y="2260600"/>
          <p14:tracePt t="21944" x="3937000" y="2292350"/>
          <p14:tracePt t="21960" x="3879850" y="2298700"/>
          <p14:tracePt t="21977" x="3835400" y="2324100"/>
          <p14:tracePt t="21993" x="3790950" y="2343150"/>
          <p14:tracePt t="22010" x="3721100" y="2374900"/>
          <p14:tracePt t="22027" x="3683000" y="2393950"/>
          <p14:tracePt t="22044" x="3613150" y="2425700"/>
          <p14:tracePt t="22060" x="3556000" y="2444750"/>
          <p14:tracePt t="22077" x="3505200" y="2489200"/>
          <p14:tracePt t="22094" x="3460750" y="2527300"/>
          <p14:tracePt t="22110" x="3409950" y="2571750"/>
          <p14:tracePt t="22127" x="3352800" y="2622550"/>
          <p14:tracePt t="22144" x="3302000" y="2679700"/>
          <p14:tracePt t="22160" x="3263900" y="2736850"/>
          <p14:tracePt t="22177" x="3213100" y="2800350"/>
          <p14:tracePt t="22194" x="3194050" y="2857500"/>
          <p14:tracePt t="22210" x="3162300" y="2927350"/>
          <p14:tracePt t="22227" x="3155950" y="2971800"/>
          <p14:tracePt t="22244" x="3136900" y="3041650"/>
          <p14:tracePt t="22260" x="3105150" y="3136900"/>
          <p14:tracePt t="22277" x="3086100" y="3206750"/>
          <p14:tracePt t="22294" x="3067050" y="3251200"/>
          <p14:tracePt t="22310" x="3054350" y="3333750"/>
          <p14:tracePt t="22327" x="3054350" y="3403600"/>
          <p14:tracePt t="22344" x="3054350" y="3479800"/>
          <p14:tracePt t="22361" x="3054350" y="3549650"/>
          <p14:tracePt t="22377" x="3054350" y="3625850"/>
          <p14:tracePt t="22394" x="3067050" y="3683000"/>
          <p14:tracePt t="22410" x="3098800" y="3752850"/>
          <p14:tracePt t="22427" x="3136900" y="3803650"/>
          <p14:tracePt t="22444" x="3168650" y="3848100"/>
          <p14:tracePt t="22460" x="3225800" y="3924300"/>
          <p14:tracePt t="22477" x="3270250" y="3975100"/>
          <p14:tracePt t="22494" x="3333750" y="4025900"/>
          <p14:tracePt t="22510" x="3390900" y="4051300"/>
          <p14:tracePt t="22527" x="3441700" y="4083050"/>
          <p14:tracePt t="22544" x="3511550" y="4121150"/>
          <p14:tracePt t="22560" x="3543300" y="4140200"/>
          <p14:tracePt t="22578" x="3600450" y="4178300"/>
          <p14:tracePt t="22594" x="3638550" y="4191000"/>
          <p14:tracePt t="22610" x="3695700" y="4216400"/>
          <p14:tracePt t="22628" x="3733800" y="4222750"/>
          <p14:tracePt t="22644" x="3790950" y="4235450"/>
          <p14:tracePt t="22660" x="3886200" y="4241800"/>
          <p14:tracePt t="22677" x="3956050" y="4241800"/>
          <p14:tracePt t="22694" x="4013200" y="4241800"/>
          <p14:tracePt t="22710" x="4044950" y="4241800"/>
          <p14:tracePt t="22727" x="4089400" y="4241800"/>
          <p14:tracePt t="22744" x="4102100" y="4241800"/>
          <p14:tracePt t="22761" x="4127500" y="4241800"/>
          <p14:tracePt t="22778" x="4146550" y="4241800"/>
          <p14:tracePt t="22794" x="4184650" y="4241800"/>
          <p14:tracePt t="22811" x="4222750" y="4254500"/>
          <p14:tracePt t="22827" x="4260850" y="4260850"/>
          <p14:tracePt t="22844" x="4292600" y="4260850"/>
          <p14:tracePt t="22845" x="4305300" y="4260850"/>
          <p14:tracePt t="22861" x="4337050" y="4260850"/>
          <p14:tracePt t="22877" x="4375150" y="4267200"/>
          <p14:tracePt t="22894" x="4394200" y="4267200"/>
          <p14:tracePt t="22910" x="4432300" y="4279900"/>
          <p14:tracePt t="22927" x="4438650" y="4279900"/>
          <p14:tracePt t="22944" x="4464050" y="4286250"/>
          <p14:tracePt t="22960" x="4483100" y="4311650"/>
          <p14:tracePt t="22977" x="4508500" y="4318000"/>
          <p14:tracePt t="22994" x="4540250" y="4330700"/>
          <p14:tracePt t="23011" x="4572000" y="4343400"/>
          <p14:tracePt t="23027" x="4603750" y="4356100"/>
          <p14:tracePt t="23044" x="4648200" y="4356100"/>
          <p14:tracePt t="23061" x="4743450" y="4362450"/>
          <p14:tracePt t="23077" x="4813300" y="4375150"/>
          <p14:tracePt t="23094" x="4889500" y="4375150"/>
          <p14:tracePt t="23111" x="5003800" y="4394200"/>
          <p14:tracePt t="23128" x="5111750" y="4394200"/>
          <p14:tracePt t="23144" x="5187950" y="4394200"/>
          <p14:tracePt t="23161" x="5257800" y="4394200"/>
          <p14:tracePt t="23177" x="5334000" y="4394200"/>
          <p14:tracePt t="23194" x="5403850" y="4406900"/>
          <p14:tracePt t="23211" x="5467350" y="4406900"/>
          <p14:tracePt t="23227" x="5575300" y="4406900"/>
          <p14:tracePt t="23244" x="5657850" y="4406900"/>
          <p14:tracePt t="23261" x="5721350" y="4425950"/>
          <p14:tracePt t="23277" x="5740400" y="4425950"/>
          <p14:tracePt t="23294" x="5765800" y="4425950"/>
          <p14:tracePt t="23311" x="5797550" y="4419600"/>
          <p14:tracePt t="23327" x="5835650" y="4394200"/>
          <p14:tracePt t="23344" x="5873750" y="4375150"/>
          <p14:tracePt t="23361" x="5930900" y="4337050"/>
          <p14:tracePt t="23378" x="5988050" y="4298950"/>
          <p14:tracePt t="23394" x="6038850" y="4260850"/>
          <p14:tracePt t="23411" x="6083300" y="4229100"/>
          <p14:tracePt t="23427" x="6146800" y="4191000"/>
          <p14:tracePt t="23444" x="6203950" y="4140200"/>
          <p14:tracePt t="23461" x="6273800" y="4089400"/>
          <p14:tracePt t="23477" x="6318250" y="4044950"/>
          <p14:tracePt t="23494" x="6356350" y="3981450"/>
          <p14:tracePt t="23511" x="6381750" y="3930650"/>
          <p14:tracePt t="23527" x="6400800" y="3854450"/>
          <p14:tracePt t="23544" x="6413500" y="3771900"/>
          <p14:tracePt t="23561" x="6432550" y="3695700"/>
          <p14:tracePt t="23577" x="6445250" y="3638550"/>
          <p14:tracePt t="23594" x="6445250" y="3594100"/>
          <p14:tracePt t="23611" x="6445250" y="3549650"/>
          <p14:tracePt t="23627" x="6445250" y="3505200"/>
          <p14:tracePt t="23644" x="6445250" y="3448050"/>
          <p14:tracePt t="23661" x="6445250" y="3352800"/>
          <p14:tracePt t="23677" x="6445250" y="3289300"/>
          <p14:tracePt t="23694" x="6438900" y="3206750"/>
          <p14:tracePt t="23711" x="6407150" y="3092450"/>
          <p14:tracePt t="23727" x="6381750" y="3022600"/>
          <p14:tracePt t="23744" x="6362700" y="2965450"/>
          <p14:tracePt t="23761" x="6356350" y="2933700"/>
          <p14:tracePt t="23778" x="6318250" y="2895600"/>
          <p14:tracePt t="23794" x="6311900" y="2876550"/>
          <p14:tracePt t="23811" x="6292850" y="2857500"/>
          <p14:tracePt t="23827" x="6273800" y="2819400"/>
          <p14:tracePt t="23844" x="6242050" y="2794000"/>
          <p14:tracePt t="23861" x="6184900" y="2755900"/>
          <p14:tracePt t="23877" x="6140450" y="2730500"/>
          <p14:tracePt t="23894" x="6096000" y="2711450"/>
          <p14:tracePt t="23911" x="6038850" y="2679700"/>
          <p14:tracePt t="23927" x="6013450" y="2673350"/>
          <p14:tracePt t="23944" x="5962650" y="2654300"/>
          <p14:tracePt t="23961" x="5892800" y="2622550"/>
          <p14:tracePt t="23977" x="5822950" y="2616200"/>
          <p14:tracePt t="23994" x="5759450" y="2603500"/>
          <p14:tracePt t="24011" x="5676900" y="2584450"/>
          <p14:tracePt t="24027" x="5594350" y="2584450"/>
          <p14:tracePt t="24044" x="5492750" y="2584450"/>
          <p14:tracePt t="24045" x="5448300" y="2584450"/>
          <p14:tracePt t="24061" x="5359400" y="2584450"/>
          <p14:tracePt t="24078" x="5257800" y="2584450"/>
          <p14:tracePt t="24094" x="5143500" y="2590800"/>
          <p14:tracePt t="24111" x="5035550" y="2597150"/>
          <p14:tracePt t="24127" x="4946650" y="2597150"/>
          <p14:tracePt t="24144" x="4851400" y="2597150"/>
          <p14:tracePt t="24161" x="4775200" y="2597150"/>
          <p14:tracePt t="24177" x="4667250" y="2597150"/>
          <p14:tracePt t="24194" x="4559300" y="2597150"/>
          <p14:tracePt t="24211" x="4438650" y="2597150"/>
          <p14:tracePt t="24227" x="4311650" y="2597150"/>
          <p14:tracePt t="24244" x="4191000" y="2597150"/>
          <p14:tracePt t="24261" x="4089400" y="2597150"/>
          <p14:tracePt t="24277" x="4019550" y="2628900"/>
          <p14:tracePt t="24294" x="3994150" y="2635250"/>
          <p14:tracePt t="24311" x="3949700" y="2641600"/>
          <p14:tracePt t="24328" x="3905250" y="2660650"/>
          <p14:tracePt t="24344" x="3892550" y="2679700"/>
          <p14:tracePt t="24361" x="3867150" y="2686050"/>
          <p14:tracePt t="24377" x="3835400" y="2711450"/>
          <p14:tracePt t="24394" x="3810000" y="2724150"/>
          <p14:tracePt t="24411" x="3765550" y="2755900"/>
          <p14:tracePt t="24427" x="3695700" y="2806700"/>
          <p14:tracePt t="24444" x="3619500" y="2851150"/>
          <p14:tracePt t="24461" x="3498850" y="2971800"/>
          <p14:tracePt t="24477" x="3429000" y="3060700"/>
          <p14:tracePt t="24494" x="3371850" y="3149600"/>
          <p14:tracePt t="24511" x="3333750" y="3219450"/>
          <p14:tracePt t="24528" x="3302000" y="3308350"/>
          <p14:tracePt t="24544" x="3295650" y="3340100"/>
          <p14:tracePt t="24561" x="3282950" y="3397250"/>
          <p14:tracePt t="24578" x="3276600" y="3441700"/>
          <p14:tracePt t="24594" x="3257550" y="3486150"/>
          <p14:tracePt t="24611" x="3257550" y="3530600"/>
          <p14:tracePt t="24627" x="3244850" y="3575050"/>
          <p14:tracePt t="24644" x="3244850" y="3619500"/>
          <p14:tracePt t="24645" x="3244850" y="3651250"/>
          <p14:tracePt t="24661" x="3244850" y="3670300"/>
          <p14:tracePt t="24678" x="3244850" y="3708400"/>
          <p14:tracePt t="24694" x="3244850" y="3740150"/>
          <p14:tracePt t="24711" x="3244850" y="3784600"/>
          <p14:tracePt t="24728" x="3244850" y="3816350"/>
          <p14:tracePt t="24744" x="3257550" y="3860800"/>
          <p14:tracePt t="24762" x="3270250" y="3905250"/>
          <p14:tracePt t="24778" x="3276600" y="3930650"/>
          <p14:tracePt t="24794" x="3302000" y="3975100"/>
          <p14:tracePt t="24811" x="3321050" y="4013200"/>
          <p14:tracePt t="24828" x="3333750" y="4038600"/>
          <p14:tracePt t="24844" x="3352800" y="4057650"/>
          <p14:tracePt t="24861" x="3378200" y="4095750"/>
          <p14:tracePt t="24878" x="3409950" y="4108450"/>
          <p14:tracePt t="24894" x="3435350" y="4127500"/>
          <p14:tracePt t="24911" x="3460750" y="4140200"/>
          <p14:tracePt t="24928" x="3511550" y="4171950"/>
          <p14:tracePt t="24944" x="3568700" y="4191000"/>
          <p14:tracePt t="24961" x="3606800" y="4197350"/>
          <p14:tracePt t="24978" x="3657600" y="4222750"/>
          <p14:tracePt t="24994" x="3708400" y="4241800"/>
          <p14:tracePt t="25011" x="3752850" y="4273550"/>
          <p14:tracePt t="25028" x="3835400" y="4292600"/>
          <p14:tracePt t="25044" x="3879850" y="4305300"/>
          <p14:tracePt t="25061" x="3987800" y="4330700"/>
          <p14:tracePt t="25078" x="4064000" y="4337050"/>
          <p14:tracePt t="25094" x="4121150" y="4356100"/>
          <p14:tracePt t="25111" x="4216400" y="4368800"/>
          <p14:tracePt t="25128" x="4298950" y="4381500"/>
          <p14:tracePt t="25144" x="4394200" y="4387850"/>
          <p14:tracePt t="25161" x="4470400" y="4406900"/>
          <p14:tracePt t="25178" x="4514850" y="4406900"/>
          <p14:tracePt t="25194" x="4559300" y="4406900"/>
          <p14:tracePt t="25211" x="4603750" y="4406900"/>
          <p14:tracePt t="25228" x="4648200" y="4406900"/>
          <p14:tracePt t="25244" x="4692650" y="4406900"/>
          <p14:tracePt t="25261" x="4794250" y="4387850"/>
          <p14:tracePt t="25278" x="4857750" y="4368800"/>
          <p14:tracePt t="25294" x="4972050" y="4356100"/>
          <p14:tracePt t="25311" x="5092700" y="4356100"/>
          <p14:tracePt t="25328" x="5232400" y="4356100"/>
          <p14:tracePt t="25344" x="5378450" y="4356100"/>
          <p14:tracePt t="25361" x="5499100" y="4356100"/>
          <p14:tracePt t="25378" x="5594350" y="4356100"/>
          <p14:tracePt t="25394" x="5657850" y="4356100"/>
          <p14:tracePt t="25411" x="5715000" y="4362450"/>
          <p14:tracePt t="25428" x="5746750" y="4362450"/>
          <p14:tracePt t="25444" x="5772150" y="4362450"/>
          <p14:tracePt t="25461" x="5816600" y="4362450"/>
          <p14:tracePt t="25478" x="5848350" y="4362450"/>
          <p14:tracePt t="25494" x="5880100" y="4362450"/>
          <p14:tracePt t="25511" x="5899150" y="4362450"/>
          <p14:tracePt t="25528" x="5924550" y="4362450"/>
          <p14:tracePt t="25544" x="5969000" y="4343400"/>
          <p14:tracePt t="25561" x="6013450" y="4311650"/>
          <p14:tracePt t="25578" x="6032500" y="4305300"/>
          <p14:tracePt t="25594" x="6070600" y="4286250"/>
          <p14:tracePt t="25611" x="6076950" y="4279900"/>
          <p14:tracePt t="25628" x="6102350" y="4267200"/>
          <p14:tracePt t="25644" x="6115050" y="4248150"/>
          <p14:tracePt t="25661" x="6159500" y="4184650"/>
          <p14:tracePt t="25678" x="6178550" y="4171950"/>
          <p14:tracePt t="25694" x="6197600" y="4146550"/>
          <p14:tracePt t="25711" x="6216650" y="4114800"/>
          <p14:tracePt t="25728" x="6229350" y="4095750"/>
          <p14:tracePt t="25745" x="6248400" y="4083050"/>
          <p14:tracePt t="25762" x="6273800" y="4057650"/>
          <p14:tracePt t="25779" x="6280150" y="4032250"/>
          <p14:tracePt t="25794" x="6286500" y="4019550"/>
          <p14:tracePt t="25811" x="6305550" y="3975100"/>
          <p14:tracePt t="25828" x="6305550" y="3943350"/>
          <p14:tracePt t="25845" x="6318250" y="3911600"/>
          <p14:tracePt t="25861" x="6324600" y="3860800"/>
          <p14:tracePt t="25878" x="6324600" y="3816350"/>
          <p14:tracePt t="25894" x="6330950" y="3784600"/>
          <p14:tracePt t="25911" x="6343650" y="3727450"/>
          <p14:tracePt t="25928" x="6350000" y="3714750"/>
          <p14:tracePt t="25944" x="6350000" y="3670300"/>
          <p14:tracePt t="25961" x="6356350" y="3638550"/>
          <p14:tracePt t="25978" x="6356350" y="3594100"/>
          <p14:tracePt t="25995" x="6369050" y="3549650"/>
          <p14:tracePt t="26011" x="6375400" y="3492500"/>
          <p14:tracePt t="26028" x="6375400" y="3448050"/>
          <p14:tracePt t="26045" x="6394450" y="3403600"/>
          <p14:tracePt t="26061" x="6394450" y="3327400"/>
          <p14:tracePt t="26078" x="6394450" y="3295650"/>
          <p14:tracePt t="26095" x="6394450" y="3276600"/>
          <p14:tracePt t="26111" x="6394450" y="3251200"/>
          <p14:tracePt t="26128" x="6394450" y="3238500"/>
          <p14:tracePt t="26145" x="6394450" y="3213100"/>
          <p14:tracePt t="26161" x="6394450" y="3200400"/>
          <p14:tracePt t="26178" x="6394450" y="3162300"/>
          <p14:tracePt t="26195" x="6388100" y="3143250"/>
          <p14:tracePt t="26211" x="6356350" y="3105150"/>
          <p14:tracePt t="26228" x="6337300" y="3079750"/>
          <p14:tracePt t="26245" x="6311900" y="3060700"/>
          <p14:tracePt t="26261" x="6261100" y="3016250"/>
          <p14:tracePt t="26278" x="6223000" y="2984500"/>
          <p14:tracePt t="26295" x="6191250" y="2978150"/>
          <p14:tracePt t="26311" x="6127750" y="2940050"/>
          <p14:tracePt t="26328" x="6026150" y="2889250"/>
          <p14:tracePt t="26345" x="5962650" y="2870200"/>
          <p14:tracePt t="26361" x="5848350" y="2825750"/>
          <p14:tracePt t="26378" x="5746750" y="2806700"/>
          <p14:tracePt t="26395" x="5670550" y="2781300"/>
          <p14:tracePt t="26411" x="5600700" y="2762250"/>
          <p14:tracePt t="26428" x="5499100" y="2730500"/>
          <p14:tracePt t="26445" x="5429250" y="2711450"/>
          <p14:tracePt t="26461" x="5295900" y="2654300"/>
          <p14:tracePt t="26478" x="5226050" y="2635250"/>
          <p14:tracePt t="26495" x="5130800" y="2616200"/>
          <p14:tracePt t="26512" x="5048250" y="2584450"/>
          <p14:tracePt t="26528" x="4965700" y="2571750"/>
          <p14:tracePt t="26545" x="4838700" y="2559050"/>
          <p14:tracePt t="26562" x="4699000" y="2559050"/>
          <p14:tracePt t="26578" x="4559300" y="2559050"/>
          <p14:tracePt t="26595" x="4413250" y="2559050"/>
          <p14:tracePt t="26611" x="4337050" y="2559050"/>
          <p14:tracePt t="26628" x="4248150" y="2559050"/>
          <p14:tracePt t="26645" x="4171950" y="2559050"/>
          <p14:tracePt t="26661" x="4089400" y="2559050"/>
          <p14:tracePt t="26678" x="4032250" y="2559050"/>
          <p14:tracePt t="26695" x="3949700" y="2559050"/>
          <p14:tracePt t="26711" x="3860800" y="2559050"/>
          <p14:tracePt t="26728" x="3784600" y="2559050"/>
          <p14:tracePt t="26745" x="3702050" y="2559050"/>
          <p14:tracePt t="26762" x="3625850" y="2578100"/>
          <p14:tracePt t="26779" x="3568700" y="2584450"/>
          <p14:tracePt t="26795" x="3505200" y="2609850"/>
          <p14:tracePt t="26811" x="3460750" y="2635250"/>
          <p14:tracePt t="26828" x="3416300" y="2654300"/>
          <p14:tracePt t="26845" x="3365500" y="2692400"/>
          <p14:tracePt t="26861" x="3289300" y="2749550"/>
          <p14:tracePt t="26878" x="3244850" y="2800350"/>
          <p14:tracePt t="26895" x="3181350" y="2870200"/>
          <p14:tracePt t="26911" x="3105150" y="2978150"/>
          <p14:tracePt t="26928" x="3067050" y="3048000"/>
          <p14:tracePt t="26945" x="3035300" y="3143250"/>
          <p14:tracePt t="26961" x="3009900" y="3194050"/>
          <p14:tracePt t="26978" x="2997200" y="3251200"/>
          <p14:tracePt t="26995" x="2978150" y="3295650"/>
          <p14:tracePt t="27011" x="2978150" y="3327400"/>
          <p14:tracePt t="27028" x="2978150" y="3371850"/>
          <p14:tracePt t="27045" x="2978150" y="3416300"/>
          <p14:tracePt t="27061" x="2978150" y="3479800"/>
          <p14:tracePt t="27078" x="2978150" y="3511550"/>
          <p14:tracePt t="27095" x="2978150" y="3543300"/>
          <p14:tracePt t="27111" x="2997200" y="3587750"/>
          <p14:tracePt t="27128" x="3016250" y="3638550"/>
          <p14:tracePt t="27145" x="3028950" y="3683000"/>
          <p14:tracePt t="27161" x="3035300" y="3727450"/>
          <p14:tracePt t="27178" x="3067050" y="3784600"/>
          <p14:tracePt t="27195" x="3079750" y="3829050"/>
          <p14:tracePt t="27212" x="3124200" y="3886200"/>
          <p14:tracePt t="27228" x="3143250" y="3924300"/>
          <p14:tracePt t="27246" x="3181350" y="3975100"/>
          <p14:tracePt t="27246" x="3206750" y="4000500"/>
          <p14:tracePt t="27261" x="3257550" y="4051300"/>
          <p14:tracePt t="27278" x="3282950" y="4076700"/>
          <p14:tracePt t="27295" x="3321050" y="4102100"/>
          <p14:tracePt t="27311" x="3333750" y="4121150"/>
          <p14:tracePt t="27328" x="3359150" y="4146550"/>
          <p14:tracePt t="27345" x="3384550" y="4159250"/>
          <p14:tracePt t="27361" x="3429000" y="4184650"/>
          <p14:tracePt t="27378" x="3460750" y="4203700"/>
          <p14:tracePt t="27395" x="3505200" y="4241800"/>
          <p14:tracePt t="27411" x="3556000" y="4260850"/>
          <p14:tracePt t="27428" x="3625850" y="4292600"/>
          <p14:tracePt t="27445" x="3683000" y="4311650"/>
          <p14:tracePt t="27446" x="3721100" y="4330700"/>
          <p14:tracePt t="27462" x="3759200" y="4349750"/>
          <p14:tracePt t="27478" x="3803650" y="4356100"/>
          <p14:tracePt t="27495" x="3835400" y="4387850"/>
          <p14:tracePt t="27512" x="3860800" y="4394200"/>
          <p14:tracePt t="27528" x="3886200" y="4394200"/>
          <p14:tracePt t="27545" x="3917950" y="4400550"/>
          <p14:tracePt t="27562" x="3962400" y="4400550"/>
          <p14:tracePt t="27578" x="4006850" y="4419600"/>
          <p14:tracePt t="27595" x="4089400" y="4432300"/>
          <p14:tracePt t="27612" x="4159250" y="4432300"/>
          <p14:tracePt t="27628" x="4222750" y="4438650"/>
          <p14:tracePt t="27645" x="4305300" y="4451350"/>
          <p14:tracePt t="27662" x="4381500" y="4470400"/>
          <p14:tracePt t="27678" x="4425950" y="4470400"/>
          <p14:tracePt t="27695" x="4470400" y="4470400"/>
          <p14:tracePt t="27712" x="4514850" y="4483100"/>
          <p14:tracePt t="27728" x="4572000" y="4489450"/>
          <p14:tracePt t="27745" x="4635500" y="4489450"/>
          <p14:tracePt t="27762" x="4705350" y="4502150"/>
          <p14:tracePt t="27779" x="4781550" y="4502150"/>
          <p14:tracePt t="27795" x="4845050" y="4502150"/>
          <p14:tracePt t="27812" x="4940300" y="4502150"/>
          <p14:tracePt t="27828" x="5029200" y="4502150"/>
          <p14:tracePt t="27845" x="5118100" y="4502150"/>
          <p14:tracePt t="27862" x="5213350" y="4502150"/>
          <p14:tracePt t="27878" x="5257800" y="4502150"/>
          <p14:tracePt t="27895" x="5314950" y="4502150"/>
          <p14:tracePt t="27912" x="5359400" y="4502150"/>
          <p14:tracePt t="27928" x="5416550" y="4502150"/>
          <p14:tracePt t="27945" x="5467350" y="4502150"/>
          <p14:tracePt t="27962" x="5537200" y="4502150"/>
          <p14:tracePt t="27978" x="5607050" y="4495800"/>
          <p14:tracePt t="27995" x="5651500" y="4476750"/>
          <p14:tracePt t="28012" x="5708650" y="4451350"/>
          <p14:tracePt t="28028" x="5734050" y="4432300"/>
          <p14:tracePt t="28045" x="5765800" y="4413250"/>
          <p14:tracePt t="28062" x="5784850" y="4406900"/>
          <p14:tracePt t="28390" x="5791200" y="4400550"/>
          <p14:tracePt t="28582" x="5797550" y="4394200"/>
          <p14:tracePt t="28598" x="5803900" y="4394200"/>
          <p14:tracePt t="28614" x="5816600" y="4394200"/>
          <p14:tracePt t="28622" x="5829300" y="4381500"/>
          <p14:tracePt t="28630" x="5835650" y="4375150"/>
          <p14:tracePt t="28645" x="5848350" y="4375150"/>
          <p14:tracePt t="28662" x="5873750" y="4349750"/>
          <p14:tracePt t="28679" x="5905500" y="4330700"/>
          <p14:tracePt t="28695" x="5924550" y="4305300"/>
          <p14:tracePt t="28712" x="5949950" y="4279900"/>
          <p14:tracePt t="28728" x="5988050" y="4235450"/>
          <p14:tracePt t="28745" x="6000750" y="4210050"/>
          <p14:tracePt t="28762" x="6019800" y="4184650"/>
          <p14:tracePt t="28779" x="6026150" y="4178300"/>
          <p14:tracePt t="28795" x="6038850" y="4165600"/>
          <p14:tracePt t="28812" x="6051550" y="4146550"/>
          <p14:tracePt t="28829" x="6064250" y="4133850"/>
          <p14:tracePt t="28846" x="6070600" y="4121150"/>
          <p14:tracePt t="28862" x="6076950" y="4108450"/>
          <p14:tracePt t="28879" x="6096000" y="4095750"/>
          <p14:tracePt t="28895" x="6102350" y="4089400"/>
          <p14:tracePt t="28912" x="6108700" y="4076700"/>
          <p14:tracePt t="28929" x="6115050" y="4070350"/>
          <p14:tracePt t="28945" x="6134100" y="4057650"/>
          <p14:tracePt t="29438" x="6140450" y="4057650"/>
          <p14:tracePt t="29446" x="6146800" y="4057650"/>
          <p14:tracePt t="29462" x="6165850" y="4057650"/>
          <p14:tracePt t="29479" x="6197600" y="4032250"/>
          <p14:tracePt t="29495" x="6216650" y="4019550"/>
          <p14:tracePt t="29512" x="6229350" y="4013200"/>
          <p14:tracePt t="29614" x="6235700" y="4006850"/>
          <p14:tracePt t="29654" x="6235700" y="4000500"/>
          <p14:tracePt t="29670" x="6235700" y="3994150"/>
          <p14:tracePt t="29686" x="6235700" y="3981450"/>
          <p14:tracePt t="29695" x="6235700" y="3975100"/>
          <p14:tracePt t="29712" x="6254750" y="3962400"/>
          <p14:tracePt t="29729" x="6261100" y="3937000"/>
          <p14:tracePt t="29746" x="6267450" y="3911600"/>
          <p14:tracePt t="29762" x="6273800" y="3905250"/>
          <p14:tracePt t="29779" x="6292850" y="3892550"/>
          <p14:tracePt t="29795" x="6311900" y="3854450"/>
          <p14:tracePt t="29812" x="6318250" y="3841750"/>
          <p14:tracePt t="29829" x="6343650" y="3816350"/>
          <p14:tracePt t="29845" x="6350000" y="3803650"/>
          <p14:tracePt t="29862" x="6362700" y="3790950"/>
          <p14:tracePt t="34727" x="6356350" y="3790950"/>
          <p14:tracePt t="34735" x="6350000" y="3810000"/>
          <p14:tracePt t="34747" x="6343650" y="3816350"/>
          <p14:tracePt t="34763" x="6324600" y="3848100"/>
          <p14:tracePt t="34781" x="6318250" y="3873500"/>
          <p14:tracePt t="34797" x="6292850" y="3905250"/>
          <p14:tracePt t="34813" x="6273800" y="3943350"/>
          <p14:tracePt t="34830" x="6248400" y="3968750"/>
          <p14:tracePt t="34847" x="6203950" y="4013200"/>
          <p14:tracePt t="34863" x="6153150" y="4051300"/>
          <p14:tracePt t="34880" x="6089650" y="4089400"/>
          <p14:tracePt t="34897" x="6070600" y="4089400"/>
          <p14:tracePt t="34913" x="6032500" y="4095750"/>
          <p14:tracePt t="34930" x="6019800" y="4108450"/>
          <p14:tracePt t="34947" x="5981700" y="4108450"/>
          <p14:tracePt t="34963" x="5975350" y="4108450"/>
          <p14:tracePt t="35055" x="5969000" y="4108450"/>
          <p14:tracePt t="35063" x="5969000" y="4089400"/>
          <p14:tracePt t="35080" x="5969000" y="4044950"/>
          <p14:tracePt t="35097" x="5969000" y="4025900"/>
          <p14:tracePt t="35113" x="5969000" y="4006850"/>
          <p14:tracePt t="35130" x="5969000" y="3981450"/>
          <p14:tracePt t="35147" x="5975350" y="3968750"/>
          <p14:tracePt t="35163" x="5981700" y="3962400"/>
          <p14:tracePt t="35455" x="5981700" y="3968750"/>
          <p14:tracePt t="35487" x="5981700" y="3975100"/>
          <p14:tracePt t="35495" x="5975350" y="3987800"/>
          <p14:tracePt t="35519" x="5975350" y="4000500"/>
          <p14:tracePt t="35544" x="5975350" y="4006850"/>
          <p14:tracePt t="35560" x="5975350" y="4013200"/>
          <p14:tracePt t="35576" x="5975350" y="4025900"/>
          <p14:tracePt t="35599" x="5975350" y="4038600"/>
          <p14:tracePt t="35904" x="5975350" y="4044950"/>
          <p14:tracePt t="35912" x="5969000" y="4051300"/>
          <p14:tracePt t="35936" x="5962650" y="4064000"/>
          <p14:tracePt t="35968" x="5949950" y="4070350"/>
          <p14:tracePt t="36104" x="5943600" y="4070350"/>
          <p14:tracePt t="36208" x="5930900" y="4070350"/>
          <p14:tracePt t="36216" x="5911850" y="4070350"/>
          <p14:tracePt t="36230" x="5886450" y="4070350"/>
          <p14:tracePt t="36247" x="5797550" y="4127500"/>
          <p14:tracePt t="36248" x="5721350" y="4191000"/>
          <p14:tracePt t="36264" x="5594350" y="4279900"/>
          <p14:tracePt t="36280" x="5505450" y="4343400"/>
          <p14:tracePt t="36297" x="5461000" y="4362450"/>
          <p14:tracePt t="36314" x="5416550" y="4362450"/>
          <p14:tracePt t="36330" x="5378450" y="4362450"/>
          <p14:tracePt t="36347" x="5365750" y="4362450"/>
          <p14:tracePt t="36364" x="5334000" y="4362450"/>
          <p14:tracePt t="36380" x="5302250" y="4343400"/>
          <p14:tracePt t="36397" x="5257800" y="4337050"/>
          <p14:tracePt t="36414" x="5213350" y="4337050"/>
          <p14:tracePt t="36430" x="5162550" y="4318000"/>
          <p14:tracePt t="36447" x="5099050" y="4318000"/>
          <p14:tracePt t="36464" x="4953000" y="4318000"/>
          <p14:tracePt t="36480" x="4838700" y="4356100"/>
          <p14:tracePt t="36498" x="4743450" y="4375150"/>
          <p14:tracePt t="36514" x="4654550" y="4406900"/>
          <p14:tracePt t="36530" x="4578350" y="4419600"/>
          <p14:tracePt t="36547" x="4521200" y="4438650"/>
          <p14:tracePt t="36564" x="4470400" y="4445000"/>
          <p14:tracePt t="36580" x="4425950" y="4457700"/>
          <p14:tracePt t="36597" x="4375150" y="4457700"/>
          <p14:tracePt t="36614" x="4305300" y="4457700"/>
          <p14:tracePt t="36630" x="4222750" y="4451350"/>
          <p14:tracePt t="36647" x="4127500" y="4432300"/>
          <p14:tracePt t="36648" x="4057650" y="4419600"/>
          <p14:tracePt t="36664" x="3905250" y="4381500"/>
          <p14:tracePt t="36680" x="3822700" y="4362450"/>
          <p14:tracePt t="36697" x="3752850" y="4330700"/>
          <p14:tracePt t="36714" x="3733800" y="4324350"/>
          <p14:tracePt t="36731" x="3695700" y="4292600"/>
          <p14:tracePt t="36747" x="3676650" y="4279900"/>
          <p14:tracePt t="36764" x="3670300" y="4273550"/>
          <p14:tracePt t="36781" x="3638550" y="4241800"/>
          <p14:tracePt t="36797" x="3613150" y="4216400"/>
          <p14:tracePt t="36814" x="3606800" y="4210050"/>
          <p14:tracePt t="36830" x="3587750" y="4203700"/>
          <p14:tracePt t="36847" x="3575050" y="4191000"/>
          <p14:tracePt t="36864" x="3568700" y="4184650"/>
          <p14:tracePt t="36880" x="3562350" y="4178300"/>
          <p14:tracePt t="36897" x="3543300" y="4159250"/>
          <p14:tracePt t="36920" x="3536950" y="4152900"/>
          <p14:tracePt t="36936" x="3536950" y="4146550"/>
          <p14:tracePt t="36952" x="3530600" y="4140200"/>
          <p14:tracePt t="37696" x="3536950" y="4140200"/>
          <p14:tracePt t="37704" x="3543300" y="4140200"/>
          <p14:tracePt t="37714" x="3562350" y="4140200"/>
          <p14:tracePt t="37731" x="3568700" y="4140200"/>
          <p14:tracePt t="37748" x="3594100" y="4146550"/>
          <p14:tracePt t="37764" x="3606800" y="4159250"/>
          <p14:tracePt t="37781" x="3632200" y="4171950"/>
          <p14:tracePt t="37797" x="3651250" y="4171950"/>
          <p14:tracePt t="37814" x="3670300" y="4184650"/>
          <p14:tracePt t="37831" x="3695700" y="4184650"/>
          <p14:tracePt t="37847" x="3714750" y="4191000"/>
          <p14:tracePt t="37864" x="3740150" y="4203700"/>
          <p14:tracePt t="37881" x="3752850" y="4203700"/>
          <p14:tracePt t="37897" x="3759200" y="4203700"/>
          <p14:tracePt t="37914" x="3790950" y="4216400"/>
          <p14:tracePt t="37931" x="3810000" y="4222750"/>
          <p14:tracePt t="37947" x="3829050" y="4222750"/>
          <p14:tracePt t="37964" x="3867150" y="4235450"/>
          <p14:tracePt t="37981" x="3911600" y="4241800"/>
          <p14:tracePt t="37997" x="3949700" y="4260850"/>
          <p14:tracePt t="38014" x="3981450" y="4267200"/>
          <p14:tracePt t="38031" x="4013200" y="4279900"/>
          <p14:tracePt t="38047" x="4064000" y="4286250"/>
          <p14:tracePt t="38064" x="4102100" y="4305300"/>
          <p14:tracePt t="38081" x="4133850" y="4318000"/>
          <p14:tracePt t="38097" x="4171950" y="4324350"/>
          <p14:tracePt t="38114" x="4216400" y="4337050"/>
          <p14:tracePt t="38131" x="4260850" y="4356100"/>
          <p14:tracePt t="38147" x="4318000" y="4356100"/>
          <p14:tracePt t="38164" x="4362450" y="4362450"/>
          <p14:tracePt t="38181" x="4406900" y="4368800"/>
          <p14:tracePt t="38197" x="4432300" y="4368800"/>
          <p14:tracePt t="38214" x="4457700" y="4368800"/>
          <p14:tracePt t="38231" x="4489450" y="4381500"/>
          <p14:tracePt t="38247" x="4514850" y="4394200"/>
          <p14:tracePt t="38264" x="4565650" y="4406900"/>
          <p14:tracePt t="38281" x="4584700" y="4406900"/>
          <p14:tracePt t="38297" x="4629150" y="4413250"/>
          <p14:tracePt t="38314" x="4673600" y="4413250"/>
          <p14:tracePt t="38331" x="4737100" y="4425950"/>
          <p14:tracePt t="38347" x="4806950" y="4432300"/>
          <p14:tracePt t="38364" x="4851400" y="4445000"/>
          <p14:tracePt t="38381" x="4895850" y="4445000"/>
          <p14:tracePt t="38397" x="4940300" y="4445000"/>
          <p14:tracePt t="38414" x="4972050" y="4445000"/>
          <p14:tracePt t="38431" x="4984750" y="4445000"/>
          <p14:tracePt t="38448" x="5016500" y="4445000"/>
          <p14:tracePt t="38449" x="5022850" y="4445000"/>
          <p14:tracePt t="38464" x="5067300" y="4451350"/>
          <p14:tracePt t="38481" x="5137150" y="4464050"/>
          <p14:tracePt t="38497" x="5187950" y="4470400"/>
          <p14:tracePt t="38514" x="5245100" y="4470400"/>
          <p14:tracePt t="38531" x="5302250" y="4489450"/>
          <p14:tracePt t="38548" x="5346700" y="4495800"/>
          <p14:tracePt t="38564" x="5397500" y="4495800"/>
          <p14:tracePt t="38581" x="5429250" y="4495800"/>
          <p14:tracePt t="38597" x="5467350" y="4495800"/>
          <p14:tracePt t="38614" x="5492750" y="4495800"/>
          <p14:tracePt t="38631" x="5505450" y="4495800"/>
          <p14:tracePt t="38647" x="5537200" y="4495800"/>
          <p14:tracePt t="38664" x="5568950" y="4495800"/>
          <p14:tracePt t="38681" x="5613400" y="4489450"/>
          <p14:tracePt t="38697" x="5657850" y="4476750"/>
          <p14:tracePt t="38714" x="5721350" y="4438650"/>
          <p14:tracePt t="38731" x="5784850" y="4419600"/>
          <p14:tracePt t="38748" x="5861050" y="4381500"/>
          <p14:tracePt t="38764" x="5943600" y="4337050"/>
          <p14:tracePt t="38781" x="6000750" y="4318000"/>
          <p14:tracePt t="38797" x="6032500" y="4298950"/>
          <p14:tracePt t="38814" x="6083300" y="4279900"/>
          <p14:tracePt t="38831" x="6102350" y="4260850"/>
          <p14:tracePt t="38847" x="6121400" y="4248150"/>
          <p14:tracePt t="38864" x="6153150" y="4216400"/>
          <p14:tracePt t="38881" x="6172200" y="4171950"/>
          <p14:tracePt t="38897" x="6210300" y="4127500"/>
          <p14:tracePt t="38914" x="6242050" y="4076700"/>
          <p14:tracePt t="38931" x="6261100" y="4044950"/>
          <p14:tracePt t="38947" x="6299200" y="3987800"/>
          <p14:tracePt t="38964" x="6324600" y="3949700"/>
          <p14:tracePt t="38981" x="6356350" y="3905250"/>
          <p14:tracePt t="38998" x="6369050" y="3867150"/>
          <p14:tracePt t="39014" x="6388100" y="3841750"/>
          <p14:tracePt t="39031" x="6394450" y="3810000"/>
          <p14:tracePt t="39048" x="6394450" y="3803650"/>
          <p14:tracePt t="39064" x="6413500" y="3752850"/>
          <p14:tracePt t="39081" x="6413500" y="3740150"/>
          <p14:tracePt t="39098" x="6419850" y="3721100"/>
          <p14:tracePt t="39128" x="6426200" y="3714750"/>
          <p14:tracePt t="39697" x="6426200" y="3721100"/>
          <p14:tracePt t="39704" x="6426200" y="3733800"/>
          <p14:tracePt t="39715" x="6426200" y="3740150"/>
          <p14:tracePt t="39731" x="6426200" y="3752850"/>
          <p14:tracePt t="39748" x="6426200" y="3778250"/>
          <p14:tracePt t="39765" x="6419850" y="3784600"/>
          <p14:tracePt t="39782" x="6381750" y="3810000"/>
          <p14:tracePt t="39798" x="6337300" y="3848100"/>
          <p14:tracePt t="39814" x="6286500" y="3879850"/>
          <p14:tracePt t="39831" x="6254750" y="3905250"/>
          <p14:tracePt t="39848" x="6229350" y="3911600"/>
          <p14:tracePt t="39864" x="6197600" y="3917950"/>
          <p14:tracePt t="39881" x="6165850" y="3917950"/>
          <p14:tracePt t="39898" x="6146800" y="3937000"/>
          <p14:tracePt t="39915" x="6108700" y="3937000"/>
          <p14:tracePt t="39931" x="6076950" y="3937000"/>
          <p14:tracePt t="39948" x="6051550" y="3943350"/>
          <p14:tracePt t="39964" x="6026150" y="3943350"/>
          <p14:tracePt t="39981" x="6019800" y="3943350"/>
          <p14:tracePt t="39998" x="5988050" y="3962400"/>
          <p14:tracePt t="40014" x="5981700" y="3968750"/>
          <p14:tracePt t="40031" x="5975350" y="3975100"/>
          <p14:tracePt t="40065" x="5975350" y="3981450"/>
          <p14:tracePt t="40105" x="5975350" y="3994150"/>
          <p14:tracePt t="40121" x="5981700" y="3994150"/>
          <p14:tracePt t="40128" x="5988050" y="3994150"/>
          <p14:tracePt t="40145" x="5994400" y="3994150"/>
          <p14:tracePt t="40161" x="6013450" y="3981450"/>
          <p14:tracePt t="40201" x="6019800" y="3981450"/>
          <p14:tracePt t="40217" x="6026150" y="3975100"/>
          <p14:tracePt t="40233" x="6032500" y="3968750"/>
          <p14:tracePt t="40249" x="6064250" y="3949700"/>
          <p14:tracePt t="40257" x="6070600" y="3943350"/>
          <p14:tracePt t="40265" x="6076950" y="3937000"/>
          <p14:tracePt t="40281" x="6102350" y="3917950"/>
          <p14:tracePt t="40298" x="6115050" y="3905250"/>
          <p14:tracePt t="40314" x="6127750" y="3892550"/>
          <p14:tracePt t="40331" x="6146800" y="3879850"/>
          <p14:tracePt t="40348" x="6172200" y="3854450"/>
          <p14:tracePt t="40365" x="6184900" y="3848100"/>
          <p14:tracePt t="40382" x="6235700" y="3822700"/>
          <p14:tracePt t="40398" x="6242050" y="3810000"/>
          <p14:tracePt t="40415" x="6261100" y="3803650"/>
          <p14:tracePt t="40432" x="6273800" y="3803650"/>
          <p14:tracePt t="40448" x="6280150" y="3797300"/>
          <p14:tracePt t="40465" x="6286500" y="3790950"/>
          <p14:tracePt t="40481" x="6305550" y="3778250"/>
          <p14:tracePt t="40561" x="6305550" y="3765550"/>
          <p14:tracePt t="40577" x="6305550" y="3752850"/>
          <p14:tracePt t="40585" x="6305550" y="3746500"/>
          <p14:tracePt t="40598" x="6305550" y="3740150"/>
          <p14:tracePt t="40615" x="6305550" y="3714750"/>
          <p14:tracePt t="40631" x="6305550" y="3702050"/>
          <p14:tracePt t="40649" x="6305550" y="3689350"/>
          <p14:tracePt t="42185" x="6311900" y="3683000"/>
          <p14:tracePt t="42201" x="6311900" y="3695700"/>
          <p14:tracePt t="42209" x="6311900" y="3702050"/>
          <p14:tracePt t="42217" x="6318250" y="3708400"/>
          <p14:tracePt t="42232" x="6318250" y="3714750"/>
          <p14:tracePt t="42248" x="6318250" y="3746500"/>
          <p14:tracePt t="42265" x="6318250" y="3797300"/>
          <p14:tracePt t="42282" x="6318250" y="3822700"/>
          <p14:tracePt t="42298" x="6318250" y="3860800"/>
          <p14:tracePt t="42315" x="6318250" y="3873500"/>
          <p14:tracePt t="42332" x="6318250" y="3879850"/>
          <p14:tracePt t="42401" x="6318250" y="3886200"/>
          <p14:tracePt t="42489" x="6311900" y="3886200"/>
          <p14:tracePt t="42521" x="6299200" y="3886200"/>
          <p14:tracePt t="42801" x="6292850" y="3886200"/>
          <p14:tracePt t="42817" x="6292850" y="3879850"/>
          <p14:tracePt t="42825" x="6292850" y="3873500"/>
          <p14:tracePt t="42841" x="6292850" y="3867150"/>
          <p14:tracePt t="42849" x="6305550" y="3854450"/>
          <p14:tracePt t="42866" x="6324600" y="3835400"/>
          <p14:tracePt t="42882" x="6362700" y="3803650"/>
          <p14:tracePt t="42898" x="6369050" y="3797300"/>
          <p14:tracePt t="42915" x="6388100" y="3778250"/>
          <p14:tracePt t="42937" x="6388100" y="3771900"/>
          <p14:tracePt t="42949" x="6388100" y="3759200"/>
          <p14:tracePt t="42965" x="6388100" y="3733800"/>
          <p14:tracePt t="42982" x="6388100" y="3708400"/>
          <p14:tracePt t="42998" x="6381750" y="3663950"/>
          <p14:tracePt t="43015" x="6375400" y="3651250"/>
          <p14:tracePt t="43032" x="6369050" y="3619500"/>
          <p14:tracePt t="43048" x="6343650" y="3581400"/>
          <p14:tracePt t="43066" x="6330950" y="3575050"/>
          <p14:tracePt t="43249" x="6330950" y="3587750"/>
          <p14:tracePt t="43257" x="6330950" y="3594100"/>
          <p14:tracePt t="43265" x="6330950" y="3606800"/>
          <p14:tracePt t="43282" x="6337300" y="3632200"/>
          <p14:tracePt t="43299" x="6343650" y="3657600"/>
          <p14:tracePt t="43315" x="6350000" y="3689350"/>
          <p14:tracePt t="43332" x="6350000" y="3714750"/>
          <p14:tracePt t="43349" x="6350000" y="3752850"/>
          <p14:tracePt t="43365" x="6350000" y="3797300"/>
          <p14:tracePt t="43382" x="6350000" y="3835400"/>
          <p14:tracePt t="43398" x="6350000" y="3867150"/>
          <p14:tracePt t="43415" x="6350000" y="3898900"/>
          <p14:tracePt t="43432" x="6350000" y="3911600"/>
          <p14:tracePt t="43465" x="6343650" y="3924300"/>
          <p14:tracePt t="43513" x="6337300" y="3924300"/>
          <p14:tracePt t="43529" x="6318250" y="3924300"/>
          <p14:tracePt t="43537" x="6311900" y="3924300"/>
          <p14:tracePt t="43548" x="6299200" y="3911600"/>
          <p14:tracePt t="43565" x="6299200" y="3905250"/>
          <p14:tracePt t="43582" x="6299200" y="3873500"/>
          <p14:tracePt t="43598" x="6299200" y="3829050"/>
          <p14:tracePt t="43615" x="6299200" y="3790950"/>
          <p14:tracePt t="43632" x="6330950" y="3746500"/>
          <p14:tracePt t="43648" x="6362700" y="3708400"/>
          <p14:tracePt t="43665" x="6400800" y="3670300"/>
          <p14:tracePt t="43682" x="6407150" y="3651250"/>
          <p14:tracePt t="43698" x="6413500" y="3632200"/>
          <p14:tracePt t="43737" x="6426200" y="3625850"/>
          <p14:tracePt t="44625" x="6407150" y="3625850"/>
          <p14:tracePt t="44649" x="6394450" y="3625850"/>
          <p14:tracePt t="45554" x="6388100" y="3625850"/>
          <p14:tracePt t="47970" x="6381750" y="3625850"/>
          <p14:tracePt t="47978" x="6381750" y="3606800"/>
          <p14:tracePt t="47986" x="6381750" y="3600450"/>
          <p14:tracePt t="47999" x="6381750" y="3575050"/>
          <p14:tracePt t="48016" x="6381750" y="3530600"/>
          <p14:tracePt t="48032" x="6362700" y="3486150"/>
          <p14:tracePt t="48049" x="6356350" y="3441700"/>
          <p14:tracePt t="48066" x="6356350" y="3384550"/>
          <p14:tracePt t="48066" x="6356350" y="3365500"/>
          <p14:tracePt t="48083" x="6343650" y="3321050"/>
          <p14:tracePt t="48099" x="6343650" y="3289300"/>
          <p14:tracePt t="48116" x="6318250" y="3244850"/>
          <p14:tracePt t="48132" x="6318250" y="3213100"/>
          <p14:tracePt t="48149" x="6318250" y="3181350"/>
          <p14:tracePt t="48166" x="6311900" y="3155950"/>
          <p14:tracePt t="48182" x="6311900" y="3124200"/>
          <p14:tracePt t="48199" x="6299200" y="3079750"/>
          <p14:tracePt t="48216" x="6299200" y="3054350"/>
          <p14:tracePt t="48233" x="6292850" y="3041650"/>
          <p14:tracePt t="48249" x="6273800" y="3009900"/>
          <p14:tracePt t="48266" x="6273800" y="2997200"/>
          <p14:tracePt t="48283" x="6273800" y="2990850"/>
          <p14:tracePt t="48299" x="6267450" y="2965450"/>
          <p14:tracePt t="48330" x="6261100" y="2959100"/>
          <p14:tracePt t="48362" x="6254750" y="2952750"/>
          <p14:tracePt t="48378" x="6235700" y="2946400"/>
          <p14:tracePt t="48394" x="6216650" y="2927350"/>
          <p14:tracePt t="48402" x="6210300" y="2921000"/>
          <p14:tracePt t="48410" x="6197600" y="2908300"/>
          <p14:tracePt t="48418" x="6184900" y="2901950"/>
          <p14:tracePt t="48433" x="6172200" y="2882900"/>
          <p14:tracePt t="48449" x="6146800" y="2870200"/>
          <p14:tracePt t="48466" x="6083300" y="2832100"/>
          <p14:tracePt t="48483" x="6051550" y="2813050"/>
          <p14:tracePt t="48499" x="6000750" y="2787650"/>
          <p14:tracePt t="48516" x="5924550" y="2768600"/>
          <p14:tracePt t="48533" x="5861050" y="2736850"/>
          <p14:tracePt t="48549" x="5765800" y="2705100"/>
          <p14:tracePt t="48566" x="5689600" y="2660650"/>
          <p14:tracePt t="48583" x="5632450" y="2635250"/>
          <p14:tracePt t="48599" x="5562600" y="2616200"/>
          <p14:tracePt t="48616" x="5467350" y="2571750"/>
          <p14:tracePt t="48633" x="5403850" y="2559050"/>
          <p14:tracePt t="48649" x="5321300" y="2527300"/>
          <p14:tracePt t="48666" x="5251450" y="2520950"/>
          <p14:tracePt t="48666" x="5207000" y="2520950"/>
          <p14:tracePt t="48683" x="5143500" y="2520950"/>
          <p14:tracePt t="48699" x="5054600" y="2520950"/>
          <p14:tracePt t="48716" x="4959350" y="2520950"/>
          <p14:tracePt t="48733" x="4895850" y="2520950"/>
          <p14:tracePt t="48750" x="4806950" y="2520950"/>
          <p14:tracePt t="48767" x="4711700" y="2520950"/>
          <p14:tracePt t="48783" x="4616450" y="2533650"/>
          <p14:tracePt t="48799" x="4533900" y="2546350"/>
          <p14:tracePt t="48816" x="4425950" y="2552700"/>
          <p14:tracePt t="48833" x="4318000" y="2565400"/>
          <p14:tracePt t="48849" x="4210050" y="2603500"/>
          <p14:tracePt t="48866" x="4114800" y="2609850"/>
          <p14:tracePt t="48866" x="4057650" y="2622550"/>
          <p14:tracePt t="48883" x="3968750" y="2622550"/>
          <p14:tracePt t="48899" x="3898900" y="2641600"/>
          <p14:tracePt t="48916" x="3790950" y="2654300"/>
          <p14:tracePt t="48933" x="3733800" y="2667000"/>
          <p14:tracePt t="48949" x="3676650" y="2673350"/>
          <p14:tracePt t="48966" x="3632200" y="2692400"/>
          <p14:tracePt t="48983" x="3587750" y="2698750"/>
          <p14:tracePt t="48999" x="3562350" y="2711450"/>
          <p14:tracePt t="49016" x="3530600" y="2717800"/>
          <p14:tracePt t="49033" x="3473450" y="2743200"/>
          <p14:tracePt t="49049" x="3429000" y="2762250"/>
          <p14:tracePt t="49066" x="3384550" y="2794000"/>
          <p14:tracePt t="49066" x="3340100" y="2813050"/>
          <p14:tracePt t="49083" x="3276600" y="2863850"/>
          <p14:tracePt t="49099" x="3206750" y="2914650"/>
          <p14:tracePt t="49116" x="3130550" y="2971800"/>
          <p14:tracePt t="49133" x="3079750" y="3041650"/>
          <p14:tracePt t="49149" x="3067050" y="3086100"/>
          <p14:tracePt t="49166" x="3028950" y="3155950"/>
          <p14:tracePt t="49183" x="3022600" y="3225800"/>
          <p14:tracePt t="49199" x="3009900" y="3289300"/>
          <p14:tracePt t="49216" x="2990850" y="3371850"/>
          <p14:tracePt t="49233" x="2990850" y="3416300"/>
          <p14:tracePt t="49249" x="2984500" y="3473450"/>
          <p14:tracePt t="49266" x="2984500" y="3530600"/>
          <p14:tracePt t="49266" x="2984500" y="3536950"/>
          <p14:tracePt t="49283" x="2984500" y="3575050"/>
          <p14:tracePt t="49300" x="2984500" y="3619500"/>
          <p14:tracePt t="49316" x="2984500" y="3657600"/>
          <p14:tracePt t="49333" x="2984500" y="3708400"/>
          <p14:tracePt t="49349" x="2997200" y="3778250"/>
          <p14:tracePt t="49366" x="3016250" y="3841750"/>
          <p14:tracePt t="49383" x="3067050" y="3917950"/>
          <p14:tracePt t="49399" x="3092450" y="3956050"/>
          <p14:tracePt t="49416" x="3111500" y="4000500"/>
          <p14:tracePt t="49433" x="3130550" y="4025900"/>
          <p14:tracePt t="49449" x="3149600" y="4051300"/>
          <p14:tracePt t="49466" x="3155950" y="4064000"/>
          <p14:tracePt t="49466" x="3168650" y="4083050"/>
          <p14:tracePt t="49483" x="3200400" y="4121150"/>
          <p14:tracePt t="49500" x="3244850" y="4165600"/>
          <p14:tracePt t="49516" x="3302000" y="4210050"/>
          <p14:tracePt t="49533" x="3378200" y="4260850"/>
          <p14:tracePt t="49549" x="3448050" y="4286250"/>
          <p14:tracePt t="49566" x="3536950" y="4324350"/>
          <p14:tracePt t="49583" x="3613150" y="4343400"/>
          <p14:tracePt t="49599" x="3683000" y="4343400"/>
          <p14:tracePt t="49616" x="3778250" y="4362450"/>
          <p14:tracePt t="49633" x="3886200" y="4362450"/>
          <p14:tracePt t="49650" x="4006850" y="4362450"/>
          <p14:tracePt t="49666" x="4254500" y="4362450"/>
          <p14:tracePt t="49683" x="4445000" y="4362450"/>
          <p14:tracePt t="49700" x="4635500" y="4362450"/>
          <p14:tracePt t="49716" x="4826000" y="4362450"/>
          <p14:tracePt t="49733" x="4984750" y="4362450"/>
          <p14:tracePt t="49750" x="5067300" y="4362450"/>
          <p14:tracePt t="49767" x="5175250" y="4362450"/>
          <p14:tracePt t="49783" x="5251450" y="4362450"/>
          <p14:tracePt t="49800" x="5346700" y="4349750"/>
          <p14:tracePt t="49816" x="5429250" y="4343400"/>
          <p14:tracePt t="49833" x="5575300" y="4318000"/>
          <p14:tracePt t="49850" x="5695950" y="4318000"/>
          <p14:tracePt t="49866" x="5822950" y="4318000"/>
          <p14:tracePt t="49866" x="5873750" y="4318000"/>
          <p14:tracePt t="49883" x="5969000" y="4318000"/>
          <p14:tracePt t="49900" x="6057900" y="4318000"/>
          <p14:tracePt t="49916" x="6115050" y="4318000"/>
          <p14:tracePt t="49933" x="6172200" y="4305300"/>
          <p14:tracePt t="49950" x="6229350" y="4286250"/>
          <p14:tracePt t="49966" x="6324600" y="4254500"/>
          <p14:tracePt t="49983" x="6407150" y="4210050"/>
          <p14:tracePt t="50000" x="6496050" y="4178300"/>
          <p14:tracePt t="50016" x="6591300" y="4133850"/>
          <p14:tracePt t="50033" x="6635750" y="4095750"/>
          <p14:tracePt t="50050" x="6686550" y="4070350"/>
          <p14:tracePt t="50066" x="6705600" y="4025900"/>
          <p14:tracePt t="50067" x="6724650" y="4006850"/>
          <p14:tracePt t="50083" x="6750050" y="3956050"/>
          <p14:tracePt t="50100" x="6781800" y="3911600"/>
          <p14:tracePt t="50116" x="6788150" y="3867150"/>
          <p14:tracePt t="50133" x="6800850" y="3822700"/>
          <p14:tracePt t="50150" x="6826250" y="3759200"/>
          <p14:tracePt t="50166" x="6826250" y="3702050"/>
          <p14:tracePt t="50183" x="6826250" y="3651250"/>
          <p14:tracePt t="50200" x="6826250" y="3625850"/>
          <p14:tracePt t="50216" x="6826250" y="3594100"/>
          <p14:tracePt t="50233" x="6826250" y="3549650"/>
          <p14:tracePt t="50250" x="6826250" y="3511550"/>
          <p14:tracePt t="50266" x="6826250" y="3479800"/>
          <p14:tracePt t="50283" x="6775450" y="3390900"/>
          <p14:tracePt t="50300" x="6743700" y="3321050"/>
          <p14:tracePt t="50316" x="6692900" y="3251200"/>
          <p14:tracePt t="50333" x="6648450" y="3149600"/>
          <p14:tracePt t="50350" x="6591300" y="3067050"/>
          <p14:tracePt t="50366" x="6540500" y="2990850"/>
          <p14:tracePt t="50383" x="6496050" y="2901950"/>
          <p14:tracePt t="50400" x="6457950" y="2832100"/>
          <p14:tracePt t="50416" x="6413500" y="2768600"/>
          <p14:tracePt t="50433" x="6375400" y="2730500"/>
          <p14:tracePt t="50450" x="6311900" y="2667000"/>
          <p14:tracePt t="50466" x="6261100" y="2616200"/>
          <p14:tracePt t="50467" x="6229350" y="2584450"/>
          <p14:tracePt t="50483" x="6159500" y="2533650"/>
          <p14:tracePt t="50500" x="6089650" y="2514600"/>
          <p14:tracePt t="50516" x="5988050" y="2476500"/>
          <p14:tracePt t="50533" x="5892800" y="2457450"/>
          <p14:tracePt t="50550" x="5797550" y="2432050"/>
          <p14:tracePt t="50566" x="5715000" y="2425700"/>
          <p14:tracePt t="50583" x="5607050" y="2413000"/>
          <p14:tracePt t="50600" x="5492750" y="2400300"/>
          <p14:tracePt t="50616" x="5378450" y="2368550"/>
          <p14:tracePt t="50633" x="5232400" y="2343150"/>
          <p14:tracePt t="50650" x="5111750" y="2343150"/>
          <p14:tracePt t="50667" x="4984750" y="2343150"/>
          <p14:tracePt t="50667" x="4933950" y="2343150"/>
          <p14:tracePt t="50683" x="4826000" y="2343150"/>
          <p14:tracePt t="50700" x="4718050" y="2343150"/>
          <p14:tracePt t="50716" x="4591050" y="2343150"/>
          <p14:tracePt t="50733" x="4483100" y="2343150"/>
          <p14:tracePt t="50750" x="4368800" y="2381250"/>
          <p14:tracePt t="50767" x="4260850" y="2393950"/>
          <p14:tracePt t="50783" x="4114800" y="2406650"/>
          <p14:tracePt t="50800" x="3968750" y="2457450"/>
          <p14:tracePt t="50817" x="3835400" y="2508250"/>
          <p14:tracePt t="50833" x="3683000" y="2559050"/>
          <p14:tracePt t="50850" x="3517900" y="2622550"/>
          <p14:tracePt t="50867" x="3270250" y="2736850"/>
          <p14:tracePt t="50883" x="3162300" y="2825750"/>
          <p14:tracePt t="50900" x="3060700" y="2882900"/>
          <p14:tracePt t="50917" x="2965450" y="2959100"/>
          <p14:tracePt t="50933" x="2914650" y="3035300"/>
          <p14:tracePt t="50950" x="2876550" y="3105150"/>
          <p14:tracePt t="50967" x="2832100" y="3187700"/>
          <p14:tracePt t="50983" x="2813050" y="3257550"/>
          <p14:tracePt t="51000" x="2800350" y="3340100"/>
          <p14:tracePt t="51016" x="2800350" y="3429000"/>
          <p14:tracePt t="51033" x="2800350" y="3536950"/>
          <p14:tracePt t="51050" x="2800350" y="3644900"/>
          <p14:tracePt t="51066" x="2844800" y="3778250"/>
          <p14:tracePt t="51067" x="2870200" y="3835400"/>
          <p14:tracePt t="51083" x="2959100" y="3987800"/>
          <p14:tracePt t="51100" x="3022600" y="4076700"/>
          <p14:tracePt t="51116" x="3098800" y="4184650"/>
          <p14:tracePt t="51133" x="3149600" y="4260850"/>
          <p14:tracePt t="51150" x="3225800" y="4337050"/>
          <p14:tracePt t="51166" x="3295650" y="4387850"/>
          <p14:tracePt t="51183" x="3403600" y="4445000"/>
          <p14:tracePt t="51200" x="3505200" y="4502150"/>
          <p14:tracePt t="51217" x="3581400" y="4546600"/>
          <p14:tracePt t="51233" x="3663950" y="4578350"/>
          <p14:tracePt t="51250" x="3721100" y="4597400"/>
          <p14:tracePt t="51267" x="3778250" y="4603750"/>
          <p14:tracePt t="51267" x="3790950" y="4616450"/>
          <p14:tracePt t="51283" x="3829050" y="4622800"/>
          <p14:tracePt t="51300" x="3886200" y="4635500"/>
          <p14:tracePt t="51317" x="3949700" y="4635500"/>
          <p14:tracePt t="51333" x="4044950" y="4635500"/>
          <p14:tracePt t="51350" x="4121150" y="4635500"/>
          <p14:tracePt t="51367" x="4210050" y="4635500"/>
          <p14:tracePt t="51383" x="4292600" y="4635500"/>
          <p14:tracePt t="51400" x="4368800" y="4635500"/>
          <p14:tracePt t="51417" x="4457700" y="4635500"/>
          <p14:tracePt t="51433" x="4533900" y="4635500"/>
          <p14:tracePt t="51450" x="4616450" y="4629150"/>
          <p14:tracePt t="51467" x="4724400" y="4610100"/>
          <p14:tracePt t="51467" x="4819650" y="4565650"/>
          <p14:tracePt t="51483" x="4902200" y="4546600"/>
          <p14:tracePt t="51500" x="5016500" y="4514850"/>
          <p14:tracePt t="51517" x="5086350" y="4483100"/>
          <p14:tracePt t="51533" x="5156200" y="4464050"/>
          <p14:tracePt t="51550" x="5238750" y="4432300"/>
          <p14:tracePt t="51567" x="5314950" y="4387850"/>
          <p14:tracePt t="51583" x="5397500" y="4343400"/>
          <p14:tracePt t="51600" x="5473700" y="4273550"/>
          <p14:tracePt t="51617" x="5524500" y="4229100"/>
          <p14:tracePt t="51633" x="5588000" y="4165600"/>
          <p14:tracePt t="51650" x="5638800" y="4076700"/>
          <p14:tracePt t="51667" x="5689600" y="4019550"/>
          <p14:tracePt t="51667" x="5721350" y="3975100"/>
          <p14:tracePt t="51683" x="5810250" y="3835400"/>
          <p14:tracePt t="51700" x="5880100" y="3746500"/>
          <p14:tracePt t="51717" x="5930900" y="3676650"/>
          <p14:tracePt t="51733" x="6019800" y="3549650"/>
          <p14:tracePt t="51750" x="6070600" y="3479800"/>
          <p14:tracePt t="51767" x="6121400" y="3409950"/>
          <p14:tracePt t="51784" x="6172200" y="3333750"/>
          <p14:tracePt t="51800" x="6191250" y="3302000"/>
          <p14:tracePt t="51817" x="6197600" y="3257550"/>
          <p14:tracePt t="51834" x="6216650" y="3206750"/>
          <p14:tracePt t="51850" x="6229350" y="3162300"/>
          <p14:tracePt t="51867" x="6229350" y="3124200"/>
          <p14:tracePt t="51883" x="6229350" y="3079750"/>
          <p14:tracePt t="51900" x="6223000" y="3048000"/>
          <p14:tracePt t="51917" x="6210300" y="3009900"/>
          <p14:tracePt t="51933" x="6165850" y="2965450"/>
          <p14:tracePt t="51950" x="6121400" y="2914650"/>
          <p14:tracePt t="51967" x="6096000" y="2889250"/>
          <p14:tracePt t="51983" x="6045200" y="2851150"/>
          <p14:tracePt t="52000" x="5975350" y="2806700"/>
          <p14:tracePt t="52017" x="5905500" y="2781300"/>
          <p14:tracePt t="52033" x="5803900" y="2736850"/>
          <p14:tracePt t="52050" x="5702300" y="2686050"/>
          <p14:tracePt t="52067" x="5588000" y="2654300"/>
          <p14:tracePt t="52067" x="5530850" y="2641600"/>
          <p14:tracePt t="52083" x="5435600" y="2622550"/>
          <p14:tracePt t="52100" x="5321300" y="2584450"/>
          <p14:tracePt t="52117" x="5226050" y="2565400"/>
          <p14:tracePt t="52133" x="5156200" y="2533650"/>
          <p14:tracePt t="52150" x="5054600" y="2514600"/>
          <p14:tracePt t="52167" x="4984750" y="2489200"/>
          <p14:tracePt t="52184" x="4889500" y="2470150"/>
          <p14:tracePt t="52200" x="4794250" y="2457450"/>
          <p14:tracePt t="52217" x="4724400" y="2438400"/>
          <p14:tracePt t="52234" x="4635500" y="2438400"/>
          <p14:tracePt t="52250" x="4559300" y="2432050"/>
          <p14:tracePt t="52267" x="4489450" y="2432050"/>
          <p14:tracePt t="52267" x="4438650" y="2432050"/>
          <p14:tracePt t="52284" x="4349750" y="2432050"/>
          <p14:tracePt t="52300" x="4279900" y="2432050"/>
          <p14:tracePt t="52317" x="4203700" y="2432050"/>
          <p14:tracePt t="52334" x="4146550" y="2432050"/>
          <p14:tracePt t="52350" x="4070350" y="2432050"/>
          <p14:tracePt t="52367" x="4025900" y="2432050"/>
          <p14:tracePt t="52384" x="3968750" y="2451100"/>
          <p14:tracePt t="52401" x="3911600" y="2470150"/>
          <p14:tracePt t="52417" x="3854450" y="2501900"/>
          <p14:tracePt t="52434" x="3765550" y="2546350"/>
          <p14:tracePt t="52451" x="3695700" y="2590800"/>
          <p14:tracePt t="52467" x="3594100" y="2647950"/>
          <p14:tracePt t="52484" x="3536950" y="2698750"/>
          <p14:tracePt t="52501" x="3460750" y="2762250"/>
          <p14:tracePt t="52517" x="3435350" y="2806700"/>
          <p14:tracePt t="52534" x="3378200" y="2895600"/>
          <p14:tracePt t="52551" x="3340100" y="2965450"/>
          <p14:tracePt t="52568" x="3302000" y="3079750"/>
          <p14:tracePt t="52584" x="3295650" y="3155950"/>
          <p14:tracePt t="52601" x="3276600" y="3257550"/>
          <p14:tracePt t="52617" x="3276600" y="3333750"/>
          <p14:tracePt t="52634" x="3251200" y="3416300"/>
          <p14:tracePt t="52651" x="3244850" y="3460750"/>
          <p14:tracePt t="52667" x="3238500" y="3517900"/>
          <p14:tracePt t="52684" x="3238500" y="3549650"/>
          <p14:tracePt t="52701" x="3238500" y="3562350"/>
          <p14:tracePt t="52717" x="3238500" y="3594100"/>
          <p14:tracePt t="52734" x="3238500" y="3625850"/>
          <p14:tracePt t="52751" x="3238500" y="3663950"/>
          <p14:tracePt t="52768" x="3238500" y="3683000"/>
          <p14:tracePt t="52784" x="3238500" y="3708400"/>
          <p14:tracePt t="52800" x="3238500" y="3721100"/>
          <p14:tracePt t="52818" x="3238500" y="3746500"/>
          <p14:tracePt t="52835" x="3238500" y="3752850"/>
          <p14:tracePt t="52851" x="3244850" y="3797300"/>
          <p14:tracePt t="52867" x="3257550" y="3835400"/>
          <p14:tracePt t="52884" x="3276600" y="3879850"/>
          <p14:tracePt t="52901" x="3314700" y="3924300"/>
          <p14:tracePt t="52917" x="3365500" y="3981450"/>
          <p14:tracePt t="52934" x="3409950" y="4044950"/>
          <p14:tracePt t="52951" x="3498850" y="4095750"/>
          <p14:tracePt t="52967" x="3581400" y="4152900"/>
          <p14:tracePt t="52984" x="3663950" y="4210050"/>
          <p14:tracePt t="53001" x="3740150" y="4254500"/>
          <p14:tracePt t="53017" x="3810000" y="4292600"/>
          <p14:tracePt t="53034" x="3892550" y="4349750"/>
          <p14:tracePt t="53051" x="4000500" y="4406900"/>
          <p14:tracePt t="53067" x="4216400" y="4572000"/>
          <p14:tracePt t="53084" x="4406900" y="4711700"/>
          <p14:tracePt t="53101" x="4654550" y="4883150"/>
          <p14:tracePt t="53117" x="4870450" y="4978400"/>
          <p14:tracePt t="53134" x="5003800" y="5010150"/>
          <p14:tracePt t="53151" x="5060950" y="5010150"/>
          <p14:tracePt t="53167" x="5092700" y="5010150"/>
          <p14:tracePt t="53184" x="5124450" y="4991100"/>
          <p14:tracePt t="53201" x="5200650" y="4914900"/>
          <p14:tracePt t="53217" x="5289550" y="4775200"/>
          <p14:tracePt t="53234" x="5359400" y="4686300"/>
          <p14:tracePt t="53251" x="5391150" y="4641850"/>
          <p14:tracePt t="53251" x="5397500" y="4635500"/>
          <p14:tracePt t="53292" x="5403850" y="4635500"/>
          <p14:tracePt t="53332" x="5410200" y="4635500"/>
          <p14:tracePt t="53340" x="5435600" y="4622800"/>
          <p14:tracePt t="53351" x="5454650" y="4597400"/>
          <p14:tracePt t="53367" x="5492750" y="4527550"/>
          <p14:tracePt t="53384" x="5543550" y="4406900"/>
          <p14:tracePt t="53401" x="5626100" y="4286250"/>
          <p14:tracePt t="53418" x="5734050" y="4095750"/>
          <p14:tracePt t="53434" x="5854700" y="3956050"/>
          <p14:tracePt t="53451" x="5956300" y="3810000"/>
          <p14:tracePt t="53451" x="6026150" y="3702050"/>
          <p14:tracePt t="53468" x="6096000" y="3613150"/>
          <p14:tracePt t="53484" x="6153150" y="3505200"/>
          <p14:tracePt t="53501" x="6191250" y="3416300"/>
          <p14:tracePt t="53518" x="6210300" y="3352800"/>
          <p14:tracePt t="53534" x="6242050" y="3270250"/>
          <p14:tracePt t="53551" x="6254750" y="3213100"/>
          <p14:tracePt t="53568" x="6261100" y="3162300"/>
          <p14:tracePt t="53584" x="6280150" y="3124200"/>
          <p14:tracePt t="53601" x="6286500" y="3105150"/>
          <p14:tracePt t="53618" x="6286500" y="3098800"/>
          <p14:tracePt t="54076" x="6292850" y="3098800"/>
          <p14:tracePt t="54084" x="6311900" y="3098800"/>
          <p14:tracePt t="54101" x="6337300" y="3092450"/>
          <p14:tracePt t="54118" x="6381750" y="3086100"/>
          <p14:tracePt t="54134" x="6438900" y="3073400"/>
          <p14:tracePt t="54151" x="6496050" y="3073400"/>
          <p14:tracePt t="54168" x="6540500" y="3048000"/>
          <p14:tracePt t="54184" x="6610350" y="3022600"/>
          <p14:tracePt t="54201" x="6692900" y="2990850"/>
          <p14:tracePt t="54218" x="6775450" y="2965450"/>
          <p14:tracePt t="54234" x="6858000" y="2921000"/>
          <p14:tracePt t="54251" x="6908800" y="2901950"/>
          <p14:tracePt t="54268" x="6940550" y="2882900"/>
          <p14:tracePt t="54284" x="6953250" y="2876550"/>
          <p14:tracePt t="54301" x="6959600" y="2870200"/>
          <p14:tracePt t="54318" x="6997700" y="2851150"/>
          <p14:tracePt t="54334" x="7004050" y="2844800"/>
          <p14:tracePt t="54372" x="7016750" y="2844800"/>
          <p14:tracePt t="54380" x="7035800" y="2832100"/>
          <p14:tracePt t="54412" x="7042150" y="2825750"/>
          <p14:tracePt t="54428" x="7061200" y="2825750"/>
          <p14:tracePt t="54436" x="7067550" y="2825750"/>
          <p14:tracePt t="54452" x="7073900" y="2825750"/>
          <p14:tracePt t="54476" x="7080250" y="2825750"/>
          <p14:tracePt t="54500" x="7099300" y="2825750"/>
          <p14:tracePt t="54532" x="7105650" y="2825750"/>
          <p14:tracePt t="54556" x="7112000" y="2825750"/>
          <p14:tracePt t="54572" x="7118350" y="2819400"/>
          <p14:tracePt t="54580" x="7124700" y="2813050"/>
          <p14:tracePt t="55044" x="7124700" y="2806700"/>
          <p14:tracePt t="55052" x="7118350" y="2806700"/>
          <p14:tracePt t="55068" x="7099300" y="2806700"/>
          <p14:tracePt t="55085" x="7080250" y="2813050"/>
          <p14:tracePt t="55102" x="7016750" y="2863850"/>
          <p14:tracePt t="55118" x="6997700" y="2870200"/>
          <p14:tracePt t="55135" x="6985000" y="2876550"/>
          <p14:tracePt t="55151" x="6965950" y="2895600"/>
          <p14:tracePt t="55168" x="6959600" y="2901950"/>
          <p14:tracePt t="55185" x="6953250" y="2908300"/>
          <p14:tracePt t="55201" x="6946900" y="2908300"/>
          <p14:tracePt t="55218" x="6940550" y="2921000"/>
          <p14:tracePt t="55661" x="6934200" y="2914650"/>
          <p14:tracePt t="55684" x="6934200" y="2908300"/>
          <p14:tracePt t="55692" x="6934200" y="2901950"/>
          <p14:tracePt t="55708" x="6934200" y="2895600"/>
          <p14:tracePt t="55724" x="6934200" y="2889250"/>
          <p14:tracePt t="55735" x="6934200" y="2870200"/>
          <p14:tracePt t="55751" x="6940550" y="2863850"/>
          <p14:tracePt t="55768" x="6940550" y="2851150"/>
          <p14:tracePt t="55785" x="6946900" y="2832100"/>
          <p14:tracePt t="55802" x="6946900" y="2825750"/>
          <p14:tracePt t="55818" x="6953250" y="2819400"/>
          <p14:tracePt t="55835" x="6972300" y="2800350"/>
          <p14:tracePt t="55852" x="6978650" y="2787650"/>
          <p14:tracePt t="55900" x="6985000" y="2774950"/>
          <p14:tracePt t="56853" x="6978650" y="2787650"/>
          <p14:tracePt t="56860" x="6972300" y="2787650"/>
          <p14:tracePt t="56868" x="6965950" y="2794000"/>
          <p14:tracePt t="56885" x="6940550" y="2800350"/>
          <p14:tracePt t="56902" x="6896100" y="2832100"/>
          <p14:tracePt t="56918" x="6870700" y="2844800"/>
          <p14:tracePt t="56935" x="6858000" y="2851150"/>
          <p14:tracePt t="56952" x="6851650" y="2863850"/>
          <p14:tracePt t="57141" x="6851650" y="2857500"/>
          <p14:tracePt t="57156" x="6858000" y="2851150"/>
          <p14:tracePt t="57164" x="6864350" y="2844800"/>
          <p14:tracePt t="57180" x="6883400" y="2825750"/>
          <p14:tracePt t="57188" x="6889750" y="2819400"/>
          <p14:tracePt t="57204" x="6896100" y="2813050"/>
          <p14:tracePt t="57219" x="6902450" y="2806700"/>
          <p14:tracePt t="57235" x="6927850" y="2781300"/>
          <p14:tracePt t="57252" x="6953250" y="2768600"/>
          <p14:tracePt t="57268" x="6985000" y="2743200"/>
          <p14:tracePt t="57285" x="6997700" y="2736850"/>
          <p14:tracePt t="57302" x="7004050" y="2730500"/>
          <p14:tracePt t="57319" x="7016750" y="2717800"/>
          <p14:tracePt t="57335" x="7023100" y="2711450"/>
          <p14:tracePt t="57357" x="7029450" y="2705100"/>
          <p14:tracePt t="57917" x="7029450" y="2724150"/>
          <p14:tracePt t="57925" x="7010400" y="2743200"/>
          <p14:tracePt t="57935" x="7004050" y="2749550"/>
          <p14:tracePt t="57952" x="6953250" y="2774950"/>
          <p14:tracePt t="57969" x="6927850" y="2800350"/>
          <p14:tracePt t="57985" x="6915150" y="2819400"/>
          <p14:tracePt t="58002" x="6877050" y="2844800"/>
          <p14:tracePt t="58019" x="6870700" y="2851150"/>
          <p14:tracePt t="58035" x="6851650" y="2876550"/>
          <p14:tracePt t="58052" x="6826250" y="2882900"/>
          <p14:tracePt t="58069" x="6794500" y="2895600"/>
          <p14:tracePt t="58085" x="6756400" y="2921000"/>
          <p14:tracePt t="58102" x="6724650" y="2933700"/>
          <p14:tracePt t="58119" x="6692900" y="2952750"/>
          <p14:tracePt t="58135" x="6667500" y="2971800"/>
          <p14:tracePt t="58152" x="6661150" y="2971800"/>
          <p14:tracePt t="58169" x="6648450" y="2978150"/>
          <p14:tracePt t="58185" x="6635750" y="2978150"/>
          <p14:tracePt t="58202" x="6623050" y="2990850"/>
          <p14:tracePt t="58219" x="6597650" y="3003550"/>
          <p14:tracePt t="58235" x="6584950" y="3009900"/>
          <p14:tracePt t="58252" x="6540500" y="3035300"/>
          <p14:tracePt t="58269" x="6508750" y="3054350"/>
          <p14:tracePt t="58285" x="6477000" y="3067050"/>
          <p14:tracePt t="58302" x="6464300" y="3073400"/>
          <p14:tracePt t="58325" x="6457950" y="3086100"/>
          <p14:tracePt t="58693" x="6470650" y="3079750"/>
          <p14:tracePt t="58709" x="6477000" y="3073400"/>
          <p14:tracePt t="58719" x="6502400" y="3067050"/>
          <p14:tracePt t="58735" x="6546850" y="3041650"/>
          <p14:tracePt t="58752" x="6591300" y="3022600"/>
          <p14:tracePt t="58769" x="6648450" y="2984500"/>
          <p14:tracePt t="58786" x="6680200" y="2965450"/>
          <p14:tracePt t="58802" x="6718300" y="2940050"/>
          <p14:tracePt t="58819" x="6743700" y="2933700"/>
          <p14:tracePt t="58835" x="6775450" y="2908300"/>
          <p14:tracePt t="58852" x="6800850" y="2889250"/>
          <p14:tracePt t="58869" x="6826250" y="2882900"/>
          <p14:tracePt t="58885" x="6838950" y="2876550"/>
          <p14:tracePt t="58902" x="6851650" y="2870200"/>
          <p14:tracePt t="58919" x="6864350" y="2857500"/>
          <p14:tracePt t="58973" x="6870700" y="2857500"/>
          <p14:tracePt t="58981" x="6889750" y="2851150"/>
          <p14:tracePt t="58989" x="6896100" y="2851150"/>
          <p14:tracePt t="59002" x="6902450" y="2844800"/>
          <p14:tracePt t="59019" x="6934200" y="2825750"/>
          <p14:tracePt t="59035" x="6978650" y="2819400"/>
          <p14:tracePt t="59052" x="7016750" y="2813050"/>
          <p14:tracePt t="59069" x="7054850" y="2787650"/>
          <p14:tracePt t="59085" x="7067550" y="2781300"/>
          <p14:tracePt t="59102" x="7073900" y="2781300"/>
          <p14:tracePt t="59119" x="7086600" y="2768600"/>
          <p14:tracePt t="59605" x="7080250" y="2781300"/>
          <p14:tracePt t="59613" x="7067550" y="2787650"/>
          <p14:tracePt t="59621" x="7048500" y="2800350"/>
          <p14:tracePt t="59636" x="7004050" y="2819400"/>
          <p14:tracePt t="59653" x="6965950" y="2844800"/>
          <p14:tracePt t="59653" x="6953250" y="2857500"/>
          <p14:tracePt t="59669" x="6902450" y="2882900"/>
          <p14:tracePt t="59686" x="6877050" y="2901950"/>
          <p14:tracePt t="59703" x="6826250" y="2927350"/>
          <p14:tracePt t="59719" x="6769100" y="2965450"/>
          <p14:tracePt t="59736" x="6718300" y="2997200"/>
          <p14:tracePt t="59752" x="6673850" y="3035300"/>
          <p14:tracePt t="59769" x="6623050" y="3060700"/>
          <p14:tracePt t="59786" x="6591300" y="3079750"/>
          <p14:tracePt t="59803" x="6565900" y="3086100"/>
          <p14:tracePt t="59819" x="6540500" y="3105150"/>
          <p14:tracePt t="59836" x="6515100" y="3117850"/>
          <p14:tracePt t="59852" x="6496050" y="3130550"/>
          <p14:tracePt t="59869" x="6470650" y="3149600"/>
          <p14:tracePt t="59886" x="6445250" y="3162300"/>
          <p14:tracePt t="59902" x="6432550" y="3168650"/>
          <p14:tracePt t="59919" x="6400800" y="3194050"/>
          <p14:tracePt t="59936" x="6375400" y="3213100"/>
          <p14:tracePt t="59952" x="6350000" y="3232150"/>
          <p14:tracePt t="59969" x="6337300" y="3251200"/>
          <p14:tracePt t="59986" x="6318250" y="3263900"/>
          <p14:tracePt t="60149" x="6311900" y="3263900"/>
          <p14:tracePt t="60181" x="6311900" y="3257550"/>
          <p14:tracePt t="60189" x="6311900" y="3251200"/>
          <p14:tracePt t="60213" x="6330950" y="3232150"/>
          <p14:tracePt t="60237" x="6337300" y="3232150"/>
          <p14:tracePt t="60245" x="6343650" y="3232150"/>
          <p14:tracePt t="60262" x="6356350" y="3225800"/>
          <p14:tracePt t="60277" x="6362700" y="3219450"/>
          <p14:tracePt t="60309" x="6388100" y="3206750"/>
          <p14:tracePt t="60317" x="6388100" y="3200400"/>
          <p14:tracePt t="60325" x="6400800" y="3187700"/>
          <p14:tracePt t="60341" x="6419850" y="3168650"/>
          <p14:tracePt t="60352" x="6438900" y="3149600"/>
          <p14:tracePt t="60369" x="6445250" y="3143250"/>
          <p14:tracePt t="60386" x="6457950" y="3136900"/>
          <p14:tracePt t="60429" x="6464300" y="3124200"/>
          <p14:tracePt t="60445" x="6470650" y="3117850"/>
          <p14:tracePt t="60813" x="6470650" y="3111500"/>
          <p14:tracePt t="60845" x="6464300" y="3111500"/>
          <p14:tracePt t="60854" x="6445250" y="3111500"/>
          <p14:tracePt t="60870" x="6438900" y="3111500"/>
          <p14:tracePt t="60886" x="6419850" y="3117850"/>
          <p14:tracePt t="60903" x="6400800" y="3130550"/>
          <p14:tracePt t="60919" x="6394450" y="3136900"/>
          <p14:tracePt t="60936" x="6381750" y="3143250"/>
          <p14:tracePt t="60953" x="6375400" y="3149600"/>
          <p14:tracePt t="60969" x="6369050" y="3155950"/>
          <p14:tracePt t="60986" x="6362700" y="3162300"/>
          <p14:tracePt t="61005" x="6356350" y="3175000"/>
          <p14:tracePt t="61029" x="6356350" y="3181350"/>
          <p14:tracePt t="61037" x="6350000" y="3187700"/>
          <p14:tracePt t="61086" x="6350000" y="3194050"/>
          <p14:tracePt t="61982" x="6330950" y="3200400"/>
          <p14:tracePt t="61990" x="6311900" y="3200400"/>
          <p14:tracePt t="62003" x="6305550" y="3194050"/>
          <p14:tracePt t="62019" x="6292850" y="3168650"/>
          <p14:tracePt t="62036" x="6267450" y="3136900"/>
          <p14:tracePt t="62053" x="6229350" y="3086100"/>
          <p14:tracePt t="62054" x="6210300" y="3060700"/>
          <p14:tracePt t="62070" x="6178550" y="2997200"/>
          <p14:tracePt t="62086" x="6140450" y="2940050"/>
          <p14:tracePt t="62103" x="6108700" y="2889250"/>
          <p14:tracePt t="62120" x="6064250" y="2844800"/>
          <p14:tracePt t="62136" x="6045200" y="2832100"/>
          <p14:tracePt t="62153" x="6007100" y="2819400"/>
          <p14:tracePt t="62170" x="5994400" y="2806700"/>
          <p14:tracePt t="62186" x="5981700" y="2806700"/>
          <p14:tracePt t="62203" x="5962650" y="2800350"/>
          <p14:tracePt t="62220" x="5956300" y="2794000"/>
          <p14:tracePt t="62238" x="5937250" y="2774950"/>
          <p14:tracePt t="62253" x="5930900" y="2768600"/>
          <p14:tracePt t="62270" x="5918200" y="2749550"/>
          <p14:tracePt t="62286" x="5899150" y="2717800"/>
          <p14:tracePt t="62303" x="5886450" y="2692400"/>
          <p14:tracePt t="62326" x="5880100" y="2686050"/>
          <p14:tracePt t="62470" x="5886450" y="2705100"/>
          <p14:tracePt t="62486" x="5899150" y="2724150"/>
          <p14:tracePt t="62494" x="5905500" y="2743200"/>
          <p14:tracePt t="62510" x="5918200" y="2768600"/>
          <p14:tracePt t="62526" x="5930900" y="2787650"/>
          <p14:tracePt t="62536" x="5943600" y="2794000"/>
          <p14:tracePt t="62553" x="5956300" y="2838450"/>
          <p14:tracePt t="62570" x="5981700" y="2863850"/>
          <p14:tracePt t="62586" x="6000750" y="2895600"/>
          <p14:tracePt t="62603" x="6026150" y="2933700"/>
          <p14:tracePt t="62620" x="6038850" y="2952750"/>
          <p14:tracePt t="62636" x="6057900" y="3003550"/>
          <p14:tracePt t="62653" x="6064250" y="3022600"/>
          <p14:tracePt t="62670" x="6083300" y="3048000"/>
          <p14:tracePt t="62686" x="6108700" y="3079750"/>
          <p14:tracePt t="62703" x="6115050" y="3117850"/>
          <p14:tracePt t="62720" x="6146800" y="3175000"/>
          <p14:tracePt t="62736" x="6153150" y="3206750"/>
          <p14:tracePt t="62753" x="6172200" y="3251200"/>
          <p14:tracePt t="62770" x="6197600" y="3302000"/>
          <p14:tracePt t="62787" x="6216650" y="3333750"/>
          <p14:tracePt t="62804" x="6216650" y="3352800"/>
          <p14:tracePt t="62820" x="6235700" y="3397250"/>
          <p14:tracePt t="62837" x="6248400" y="3429000"/>
          <p14:tracePt t="62853" x="6254750" y="3467100"/>
          <p14:tracePt t="62870" x="6254750" y="3486150"/>
          <p14:tracePt t="62886" x="6254750" y="3517900"/>
          <p14:tracePt t="62903" x="6254750" y="3556000"/>
          <p14:tracePt t="62920" x="6254750" y="3587750"/>
          <p14:tracePt t="62936" x="6254750" y="3606800"/>
          <p14:tracePt t="62953" x="6254750" y="3651250"/>
          <p14:tracePt t="62970" x="6254750" y="3708400"/>
          <p14:tracePt t="62986" x="6254750" y="3765550"/>
          <p14:tracePt t="63003" x="6254750" y="3810000"/>
          <p14:tracePt t="63020" x="6254750" y="3835400"/>
          <p14:tracePt t="63036" x="6254750" y="3873500"/>
          <p14:tracePt t="63053" x="6242050" y="3924300"/>
          <p14:tracePt t="63054" x="6229350" y="3937000"/>
          <p14:tracePt t="63070" x="6210300" y="3987800"/>
          <p14:tracePt t="63086" x="6178550" y="4032250"/>
          <p14:tracePt t="63103" x="6127750" y="4089400"/>
          <p14:tracePt t="63120" x="6083300" y="4140200"/>
          <p14:tracePt t="63136" x="6026150" y="4197350"/>
          <p14:tracePt t="63153" x="5969000" y="4235450"/>
          <p14:tracePt t="63170" x="5880100" y="4292600"/>
          <p14:tracePt t="63186" x="5822950" y="4318000"/>
          <p14:tracePt t="63203" x="5753100" y="4362450"/>
          <p14:tracePt t="63220" x="5670550" y="4394200"/>
          <p14:tracePt t="63236" x="5588000" y="4406900"/>
          <p14:tracePt t="63253" x="5492750" y="4413250"/>
          <p14:tracePt t="63254" x="5441950" y="4413250"/>
          <p14:tracePt t="63270" x="5314950" y="4413250"/>
          <p14:tracePt t="63287" x="5194300" y="4413250"/>
          <p14:tracePt t="63303" x="5035550" y="4413250"/>
          <p14:tracePt t="63320" x="4889500" y="4413250"/>
          <p14:tracePt t="63336" x="4737100" y="4413250"/>
          <p14:tracePt t="63353" x="4610100" y="4413250"/>
          <p14:tracePt t="63369" x="4483100" y="4413250"/>
          <p14:tracePt t="63386" x="4381500" y="4413250"/>
          <p14:tracePt t="63403" x="4254500" y="4413250"/>
          <p14:tracePt t="63420" x="4095750" y="4413250"/>
          <p14:tracePt t="63436" x="3956050" y="4413250"/>
          <p14:tracePt t="63453" x="3759200" y="4381500"/>
          <p14:tracePt t="63470" x="3454400" y="4311650"/>
          <p14:tracePt t="63486" x="3302000" y="4260850"/>
          <p14:tracePt t="63503" x="3225800" y="4241800"/>
          <p14:tracePt t="63520" x="3175000" y="4216400"/>
          <p14:tracePt t="63537" x="3130550" y="4191000"/>
          <p14:tracePt t="63553" x="3117850" y="4165600"/>
          <p14:tracePt t="63570" x="3079750" y="4114800"/>
          <p14:tracePt t="63586" x="3060700" y="4095750"/>
          <p14:tracePt t="63603" x="3035300" y="4057650"/>
          <p14:tracePt t="63620" x="3028950" y="4044950"/>
          <p14:tracePt t="63637" x="3028950" y="4038600"/>
          <p14:tracePt t="63653" x="3022600" y="4032250"/>
          <p14:tracePt t="63670" x="3022600" y="4000500"/>
          <p14:tracePt t="63686" x="3022600" y="3975100"/>
          <p14:tracePt t="63703" x="3022600" y="3949700"/>
          <p14:tracePt t="63720" x="3022600" y="3911600"/>
          <p14:tracePt t="63737" x="3022600" y="3841750"/>
          <p14:tracePt t="63753" x="3022600" y="3797300"/>
          <p14:tracePt t="63770" x="3022600" y="3746500"/>
          <p14:tracePt t="63787" x="3022600" y="3676650"/>
          <p14:tracePt t="63804" x="3022600" y="3600450"/>
          <p14:tracePt t="63820" x="3067050" y="3517900"/>
          <p14:tracePt t="63837" x="3086100" y="3448050"/>
          <p14:tracePt t="63853" x="3117850" y="3397250"/>
          <p14:tracePt t="63870" x="3175000" y="3308350"/>
          <p14:tracePt t="63887" x="3219450" y="3251200"/>
          <p14:tracePt t="63903" x="3238500" y="3225800"/>
          <p14:tracePt t="63920" x="3276600" y="3181350"/>
          <p14:tracePt t="63937" x="3314700" y="3143250"/>
          <p14:tracePt t="63953" x="3340100" y="3117850"/>
          <p14:tracePt t="63970" x="3378200" y="3073400"/>
          <p14:tracePt t="63987" x="3390900" y="3060700"/>
          <p14:tracePt t="64003" x="3435350" y="3022600"/>
          <p14:tracePt t="64020" x="3479800" y="2997200"/>
          <p14:tracePt t="64037" x="3530600" y="2959100"/>
          <p14:tracePt t="64053" x="3575050" y="2927350"/>
          <p14:tracePt t="64070" x="3651250" y="2882900"/>
          <p14:tracePt t="64087" x="3689350" y="2870200"/>
          <p14:tracePt t="64103" x="3708400" y="2863850"/>
          <p14:tracePt t="64120" x="3746500" y="2838450"/>
          <p14:tracePt t="64137" x="3784600" y="2825750"/>
          <p14:tracePt t="64153" x="3822700" y="2813050"/>
          <p14:tracePt t="64170" x="3854450" y="2794000"/>
          <p14:tracePt t="64187" x="3911600" y="2794000"/>
          <p14:tracePt t="64203" x="3949700" y="2787650"/>
          <p14:tracePt t="64220" x="3994150" y="2787650"/>
          <p14:tracePt t="64237" x="4044950" y="2787650"/>
          <p14:tracePt t="64253" x="4089400" y="2787650"/>
          <p14:tracePt t="64270" x="4235450" y="2787650"/>
          <p14:tracePt t="64287" x="4343400" y="2787650"/>
          <p14:tracePt t="64303" x="4445000" y="2787650"/>
          <p14:tracePt t="64320" x="4527550" y="2787650"/>
          <p14:tracePt t="64337" x="4635500" y="2787650"/>
          <p14:tracePt t="64353" x="4711700" y="2787650"/>
          <p14:tracePt t="64370" x="4768850" y="2787650"/>
          <p14:tracePt t="64387" x="4845050" y="2787650"/>
          <p14:tracePt t="64403" x="4902200" y="2787650"/>
          <p14:tracePt t="64420" x="4946650" y="2787650"/>
          <p14:tracePt t="64437" x="4991100" y="2787650"/>
          <p14:tracePt t="64454" x="5022850" y="2787650"/>
          <p14:tracePt t="64454" x="5029200" y="2787650"/>
          <p14:tracePt t="64470" x="5080000" y="2787650"/>
          <p14:tracePt t="64487" x="5124450" y="2787650"/>
          <p14:tracePt t="64503" x="5181600" y="2787650"/>
          <p14:tracePt t="64521" x="5226050" y="2787650"/>
          <p14:tracePt t="64537" x="5270500" y="2800350"/>
          <p14:tracePt t="64553" x="5314950" y="2806700"/>
          <p14:tracePt t="64571" x="5346700" y="2813050"/>
          <p14:tracePt t="64587" x="5365750" y="2825750"/>
          <p14:tracePt t="64603" x="5378450" y="2825750"/>
          <p14:tracePt t="64620" x="5397500" y="2838450"/>
          <p14:tracePt t="64637" x="5403850" y="2844800"/>
          <p14:tracePt t="64653" x="5416550" y="2857500"/>
          <p14:tracePt t="64670" x="5429250" y="2870200"/>
          <p14:tracePt t="64687" x="5454650" y="2895600"/>
          <p14:tracePt t="64703" x="5473700" y="2908300"/>
          <p14:tracePt t="64720" x="5486400" y="2940050"/>
          <p14:tracePt t="64737" x="5511800" y="2965450"/>
          <p14:tracePt t="64753" x="5543550" y="3003550"/>
          <p14:tracePt t="64770" x="5581650" y="3035300"/>
          <p14:tracePt t="64787" x="5619750" y="3073400"/>
          <p14:tracePt t="64803" x="5657850" y="3098800"/>
          <p14:tracePt t="64820" x="5683250" y="3117850"/>
          <p14:tracePt t="64837" x="5708650" y="3136900"/>
          <p14:tracePt t="64853" x="5721350" y="3143250"/>
          <p14:tracePt t="64870" x="5727700" y="3149600"/>
          <p14:tracePt t="64887" x="5746750" y="3155950"/>
          <p14:tracePt t="64904" x="5765800" y="3175000"/>
          <p14:tracePt t="64927" x="5772150" y="3181350"/>
          <p14:tracePt t="64942" x="5778500" y="3194050"/>
          <p14:tracePt t="64959" x="5797550" y="3200400"/>
          <p14:tracePt t="64982" x="5816600" y="3219450"/>
          <p14:tracePt t="64990" x="5822950" y="3225800"/>
          <p14:tracePt t="65003" x="5829300" y="3232150"/>
          <p14:tracePt t="65020" x="5854700" y="3238500"/>
          <p14:tracePt t="65037" x="5867400" y="3257550"/>
          <p14:tracePt t="65053" x="5880100" y="3270250"/>
          <p14:tracePt t="65070" x="5937250" y="3295650"/>
          <p14:tracePt t="65087" x="5949950" y="3314700"/>
          <p14:tracePt t="65104" x="5975350" y="3333750"/>
          <p14:tracePt t="65120" x="5988050" y="3352800"/>
          <p14:tracePt t="65137" x="6013450" y="3378200"/>
          <p14:tracePt t="65154" x="6019800" y="3390900"/>
          <p14:tracePt t="65170" x="6038850" y="3429000"/>
          <p14:tracePt t="65187" x="6051550" y="3460750"/>
          <p14:tracePt t="65204" x="6057900" y="3517900"/>
          <p14:tracePt t="65220" x="6057900" y="3562350"/>
          <p14:tracePt t="65237" x="6064250" y="3606800"/>
          <p14:tracePt t="65254" x="6064250" y="3638550"/>
          <p14:tracePt t="65270" x="6064250" y="3683000"/>
          <p14:tracePt t="65287" x="6064250" y="3695700"/>
          <p14:tracePt t="65304" x="6064250" y="3727450"/>
          <p14:tracePt t="65320" x="6064250" y="3752850"/>
          <p14:tracePt t="65337" x="6064250" y="3778250"/>
          <p14:tracePt t="65354" x="6064250" y="3810000"/>
          <p14:tracePt t="65370" x="6064250" y="3854450"/>
          <p14:tracePt t="65387" x="6064250" y="3886200"/>
          <p14:tracePt t="65404" x="6038850" y="3924300"/>
          <p14:tracePt t="65420" x="6019800" y="3956050"/>
          <p14:tracePt t="65437" x="5981700" y="4006850"/>
          <p14:tracePt t="65454" x="5962650" y="4032250"/>
          <p14:tracePt t="65470" x="5949950" y="4044950"/>
          <p14:tracePt t="65487" x="5918200" y="4064000"/>
          <p14:tracePt t="65504" x="5899150" y="4076700"/>
          <p14:tracePt t="65520" x="5867400" y="4083050"/>
          <p14:tracePt t="65537" x="5803900" y="4108450"/>
          <p14:tracePt t="65554" x="5740400" y="4127500"/>
          <p14:tracePt t="65570" x="5670550" y="4133850"/>
          <p14:tracePt t="65587" x="5588000" y="4165600"/>
          <p14:tracePt t="65604" x="5473700" y="4191000"/>
          <p14:tracePt t="65620" x="5359400" y="4235450"/>
          <p14:tracePt t="65637" x="5257800" y="4286250"/>
          <p14:tracePt t="65654" x="5175250" y="4330700"/>
          <p14:tracePt t="65670" x="5086350" y="4356100"/>
          <p14:tracePt t="65687" x="5029200" y="4375150"/>
          <p14:tracePt t="65704" x="4972050" y="4387850"/>
          <p14:tracePt t="65720" x="4908550" y="4387850"/>
          <p14:tracePt t="65737" x="4851400" y="4387850"/>
          <p14:tracePt t="65754" x="4762500" y="4387850"/>
          <p14:tracePt t="65771" x="4692650" y="4387850"/>
          <p14:tracePt t="65788" x="4591050" y="4387850"/>
          <p14:tracePt t="65804" x="4495800" y="4387850"/>
          <p14:tracePt t="65820" x="4406900" y="4387850"/>
          <p14:tracePt t="65837" x="4349750" y="4387850"/>
          <p14:tracePt t="65854" x="4279900" y="4381500"/>
          <p14:tracePt t="65870" x="4159250" y="4349750"/>
          <p14:tracePt t="65887" x="4089400" y="4330700"/>
          <p14:tracePt t="65904" x="4013200" y="4311650"/>
          <p14:tracePt t="65920" x="3943350" y="4279900"/>
          <p14:tracePt t="65937" x="3873500" y="4260850"/>
          <p14:tracePt t="65954" x="3803650" y="4222750"/>
          <p14:tracePt t="65970" x="3727450" y="4191000"/>
          <p14:tracePt t="65987" x="3683000" y="4152900"/>
          <p14:tracePt t="66004" x="3644900" y="4114800"/>
          <p14:tracePt t="66020" x="3613150" y="4095750"/>
          <p14:tracePt t="66037" x="3587750" y="4070350"/>
          <p14:tracePt t="66054" x="3562350" y="4044950"/>
          <p14:tracePt t="66071" x="3524250" y="3994150"/>
          <p14:tracePt t="66087" x="3498850" y="3949700"/>
          <p14:tracePt t="66104" x="3473450" y="3905250"/>
          <p14:tracePt t="66120" x="3448050" y="3860800"/>
          <p14:tracePt t="66137" x="3416300" y="3810000"/>
          <p14:tracePt t="66154" x="3409950" y="3759200"/>
          <p14:tracePt t="66170" x="3378200" y="3708400"/>
          <p14:tracePt t="66187" x="3359150" y="3663950"/>
          <p14:tracePt t="66204" x="3352800" y="3625850"/>
          <p14:tracePt t="66220" x="3340100" y="3613150"/>
          <p14:tracePt t="66237" x="3333750" y="3587750"/>
          <p14:tracePt t="66254" x="3321050" y="3568700"/>
          <p14:tracePt t="66255" x="3321050" y="3562350"/>
          <p14:tracePt t="66271" x="3321050" y="3549650"/>
          <p14:tracePt t="66287" x="3308350" y="3536950"/>
          <p14:tracePt t="66304" x="3308350" y="3530600"/>
          <p14:tracePt t="66320" x="3308350" y="3524250"/>
          <p14:tracePt t="66337" x="3302000" y="3505200"/>
          <p14:tracePt t="66354" x="3302000" y="3492500"/>
          <p14:tracePt t="66371" x="3302000" y="3467100"/>
          <p14:tracePt t="66387" x="3302000" y="3435350"/>
          <p14:tracePt t="66404" x="3302000" y="3390900"/>
          <p14:tracePt t="66421" x="3302000" y="3359150"/>
          <p14:tracePt t="66437" x="3302000" y="3314700"/>
          <p14:tracePt t="66454" x="3302000" y="3257550"/>
          <p14:tracePt t="66471" x="3321050" y="3194050"/>
          <p14:tracePt t="66488" x="3327400" y="3136900"/>
          <p14:tracePt t="66504" x="3352800" y="3111500"/>
          <p14:tracePt t="66521" x="3371850" y="3067050"/>
          <p14:tracePt t="66537" x="3409950" y="3035300"/>
          <p14:tracePt t="66554" x="3448050" y="2984500"/>
          <p14:tracePt t="66571" x="3505200" y="2933700"/>
          <p14:tracePt t="66587" x="3568700" y="2895600"/>
          <p14:tracePt t="66604" x="3644900" y="2844800"/>
          <p14:tracePt t="66621" x="3676650" y="2825750"/>
          <p14:tracePt t="66637" x="3702050" y="2800350"/>
          <p14:tracePt t="66654" x="3752850" y="2774950"/>
          <p14:tracePt t="66671" x="3822700" y="2736850"/>
          <p14:tracePt t="66687" x="3879850" y="2698750"/>
          <p14:tracePt t="66704" x="3937000" y="2679700"/>
          <p14:tracePt t="66721" x="4032250" y="2635250"/>
          <p14:tracePt t="66737" x="4146550" y="2603500"/>
          <p14:tracePt t="66754" x="4273550" y="2590800"/>
          <p14:tracePt t="66771" x="4470400" y="2565400"/>
          <p14:tracePt t="66788" x="4679950" y="2565400"/>
          <p14:tracePt t="66804" x="4819650" y="2565400"/>
          <p14:tracePt t="66821" x="4946650" y="2565400"/>
          <p14:tracePt t="66837" x="5022850" y="2565400"/>
          <p14:tracePt t="66854" x="5067300" y="2584450"/>
          <p14:tracePt t="66871" x="5143500" y="2603500"/>
          <p14:tracePt t="66887" x="5226050" y="2647950"/>
          <p14:tracePt t="66904" x="5327650" y="2692400"/>
          <p14:tracePt t="66921" x="5480050" y="2755900"/>
          <p14:tracePt t="66937" x="5594350" y="2774950"/>
          <p14:tracePt t="66954" x="5778500" y="2832100"/>
          <p14:tracePt t="66971" x="5892800" y="2889250"/>
          <p14:tracePt t="66988" x="5994400" y="2933700"/>
          <p14:tracePt t="67004" x="6070600" y="2984500"/>
          <p14:tracePt t="67021" x="6096000" y="3009900"/>
          <p14:tracePt t="67037" x="6121400" y="3035300"/>
          <p14:tracePt t="67054" x="6146800" y="3060700"/>
          <p14:tracePt t="67071" x="6153150" y="3092450"/>
          <p14:tracePt t="67087" x="6165850" y="3117850"/>
          <p14:tracePt t="67104" x="6165850" y="3149600"/>
          <p14:tracePt t="67121" x="6172200" y="3175000"/>
          <p14:tracePt t="67137" x="6172200" y="3206750"/>
          <p14:tracePt t="67154" x="6172200" y="3238500"/>
          <p14:tracePt t="67171" x="6172200" y="3270250"/>
          <p14:tracePt t="67187" x="6172200" y="3289300"/>
          <p14:tracePt t="67204" x="6172200" y="3295650"/>
          <p14:tracePt t="67221" x="6172200" y="3314700"/>
          <p14:tracePt t="67237" x="6172200" y="3333750"/>
          <p14:tracePt t="67254" x="6172200" y="3352800"/>
          <p14:tracePt t="67271" x="6172200" y="3371850"/>
          <p14:tracePt t="67287" x="6172200" y="3390900"/>
          <p14:tracePt t="67304" x="6172200" y="3403600"/>
          <p14:tracePt t="67321" x="6172200" y="3422650"/>
          <p14:tracePt t="67391" x="6172200" y="3429000"/>
          <p14:tracePt t="67415" x="6172200" y="3441700"/>
          <p14:tracePt t="67423" x="6172200" y="3448050"/>
          <p14:tracePt t="67431" x="6172200" y="3460750"/>
          <p14:tracePt t="67439" x="6172200" y="3467100"/>
          <p14:tracePt t="67454" x="6172200" y="3479800"/>
          <p14:tracePt t="67471" x="6146800" y="3517900"/>
          <p14:tracePt t="67487" x="6127750" y="3575050"/>
          <p14:tracePt t="67504" x="6102350" y="3606800"/>
          <p14:tracePt t="67521" x="6083300" y="3657600"/>
          <p14:tracePt t="67537" x="6064250" y="3670300"/>
          <p14:tracePt t="67554" x="6064250" y="3689350"/>
          <p14:tracePt t="67571" x="6057900" y="3695700"/>
          <p14:tracePt t="67587" x="6057900" y="3721100"/>
          <p14:tracePt t="67604" x="6038850" y="3733800"/>
          <p14:tracePt t="67621" x="6026150" y="3759200"/>
          <p14:tracePt t="67637" x="6019800" y="3771900"/>
          <p14:tracePt t="67654" x="6007100" y="3797300"/>
          <p14:tracePt t="67671" x="5988050" y="3829050"/>
          <p14:tracePt t="67687" x="5969000" y="3860800"/>
          <p14:tracePt t="67704" x="5956300" y="3892550"/>
          <p14:tracePt t="67721" x="5956300" y="3898900"/>
          <p14:tracePt t="67738" x="5943600" y="3911600"/>
          <p14:tracePt t="67755" x="5943600" y="3924300"/>
          <p14:tracePt t="67863" x="5943600" y="3930650"/>
          <p14:tracePt t="67871" x="5949950" y="3930650"/>
          <p14:tracePt t="67888" x="5994400" y="3924300"/>
          <p14:tracePt t="67904" x="6057900" y="3917950"/>
          <p14:tracePt t="67921" x="6127750" y="3905250"/>
          <p14:tracePt t="67938" x="6223000" y="3886200"/>
          <p14:tracePt t="67955" x="6267450" y="3886200"/>
          <p14:tracePt t="67971" x="6299200" y="3886200"/>
          <p14:tracePt t="67988" x="6311900" y="3886200"/>
          <p14:tracePt t="69455" x="6305550" y="3886200"/>
          <p14:tracePt t="69463" x="6299200" y="3886200"/>
          <p14:tracePt t="69471" x="6292850" y="3886200"/>
          <p14:tracePt t="69488" x="6273800" y="3917950"/>
          <p14:tracePt t="69505" x="6273800" y="3962400"/>
          <p14:tracePt t="69521" x="6273800" y="4006850"/>
          <p14:tracePt t="69538" x="6286500" y="4057650"/>
          <p14:tracePt t="69555" x="6299200" y="4076700"/>
          <p14:tracePt t="69571" x="6330950" y="4108450"/>
          <p14:tracePt t="69588" x="6337300" y="4114800"/>
          <p14:tracePt t="69605" x="6350000" y="4140200"/>
          <p14:tracePt t="69621" x="6356350" y="4146550"/>
          <p14:tracePt t="69640" x="6362700" y="4165600"/>
          <p14:tracePt t="69743" x="6369050" y="4165600"/>
          <p14:tracePt t="69751" x="6388100" y="4165600"/>
          <p14:tracePt t="69759" x="6394450" y="4165600"/>
          <p14:tracePt t="69772" x="6400800" y="4165600"/>
          <p14:tracePt t="69789" x="6426200" y="4165600"/>
          <p14:tracePt t="69805" x="6438900" y="4165600"/>
          <p14:tracePt t="69821" x="6445250" y="4165600"/>
          <p14:tracePt t="69838" x="6464300" y="4165600"/>
          <p14:tracePt t="69871" x="6470650" y="4178300"/>
          <p14:tracePt t="69879" x="6470650" y="4197350"/>
          <p14:tracePt t="69888" x="6470650" y="4235450"/>
          <p14:tracePt t="69905" x="6470650" y="4324350"/>
          <p14:tracePt t="69921" x="6470650" y="4451350"/>
          <p14:tracePt t="69938" x="6496050" y="4597400"/>
          <p14:tracePt t="69955" x="6565900" y="4813300"/>
          <p14:tracePt t="69971" x="6648450" y="5035550"/>
          <p14:tracePt t="69988" x="6781800" y="5226050"/>
          <p14:tracePt t="70005" x="6959600" y="5384800"/>
          <p14:tracePt t="70021" x="7150100" y="5524500"/>
          <p14:tracePt t="70038" x="7308850" y="5626100"/>
          <p14:tracePt t="70055" x="7416800" y="5727700"/>
          <p14:tracePt t="70055" x="7448550" y="5753100"/>
          <p14:tracePt t="70071" x="7473950" y="5791200"/>
          <p14:tracePt t="70088" x="7486650" y="5816600"/>
          <p14:tracePt t="70105" x="7486650" y="5842000"/>
          <p14:tracePt t="70122" x="7486650" y="5848350"/>
          <p14:tracePt t="70139" x="7486650" y="5873750"/>
          <p14:tracePt t="70155" x="7486650" y="5880100"/>
          <p14:tracePt t="70171" x="7486650" y="5886450"/>
          <p14:tracePt t="70188" x="7480300" y="5918200"/>
          <p14:tracePt t="70205" x="7467600" y="5930900"/>
          <p14:tracePt t="70221" x="7448550" y="5956300"/>
          <p14:tracePt t="70238" x="7423150" y="5975350"/>
          <p14:tracePt t="70255" x="7410450" y="5988050"/>
          <p14:tracePt t="70271" x="7378700" y="6013450"/>
          <p14:tracePt t="70288" x="7353300" y="6038850"/>
          <p14:tracePt t="70305" x="7340600" y="6045200"/>
          <p14:tracePt t="70321" x="7327900" y="6051550"/>
          <p14:tracePt t="70338" x="7308850" y="6064250"/>
          <p14:tracePt t="71136" x="7308850" y="6051550"/>
          <p14:tracePt t="71144" x="7308850" y="6026150"/>
          <p14:tracePt t="71155" x="7308850" y="5994400"/>
          <p14:tracePt t="71172" x="7353300" y="5937250"/>
          <p14:tracePt t="71188" x="7391400" y="5886450"/>
          <p14:tracePt t="71205" x="7454900" y="5810250"/>
          <p14:tracePt t="71222" x="7493000" y="5765800"/>
          <p14:tracePt t="71238" x="7531100" y="5695950"/>
          <p14:tracePt t="71255" x="7588250" y="5575300"/>
          <p14:tracePt t="71272" x="7708900" y="5403850"/>
          <p14:tracePt t="71288" x="7778750" y="5314950"/>
          <p14:tracePt t="71305" x="7848600" y="5226050"/>
          <p14:tracePt t="71322" x="7874000" y="5181600"/>
          <p14:tracePt t="71338" x="7912100" y="5130800"/>
          <p14:tracePt t="71355" x="7937500" y="5105400"/>
          <p14:tracePt t="71372" x="7962900" y="5073650"/>
          <p14:tracePt t="71388" x="7988300" y="5048250"/>
          <p14:tracePt t="71405" x="7994650" y="5041900"/>
          <p14:tracePt t="71422" x="7994650" y="5029200"/>
          <p14:tracePt t="71438" x="7994650" y="5016500"/>
          <p14:tracePt t="71455" x="7994650" y="5003800"/>
          <p14:tracePt t="71472" x="7994650" y="4978400"/>
          <p14:tracePt t="71496" x="7994650" y="4972050"/>
          <p14:tracePt t="71512" x="7994650" y="4965700"/>
          <p14:tracePt t="71522" x="7994650" y="4953000"/>
          <p14:tracePt t="71538" x="7981950" y="4940300"/>
          <p14:tracePt t="71616" x="7981950" y="4933950"/>
          <p14:tracePt t="71624" x="7981950" y="4927600"/>
          <p14:tracePt t="71638" x="7988300" y="4921250"/>
          <p14:tracePt t="71655" x="8020050" y="4914900"/>
          <p14:tracePt t="71672" x="8178800" y="4914900"/>
          <p14:tracePt t="71688" x="8280400" y="4914900"/>
          <p14:tracePt t="71824" x="8286750" y="4902200"/>
          <p14:tracePt t="71832" x="8286750" y="4895850"/>
          <p14:tracePt t="71840" x="8286750" y="4883150"/>
          <p14:tracePt t="71856" x="8274050" y="4870450"/>
          <p14:tracePt t="71872" x="8178800" y="4851400"/>
          <p14:tracePt t="71888" x="8172450" y="48450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254370" y="1297073"/>
          <a:ext cx="6904892" cy="491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04892"/>
              </a:tblGrid>
              <a:tr h="491979">
                <a:tc>
                  <a:txBody>
                    <a:bodyPr/>
                    <a:lstStyle/>
                    <a:p>
                      <a:pPr algn="ctr"/>
                      <a:r>
                        <a:rPr lang="en-CA" sz="2400" dirty="0" smtClean="0"/>
                        <a:t>The Major Asteroids</a:t>
                      </a:r>
                      <a:endParaRPr lang="en-CA" sz="2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720901"/>
              </p:ext>
            </p:extLst>
          </p:nvPr>
        </p:nvGraphicFramePr>
        <p:xfrm>
          <a:off x="1254370" y="1789052"/>
          <a:ext cx="6904892" cy="3306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387"/>
                <a:gridCol w="1766059"/>
                <a:gridCol w="1766059"/>
                <a:gridCol w="1686387"/>
              </a:tblGrid>
              <a:tr h="413287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Name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Size (km)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Mass x 10</a:t>
                      </a:r>
                      <a:r>
                        <a:rPr lang="en-CA" baseline="30000" dirty="0" smtClean="0"/>
                        <a:t>15</a:t>
                      </a:r>
                      <a:r>
                        <a:rPr lang="en-CA" baseline="0" dirty="0" smtClean="0"/>
                        <a:t> kg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Distance (AU)</a:t>
                      </a:r>
                      <a:endParaRPr lang="en-CA" dirty="0"/>
                    </a:p>
                  </a:txBody>
                  <a:tcPr/>
                </a:tc>
              </a:tr>
              <a:tr h="413287">
                <a:tc>
                  <a:txBody>
                    <a:bodyPr/>
                    <a:lstStyle/>
                    <a:p>
                      <a:r>
                        <a:rPr lang="en-CA" dirty="0" smtClean="0">
                          <a:hlinkClick r:id="rId4"/>
                        </a:rPr>
                        <a:t>Ceres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960x932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870000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2.767</a:t>
                      </a:r>
                      <a:endParaRPr lang="en-CA" dirty="0"/>
                    </a:p>
                  </a:txBody>
                  <a:tcPr/>
                </a:tc>
              </a:tr>
              <a:tr h="413287">
                <a:tc>
                  <a:txBody>
                    <a:bodyPr/>
                    <a:lstStyle/>
                    <a:p>
                      <a:r>
                        <a:rPr lang="en-CA" dirty="0" smtClean="0"/>
                        <a:t>Pallas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570x525x482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318000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2.774</a:t>
                      </a:r>
                      <a:endParaRPr lang="en-CA" dirty="0"/>
                    </a:p>
                  </a:txBody>
                  <a:tcPr/>
                </a:tc>
              </a:tr>
              <a:tr h="413287">
                <a:tc>
                  <a:txBody>
                    <a:bodyPr/>
                    <a:lstStyle/>
                    <a:p>
                      <a:r>
                        <a:rPr lang="en-CA" dirty="0" smtClean="0"/>
                        <a:t>Juno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240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20000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2.669</a:t>
                      </a:r>
                      <a:endParaRPr lang="en-CA" dirty="0"/>
                    </a:p>
                  </a:txBody>
                  <a:tcPr/>
                </a:tc>
              </a:tr>
              <a:tr h="413287">
                <a:tc>
                  <a:txBody>
                    <a:bodyPr/>
                    <a:lstStyle/>
                    <a:p>
                      <a:r>
                        <a:rPr lang="en-CA" dirty="0" smtClean="0">
                          <a:hlinkClick r:id="rId5"/>
                        </a:rPr>
                        <a:t>Vesta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530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300000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2.362</a:t>
                      </a:r>
                      <a:endParaRPr lang="en-CA" dirty="0"/>
                    </a:p>
                  </a:txBody>
                  <a:tcPr/>
                </a:tc>
              </a:tr>
              <a:tr h="413287">
                <a:tc>
                  <a:txBody>
                    <a:bodyPr/>
                    <a:lstStyle/>
                    <a:p>
                      <a:r>
                        <a:rPr lang="en-CA" dirty="0" smtClean="0"/>
                        <a:t>Eugenia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226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6100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2.721</a:t>
                      </a:r>
                      <a:endParaRPr lang="en-CA" dirty="0"/>
                    </a:p>
                  </a:txBody>
                  <a:tcPr/>
                </a:tc>
              </a:tr>
              <a:tr h="413287">
                <a:tc>
                  <a:txBody>
                    <a:bodyPr/>
                    <a:lstStyle/>
                    <a:p>
                      <a:r>
                        <a:rPr lang="en-CA" dirty="0" err="1" smtClean="0"/>
                        <a:t>Siwa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103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1500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2.734</a:t>
                      </a:r>
                      <a:endParaRPr lang="en-CA" dirty="0"/>
                    </a:p>
                  </a:txBody>
                  <a:tcPr/>
                </a:tc>
              </a:tr>
              <a:tr h="413287">
                <a:tc>
                  <a:txBody>
                    <a:bodyPr/>
                    <a:lstStyle/>
                    <a:p>
                      <a:r>
                        <a:rPr lang="en-CA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6"/>
                        </a:rPr>
                        <a:t>Kleopatra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217x94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4640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2.79</a:t>
                      </a:r>
                      <a:endParaRPr lang="en-CA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51650" y="5608955"/>
            <a:ext cx="4526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rgbClr val="FF0000"/>
                </a:solidFill>
              </a:rPr>
              <a:t>Orbits in the solar system and other stellar systems: </a:t>
            </a:r>
          </a:p>
          <a:p>
            <a:r>
              <a:rPr lang="en-CA" sz="1600" dirty="0" smtClean="0">
                <a:solidFill>
                  <a:prstClr val="black"/>
                </a:solidFill>
                <a:hlinkClick r:id="rId7"/>
              </a:rPr>
              <a:t>http://janus.astro.umd.edu/SolarSystems/</a:t>
            </a:r>
            <a:endParaRPr lang="en-CA" sz="1600" dirty="0">
              <a:solidFill>
                <a:prstClr val="black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8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989"/>
    </mc:Choice>
    <mc:Fallback>
      <p:transition spd="slow" advTm="91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96" x="8147050" y="4832350"/>
          <p14:tracePt t="1519" x="8140700" y="4826000"/>
          <p14:tracePt t="1536" x="8134350" y="4826000"/>
          <p14:tracePt t="1543" x="8115300" y="4826000"/>
          <p14:tracePt t="1551" x="8108950" y="4826000"/>
          <p14:tracePt t="1568" x="8077200" y="4826000"/>
          <p14:tracePt t="1585" x="8058150" y="4826000"/>
          <p14:tracePt t="1602" x="8051800" y="4826000"/>
          <p14:tracePt t="1618" x="8007350" y="4857750"/>
          <p14:tracePt t="1635" x="7899400" y="4991100"/>
          <p14:tracePt t="1652" x="7804150" y="5099050"/>
          <p14:tracePt t="1669" x="7702550" y="5213350"/>
          <p14:tracePt t="1685" x="7581900" y="5314950"/>
          <p14:tracePt t="1701" x="7461250" y="5372100"/>
          <p14:tracePt t="1718" x="7372350" y="5397500"/>
          <p14:tracePt t="1735" x="7359650" y="5397500"/>
          <p14:tracePt t="1751" x="7315200" y="5283200"/>
          <p14:tracePt t="1768" x="7302500" y="5187950"/>
          <p14:tracePt t="1785" x="7283450" y="5149850"/>
          <p14:tracePt t="2000" x="7264400" y="5143500"/>
          <p14:tracePt t="2008" x="7143750" y="5143500"/>
          <p14:tracePt t="2018" x="6934200" y="5143500"/>
          <p14:tracePt t="2035" x="6584950" y="5162550"/>
          <p14:tracePt t="2052" x="6445250" y="5162550"/>
          <p14:tracePt t="2068" x="6400800" y="5162550"/>
          <p14:tracePt t="2085" x="6356350" y="5162550"/>
          <p14:tracePt t="2102" x="6191250" y="5073650"/>
          <p14:tracePt t="2118" x="6007100" y="4864100"/>
          <p14:tracePt t="2135" x="5937250" y="4584700"/>
          <p14:tracePt t="2136" x="5937250" y="4464050"/>
          <p14:tracePt t="2152" x="5988050" y="4229100"/>
          <p14:tracePt t="2168" x="6083300" y="3994150"/>
          <p14:tracePt t="2185" x="6210300" y="3740150"/>
          <p14:tracePt t="2202" x="6254750" y="3543300"/>
          <p14:tracePt t="2218" x="6254750" y="3435350"/>
          <p14:tracePt t="2235" x="6254750" y="3359150"/>
          <p14:tracePt t="2252" x="6254750" y="3314700"/>
          <p14:tracePt t="2268" x="6261100" y="3270250"/>
          <p14:tracePt t="2285" x="6324600" y="3206750"/>
          <p14:tracePt t="2302" x="6426200" y="3149600"/>
          <p14:tracePt t="2318" x="6489700" y="3111500"/>
          <p14:tracePt t="2335" x="6502400" y="3086100"/>
          <p14:tracePt t="2352" x="6515100" y="3060700"/>
          <p14:tracePt t="2369" x="6502400" y="3048000"/>
          <p14:tracePt t="2385" x="6470650" y="3022600"/>
          <p14:tracePt t="2448" x="6464300" y="3016250"/>
          <p14:tracePt t="2464" x="6464300" y="2997200"/>
          <p14:tracePt t="2480" x="6464300" y="2984500"/>
          <p14:tracePt t="2488" x="6483350" y="2971800"/>
          <p14:tracePt t="2502" x="6508750" y="2965450"/>
          <p14:tracePt t="2518" x="6527800" y="2965450"/>
          <p14:tracePt t="2704" x="6534150" y="2965450"/>
          <p14:tracePt t="2736" x="6515100" y="2965450"/>
          <p14:tracePt t="2744" x="6489700" y="2965450"/>
          <p14:tracePt t="2752" x="6438900" y="2965450"/>
          <p14:tracePt t="2768" x="6343650" y="2889250"/>
          <p14:tracePt t="2785" x="6311900" y="2806700"/>
          <p14:tracePt t="2802" x="6311900" y="2698750"/>
          <p14:tracePt t="2818" x="6330950" y="2584450"/>
          <p14:tracePt t="2835" x="6369050" y="2514600"/>
          <p14:tracePt t="2852" x="6381750" y="2495550"/>
          <p14:tracePt t="2869" x="6381750" y="2489200"/>
          <p14:tracePt t="2885" x="6381750" y="2470150"/>
          <p14:tracePt t="2904" x="6381750" y="2457450"/>
          <p14:tracePt t="3080" x="6381750" y="2451100"/>
          <p14:tracePt t="3088" x="6369050" y="2451100"/>
          <p14:tracePt t="3102" x="6362700" y="2451100"/>
          <p14:tracePt t="3119" x="6318250" y="2495550"/>
          <p14:tracePt t="3136" x="6254750" y="2565400"/>
          <p14:tracePt t="3136" x="6223000" y="2609850"/>
          <p14:tracePt t="3152" x="6070600" y="2755900"/>
          <p14:tracePt t="3168" x="5949950" y="2857500"/>
          <p14:tracePt t="3185" x="5822950" y="2971800"/>
          <p14:tracePt t="3202" x="5708650" y="3098800"/>
          <p14:tracePt t="3219" x="5651500" y="3200400"/>
          <p14:tracePt t="3235" x="5638800" y="3314700"/>
          <p14:tracePt t="3252" x="5645150" y="3422650"/>
          <p14:tracePt t="3269" x="5753100" y="3492500"/>
          <p14:tracePt t="3285" x="5949950" y="3556000"/>
          <p14:tracePt t="3302" x="6229350" y="3568700"/>
          <p14:tracePt t="3319" x="6451600" y="3568700"/>
          <p14:tracePt t="3335" x="6546850" y="3568700"/>
          <p14:tracePt t="3352" x="6553200" y="3568700"/>
          <p14:tracePt t="3440" x="6559550" y="3568700"/>
          <p14:tracePt t="3448" x="6559550" y="3556000"/>
          <p14:tracePt t="3456" x="6559550" y="3536950"/>
          <p14:tracePt t="3469" x="6540500" y="3517900"/>
          <p14:tracePt t="3485" x="6489700" y="3467100"/>
          <p14:tracePt t="3502" x="6464300" y="3435350"/>
          <p14:tracePt t="3519" x="6407150" y="3397250"/>
          <p14:tracePt t="3535" x="6369050" y="3346450"/>
          <p14:tracePt t="3536" x="6350000" y="3314700"/>
          <p14:tracePt t="3552" x="6330950" y="3282950"/>
          <p14:tracePt t="3569" x="6311900" y="3263900"/>
          <p14:tracePt t="3585" x="6305550" y="3244850"/>
          <p14:tracePt t="3602" x="6305550" y="3225800"/>
          <p14:tracePt t="3619" x="6305550" y="3206750"/>
          <p14:tracePt t="3636" x="6305550" y="3200400"/>
          <p14:tracePt t="3784" x="6305550" y="3187700"/>
          <p14:tracePt t="3792" x="6311900" y="3194050"/>
          <p14:tracePt t="3802" x="6330950" y="3206750"/>
          <p14:tracePt t="3819" x="6413500" y="3251200"/>
          <p14:tracePt t="3835" x="6540500" y="3257550"/>
          <p14:tracePt t="3852" x="6788150" y="3213100"/>
          <p14:tracePt t="3869" x="6921500" y="3175000"/>
          <p14:tracePt t="3885" x="6978650" y="3168650"/>
          <p14:tracePt t="3902" x="6997700" y="3168650"/>
          <p14:tracePt t="3928" x="7004050" y="3162300"/>
          <p14:tracePt t="3944" x="7004050" y="3143250"/>
          <p14:tracePt t="3952" x="7004050" y="3117850"/>
          <p14:tracePt t="3969" x="6953250" y="3003550"/>
          <p14:tracePt t="3985" x="6858000" y="2813050"/>
          <p14:tracePt t="4002" x="6756400" y="2673350"/>
          <p14:tracePt t="4019" x="6578600" y="2527300"/>
          <p14:tracePt t="4035" x="6254750" y="2393950"/>
          <p14:tracePt t="4052" x="5784850" y="2235200"/>
          <p14:tracePt t="4069" x="5410200" y="2159000"/>
          <p14:tracePt t="4085" x="5162550" y="2133600"/>
          <p14:tracePt t="4102" x="4997450" y="2089150"/>
          <p14:tracePt t="4119" x="4851400" y="2063750"/>
          <p14:tracePt t="4135" x="4743450" y="2063750"/>
          <p14:tracePt t="4136" x="4692650" y="2063750"/>
          <p14:tracePt t="4152" x="4610100" y="2063750"/>
          <p14:tracePt t="4169" x="4470400" y="2063750"/>
          <p14:tracePt t="4185" x="4330700" y="2063750"/>
          <p14:tracePt t="4202" x="4159250" y="2127250"/>
          <p14:tracePt t="4219" x="3962400" y="2190750"/>
          <p14:tracePt t="4235" x="3740150" y="2273300"/>
          <p14:tracePt t="4252" x="3536950" y="2381250"/>
          <p14:tracePt t="4269" x="3333750" y="2508250"/>
          <p14:tracePt t="4285" x="3194050" y="2597150"/>
          <p14:tracePt t="4302" x="3028950" y="2647950"/>
          <p14:tracePt t="4319" x="2959100" y="2654300"/>
          <p14:tracePt t="4336" x="2901950" y="2667000"/>
          <p14:tracePt t="4337" x="2844800" y="2698750"/>
          <p14:tracePt t="4352" x="2686050" y="2724150"/>
          <p14:tracePt t="4369" x="2438400" y="2768600"/>
          <p14:tracePt t="4386" x="2108200" y="2781300"/>
          <p14:tracePt t="4402" x="1746250" y="2794000"/>
          <p14:tracePt t="4419" x="1371600" y="2794000"/>
          <p14:tracePt t="4435" x="1041400" y="2794000"/>
          <p14:tracePt t="4452" x="850900" y="2794000"/>
          <p14:tracePt t="4469" x="806450" y="2794000"/>
          <p14:tracePt t="4528" x="793750" y="2794000"/>
          <p14:tracePt t="4552" x="793750" y="2787650"/>
          <p14:tracePt t="4568" x="800100" y="2781300"/>
          <p14:tracePt t="4592" x="806450" y="2762250"/>
          <p14:tracePt t="4616" x="812800" y="2755900"/>
          <p14:tracePt t="4640" x="831850" y="2736850"/>
          <p14:tracePt t="4656" x="838200" y="2736850"/>
          <p14:tracePt t="4664" x="869950" y="2736850"/>
          <p14:tracePt t="4672" x="889000" y="2736850"/>
          <p14:tracePt t="4685" x="939800" y="2736850"/>
          <p14:tracePt t="4702" x="1066800" y="2736850"/>
          <p14:tracePt t="4719" x="1257300" y="2736850"/>
          <p14:tracePt t="4735" x="1435100" y="2743200"/>
          <p14:tracePt t="4752" x="1689100" y="2794000"/>
          <p14:tracePt t="4769" x="1866900" y="2832100"/>
          <p14:tracePt t="4786" x="1987550" y="2882900"/>
          <p14:tracePt t="4802" x="2076450" y="2940050"/>
          <p14:tracePt t="4819" x="2146300" y="2978150"/>
          <p14:tracePt t="4836" x="2178050" y="3009900"/>
          <p14:tracePt t="4852" x="2228850" y="3060700"/>
          <p14:tracePt t="4869" x="2266950" y="3098800"/>
          <p14:tracePt t="4885" x="2286000" y="3143250"/>
          <p14:tracePt t="4902" x="2292350" y="3187700"/>
          <p14:tracePt t="4919" x="2311400" y="3238500"/>
          <p14:tracePt t="4935" x="2330450" y="3295650"/>
          <p14:tracePt t="4952" x="2381250" y="3416300"/>
          <p14:tracePt t="4969" x="2413000" y="3498850"/>
          <p14:tracePt t="4986" x="2444750" y="3562350"/>
          <p14:tracePt t="5002" x="2463800" y="3619500"/>
          <p14:tracePt t="5019" x="2489200" y="3663950"/>
          <p14:tracePt t="5036" x="2508250" y="3708400"/>
          <p14:tracePt t="5053" x="2520950" y="3740150"/>
          <p14:tracePt t="5069" x="2527300" y="3746500"/>
          <p14:tracePt t="5112" x="2533650" y="3727450"/>
          <p14:tracePt t="5120" x="2533650" y="3663950"/>
          <p14:tracePt t="5128" x="2527300" y="3568700"/>
          <p14:tracePt t="5136" x="2514600" y="3448050"/>
          <p14:tracePt t="5152" x="2540000" y="3359150"/>
          <p14:tracePt t="5169" x="2635250" y="3359150"/>
          <p14:tracePt t="5360" x="2641600" y="3352800"/>
          <p14:tracePt t="5368" x="2482850" y="3263900"/>
          <p14:tracePt t="5386" x="2082800" y="3124200"/>
          <p14:tracePt t="5402" x="2025650" y="3092450"/>
          <p14:tracePt t="5419" x="2006600" y="3086100"/>
          <p14:tracePt t="5441" x="1987550" y="3073400"/>
          <p14:tracePt t="5452" x="1981200" y="3073400"/>
          <p14:tracePt t="5469" x="1905000" y="3048000"/>
          <p14:tracePt t="5486" x="1822450" y="3028950"/>
          <p14:tracePt t="5502" x="1765300" y="2990850"/>
          <p14:tracePt t="5519" x="1714500" y="2959100"/>
          <p14:tracePt t="5536" x="1663700" y="2895600"/>
          <p14:tracePt t="5553" x="1638300" y="2806700"/>
          <p14:tracePt t="5569" x="1638300" y="2800350"/>
          <p14:tracePt t="5586" x="1638300" y="2774950"/>
          <p14:tracePt t="5602" x="1638300" y="2743200"/>
          <p14:tracePt t="5619" x="1638300" y="2730500"/>
          <p14:tracePt t="5636" x="1644650" y="2724150"/>
          <p14:tracePt t="5652" x="1651000" y="2698750"/>
          <p14:tracePt t="5670" x="1670050" y="2673350"/>
          <p14:tracePt t="5686" x="1689100" y="2641600"/>
          <p14:tracePt t="5717" x="1765300" y="2540000"/>
          <p14:tracePt t="5720" x="1797050" y="2514600"/>
          <p14:tracePt t="5736" x="1822450" y="2482850"/>
          <p14:tracePt t="5752" x="1860550" y="2438400"/>
          <p14:tracePt t="5769" x="1866900" y="2419350"/>
          <p14:tracePt t="5801" x="1873250" y="2406650"/>
          <p14:tracePt t="6057" x="1873250" y="2413000"/>
          <p14:tracePt t="6064" x="1873250" y="2425700"/>
          <p14:tracePt t="6073" x="1866900" y="2432050"/>
          <p14:tracePt t="6086" x="1828800" y="2444750"/>
          <p14:tracePt t="6102" x="1771650" y="2482850"/>
          <p14:tracePt t="6119" x="1701800" y="2514600"/>
          <p14:tracePt t="6136" x="1676400" y="2514600"/>
          <p14:tracePt t="6152" x="1663700" y="2514600"/>
          <p14:tracePt t="6169" x="1644650" y="2514600"/>
          <p14:tracePt t="6193" x="1625600" y="2501900"/>
          <p14:tracePt t="6625" x="1631950" y="2489200"/>
          <p14:tracePt t="6633" x="1638300" y="2489200"/>
          <p14:tracePt t="6641" x="1644650" y="2489200"/>
          <p14:tracePt t="6653" x="1651000" y="2482850"/>
          <p14:tracePt t="6670" x="1670050" y="2470150"/>
          <p14:tracePt t="6686" x="1676400" y="2457450"/>
          <p14:tracePt t="6703" x="1682750" y="2451100"/>
          <p14:tracePt t="7929" x="1701800" y="2457450"/>
          <p14:tracePt t="7937" x="1714500" y="2457450"/>
          <p14:tracePt t="7953" x="1797050" y="2457450"/>
          <p14:tracePt t="7969" x="1936750" y="2457450"/>
          <p14:tracePt t="7986" x="2197100" y="2457450"/>
          <p14:tracePt t="8003" x="2419350" y="2457450"/>
          <p14:tracePt t="8020" x="2647950" y="2482850"/>
          <p14:tracePt t="8036" x="2794000" y="2495550"/>
          <p14:tracePt t="8053" x="2952750" y="2495550"/>
          <p14:tracePt t="8070" x="3162300" y="2495550"/>
          <p14:tracePt t="8086" x="3422650" y="2495550"/>
          <p14:tracePt t="8103" x="3714750" y="2495550"/>
          <p14:tracePt t="8120" x="3975100" y="2495550"/>
          <p14:tracePt t="8136" x="4133850" y="2495550"/>
          <p14:tracePt t="8137" x="4171950" y="2495550"/>
          <p14:tracePt t="8153" x="4229100" y="2501900"/>
          <p14:tracePt t="8170" x="4248150" y="2501900"/>
          <p14:tracePt t="8201" x="4260850" y="2508250"/>
          <p14:tracePt t="8505" x="4267200" y="2508250"/>
          <p14:tracePt t="8513" x="4292600" y="2508250"/>
          <p14:tracePt t="8521" x="4318000" y="2476500"/>
          <p14:tracePt t="8536" x="4362450" y="2470150"/>
          <p14:tracePt t="8553" x="4425950" y="2444750"/>
          <p14:tracePt t="8569" x="4432300" y="2432050"/>
          <p14:tracePt t="8601" x="4438650" y="2425700"/>
          <p14:tracePt t="8617" x="4445000" y="2419350"/>
          <p14:tracePt t="8625" x="4464050" y="2400300"/>
          <p14:tracePt t="8636" x="4470400" y="2393950"/>
          <p14:tracePt t="8653" x="4476750" y="2387600"/>
          <p14:tracePt t="8670" x="4476750" y="2374900"/>
          <p14:tracePt t="8686" x="4476750" y="2349500"/>
          <p14:tracePt t="8703" x="4476750" y="2324100"/>
          <p14:tracePt t="8719" x="4476750" y="2292350"/>
          <p14:tracePt t="8736" x="4470400" y="2286000"/>
          <p14:tracePt t="8753" x="4451350" y="2273300"/>
          <p14:tracePt t="8753" x="4445000" y="2273300"/>
          <p14:tracePt t="8769" x="4438650" y="2260600"/>
          <p14:tracePt t="8786" x="4406900" y="2260600"/>
          <p14:tracePt t="8803" x="4387850" y="2241550"/>
          <p14:tracePt t="8819" x="4356100" y="2235200"/>
          <p14:tracePt t="8836" x="4286250" y="2216150"/>
          <p14:tracePt t="8853" x="4229100" y="2209800"/>
          <p14:tracePt t="8869" x="4165600" y="2197100"/>
          <p14:tracePt t="8886" x="4095750" y="2184400"/>
          <p14:tracePt t="8903" x="3987800" y="2184400"/>
          <p14:tracePt t="8919" x="3898900" y="2184400"/>
          <p14:tracePt t="8936" x="3810000" y="2184400"/>
          <p14:tracePt t="8953" x="3714750" y="2178050"/>
          <p14:tracePt t="8953" x="3676650" y="2178050"/>
          <p14:tracePt t="8969" x="3600450" y="2178050"/>
          <p14:tracePt t="8986" x="3517900" y="2178050"/>
          <p14:tracePt t="9003" x="3454400" y="2178050"/>
          <p14:tracePt t="9019" x="3397250" y="2178050"/>
          <p14:tracePt t="9036" x="3333750" y="2178050"/>
          <p14:tracePt t="9053" x="3276600" y="2178050"/>
          <p14:tracePt t="9070" x="3232150" y="2178050"/>
          <p14:tracePt t="9086" x="3200400" y="2178050"/>
          <p14:tracePt t="9103" x="3155950" y="2178050"/>
          <p14:tracePt t="9120" x="3130550" y="2190750"/>
          <p14:tracePt t="9137" x="3111500" y="2190750"/>
          <p14:tracePt t="9153" x="3098800" y="2190750"/>
          <p14:tracePt t="9170" x="3092450" y="2197100"/>
          <p14:tracePt t="9187" x="3079750" y="2203450"/>
          <p14:tracePt t="9203" x="3067050" y="2241550"/>
          <p14:tracePt t="9220" x="3067050" y="2292350"/>
          <p14:tracePt t="9237" x="3067050" y="2387600"/>
          <p14:tracePt t="9254" x="3067050" y="2438400"/>
          <p14:tracePt t="9270" x="3067050" y="2520950"/>
          <p14:tracePt t="9287" x="3067050" y="2552700"/>
          <p14:tracePt t="9303" x="3073400" y="2571750"/>
          <p14:tracePt t="9320" x="3079750" y="2590800"/>
          <p14:tracePt t="9337" x="3111500" y="2622550"/>
          <p14:tracePt t="9353" x="3187700" y="2628900"/>
          <p14:tracePt t="9370" x="3238500" y="2628900"/>
          <p14:tracePt t="9387" x="3295650" y="2628900"/>
          <p14:tracePt t="9403" x="3352800" y="2628900"/>
          <p14:tracePt t="9420" x="3384550" y="2628900"/>
          <p14:tracePt t="9437" x="3409950" y="2628900"/>
          <p14:tracePt t="9453" x="3429000" y="2628900"/>
          <p14:tracePt t="9470" x="3473450" y="2628900"/>
          <p14:tracePt t="9487" x="3524250" y="2628900"/>
          <p14:tracePt t="9504" x="3594100" y="2597150"/>
          <p14:tracePt t="9520" x="3613150" y="2590800"/>
          <p14:tracePt t="9537" x="3651250" y="2584450"/>
          <p14:tracePt t="9537" x="3676650" y="2565400"/>
          <p14:tracePt t="9553" x="3702050" y="2559050"/>
          <p14:tracePt t="9570" x="3740150" y="2540000"/>
          <p14:tracePt t="9587" x="3803650" y="2508250"/>
          <p14:tracePt t="9603" x="3835400" y="2495550"/>
          <p14:tracePt t="9620" x="3917950" y="2489200"/>
          <p14:tracePt t="9637" x="3987800" y="2457450"/>
          <p14:tracePt t="9653" x="4064000" y="2444750"/>
          <p14:tracePt t="9671" x="4108450" y="2438400"/>
          <p14:tracePt t="9687" x="4146550" y="2419350"/>
          <p14:tracePt t="9703" x="4159250" y="2413000"/>
          <p14:tracePt t="9720" x="4191000" y="2406650"/>
          <p14:tracePt t="9737" x="4210050" y="2400300"/>
          <p14:tracePt t="9737" x="4235450" y="2387600"/>
          <p14:tracePt t="9753" x="4248150" y="2374900"/>
          <p14:tracePt t="9770" x="4279900" y="2355850"/>
          <p14:tracePt t="9787" x="4311650" y="2343150"/>
          <p14:tracePt t="9803" x="4330700" y="2324100"/>
          <p14:tracePt t="9820" x="4337050" y="2317750"/>
          <p14:tracePt t="9837" x="4337050" y="2311400"/>
          <p14:tracePt t="9853" x="4349750" y="2298700"/>
          <p14:tracePt t="9870" x="4349750" y="2273300"/>
          <p14:tracePt t="9887" x="4349750" y="2254250"/>
          <p14:tracePt t="9903" x="4311650" y="2203450"/>
          <p14:tracePt t="9920" x="4298950" y="2178050"/>
          <p14:tracePt t="9937" x="4254500" y="2159000"/>
          <p14:tracePt t="9937" x="4222750" y="2152650"/>
          <p14:tracePt t="9954" x="4165600" y="2120900"/>
          <p14:tracePt t="9970" x="4108450" y="2120900"/>
          <p14:tracePt t="9987" x="4019550" y="2120900"/>
          <p14:tracePt t="10003" x="3911600" y="2120900"/>
          <p14:tracePt t="10020" x="3803650" y="2120900"/>
          <p14:tracePt t="10037" x="3644900" y="2120900"/>
          <p14:tracePt t="10053" x="3517900" y="2127250"/>
          <p14:tracePt t="10070" x="3409950" y="2139950"/>
          <p14:tracePt t="10087" x="3333750" y="2152650"/>
          <p14:tracePt t="10104" x="3270250" y="2159000"/>
          <p14:tracePt t="10120" x="3225800" y="2159000"/>
          <p14:tracePt t="10122" x="3206750" y="2159000"/>
          <p14:tracePt t="10137" x="3187700" y="2165350"/>
          <p14:tracePt t="10153" x="3155950" y="2184400"/>
          <p14:tracePt t="10170" x="3124200" y="2190750"/>
          <p14:tracePt t="10187" x="3079750" y="2222500"/>
          <p14:tracePt t="10203" x="3048000" y="2235200"/>
          <p14:tracePt t="10220" x="3009900" y="2260600"/>
          <p14:tracePt t="10238" x="2984500" y="2298700"/>
          <p14:tracePt t="10253" x="2959100" y="2324100"/>
          <p14:tracePt t="10270" x="2952750" y="2336800"/>
          <p14:tracePt t="10287" x="2946400" y="2362200"/>
          <p14:tracePt t="10304" x="2946400" y="2381250"/>
          <p14:tracePt t="10320" x="2946400" y="2400300"/>
          <p14:tracePt t="10337" x="2946400" y="2432050"/>
          <p14:tracePt t="10353" x="2946400" y="2470150"/>
          <p14:tracePt t="10370" x="2946400" y="2501900"/>
          <p14:tracePt t="10387" x="2971800" y="2520950"/>
          <p14:tracePt t="10404" x="3003550" y="2527300"/>
          <p14:tracePt t="10420" x="3041650" y="2546350"/>
          <p14:tracePt t="10437" x="3098800" y="2546350"/>
          <p14:tracePt t="10454" x="3143250" y="2546350"/>
          <p14:tracePt t="10470" x="3187700" y="2546350"/>
          <p14:tracePt t="10487" x="3244850" y="2546350"/>
          <p14:tracePt t="10504" x="3308350" y="2527300"/>
          <p14:tracePt t="10520" x="3359150" y="2495550"/>
          <p14:tracePt t="10537" x="3390900" y="2476500"/>
          <p14:tracePt t="10554" x="3448050" y="2463800"/>
          <p14:tracePt t="10570" x="3492500" y="2463800"/>
          <p14:tracePt t="10587" x="3517900" y="2451100"/>
          <p14:tracePt t="10604" x="3575050" y="2444750"/>
          <p14:tracePt t="10620" x="3619500" y="2444750"/>
          <p14:tracePt t="10637" x="3670300" y="2432050"/>
          <p14:tracePt t="10654" x="3695700" y="2413000"/>
          <p14:tracePt t="10671" x="3733800" y="2406650"/>
          <p14:tracePt t="10687" x="3784600" y="2393950"/>
          <p14:tracePt t="10704" x="3816350" y="2387600"/>
          <p14:tracePt t="10720" x="3822700" y="2387600"/>
          <p14:tracePt t="10737" x="3829050" y="2387600"/>
          <p14:tracePt t="10754" x="3848100" y="2387600"/>
          <p14:tracePt t="11018" x="3841750" y="2387600"/>
          <p14:tracePt t="11274" x="3835400" y="2381250"/>
          <p14:tracePt t="11298" x="3835400" y="2368550"/>
          <p14:tracePt t="11306" x="3848100" y="2362200"/>
          <p14:tracePt t="11314" x="3867150" y="2355850"/>
          <p14:tracePt t="11322" x="3917950" y="2355850"/>
          <p14:tracePt t="11337" x="3956050" y="2343150"/>
          <p14:tracePt t="11354" x="4152900" y="2305050"/>
          <p14:tracePt t="11370" x="4229100" y="2305050"/>
          <p14:tracePt t="11387" x="4318000" y="2305050"/>
          <p14:tracePt t="11404" x="4400550" y="2305050"/>
          <p14:tracePt t="11420" x="4464050" y="2305050"/>
          <p14:tracePt t="11438" x="4508500" y="2305050"/>
          <p14:tracePt t="11454" x="4527550" y="2305050"/>
          <p14:tracePt t="11470" x="4546600" y="2305050"/>
          <p14:tracePt t="11538" x="4559300" y="2305050"/>
          <p14:tracePt t="11546" x="4565650" y="2311400"/>
          <p14:tracePt t="11570" x="4565650" y="2317750"/>
          <p14:tracePt t="11666" x="4552950" y="2324100"/>
          <p14:tracePt t="11706" x="4546600" y="2324100"/>
          <p14:tracePt t="11714" x="4533900" y="2324100"/>
          <p14:tracePt t="11722" x="4502150" y="2324100"/>
          <p14:tracePt t="11737" x="4476750" y="2324100"/>
          <p14:tracePt t="11754" x="4356100" y="2298700"/>
          <p14:tracePt t="11770" x="4210050" y="2286000"/>
          <p14:tracePt t="11787" x="4070350" y="2286000"/>
          <p14:tracePt t="11804" x="3911600" y="2286000"/>
          <p14:tracePt t="11820" x="3771900" y="2286000"/>
          <p14:tracePt t="11837" x="3702050" y="2292350"/>
          <p14:tracePt t="11854" x="3683000" y="2298700"/>
          <p14:tracePt t="12042" x="3663950" y="2298700"/>
          <p14:tracePt t="12050" x="3651250" y="2298700"/>
          <p14:tracePt t="12058" x="3644900" y="2298700"/>
          <p14:tracePt t="12071" x="3625850" y="2298700"/>
          <p14:tracePt t="12087" x="3594100" y="2298700"/>
          <p14:tracePt t="12104" x="3556000" y="2298700"/>
          <p14:tracePt t="12120" x="3549650" y="2298700"/>
          <p14:tracePt t="12137" x="3543300" y="2298700"/>
          <p14:tracePt t="12138" x="3517900" y="2305050"/>
          <p14:tracePt t="12170" x="3511550" y="2317750"/>
          <p14:tracePt t="12194" x="3505200" y="2324100"/>
          <p14:tracePt t="12210" x="3505200" y="2330450"/>
          <p14:tracePt t="12226" x="3505200" y="2336800"/>
          <p14:tracePt t="12234" x="3498850" y="2343150"/>
          <p14:tracePt t="12250" x="3498850" y="2349500"/>
          <p14:tracePt t="12266" x="3498850" y="2368550"/>
          <p14:tracePt t="12274" x="3498850" y="2374900"/>
          <p14:tracePt t="12290" x="3486150" y="2393950"/>
          <p14:tracePt t="12304" x="3479800" y="2400300"/>
          <p14:tracePt t="12321" x="3479800" y="2413000"/>
          <p14:tracePt t="12337" x="3473450" y="2457450"/>
          <p14:tracePt t="12354" x="3454400" y="2520950"/>
          <p14:tracePt t="12371" x="3454400" y="2546350"/>
          <p14:tracePt t="12387" x="3435350" y="2584450"/>
          <p14:tracePt t="12404" x="3435350" y="2590800"/>
          <p14:tracePt t="12421" x="3435350" y="2597150"/>
          <p14:tracePt t="12498" x="3435350" y="2603500"/>
          <p14:tracePt t="12538" x="3435350" y="2616200"/>
          <p14:tracePt t="12562" x="3441700" y="2616200"/>
          <p14:tracePt t="12578" x="3460750" y="2616200"/>
          <p14:tracePt t="12587" x="3467100" y="2616200"/>
          <p14:tracePt t="12604" x="3492500" y="2628900"/>
          <p14:tracePt t="12621" x="3505200" y="2628900"/>
          <p14:tracePt t="12638" x="3549650" y="2628900"/>
          <p14:tracePt t="12654" x="3613150" y="2628900"/>
          <p14:tracePt t="12671" x="3683000" y="2628900"/>
          <p14:tracePt t="12687" x="3759200" y="2628900"/>
          <p14:tracePt t="12704" x="3854450" y="2628900"/>
          <p14:tracePt t="12721" x="3898900" y="2628900"/>
          <p14:tracePt t="12737" x="3930650" y="2628900"/>
          <p14:tracePt t="12754" x="3962400" y="2628900"/>
          <p14:tracePt t="12771" x="3968750" y="2628900"/>
          <p14:tracePt t="12787" x="3975100" y="2628900"/>
          <p14:tracePt t="12810" x="3994150" y="2628900"/>
          <p14:tracePt t="12821" x="4000500" y="2628900"/>
          <p14:tracePt t="12837" x="4006850" y="2635250"/>
          <p14:tracePt t="12855" x="4025900" y="2635250"/>
          <p14:tracePt t="12871" x="4057650" y="2635250"/>
          <p14:tracePt t="12887" x="4089400" y="2635250"/>
          <p14:tracePt t="12904" x="4146550" y="2635250"/>
          <p14:tracePt t="12921" x="4178300" y="2635250"/>
          <p14:tracePt t="12937" x="4210050" y="2635250"/>
          <p14:tracePt t="12954" x="4235450" y="2635250"/>
          <p14:tracePt t="12971" x="4267200" y="2635250"/>
          <p14:tracePt t="12987" x="4292600" y="2628900"/>
          <p14:tracePt t="13004" x="4298950" y="2616200"/>
          <p14:tracePt t="13021" x="4318000" y="2603500"/>
          <p14:tracePt t="13037" x="4337050" y="2590800"/>
          <p14:tracePt t="13054" x="4349750" y="2571750"/>
          <p14:tracePt t="13071" x="4375150" y="2552700"/>
          <p14:tracePt t="13087" x="4400550" y="2533650"/>
          <p14:tracePt t="13104" x="4425950" y="2514600"/>
          <p14:tracePt t="13121" x="4432300" y="2508250"/>
          <p14:tracePt t="13138" x="4438650" y="2501900"/>
          <p14:tracePt t="13170" x="4438650" y="2489200"/>
          <p14:tracePt t="13194" x="4438650" y="2476500"/>
          <p14:tracePt t="13226" x="4438650" y="2470150"/>
          <p14:tracePt t="13242" x="4438650" y="2463800"/>
          <p14:tracePt t="13250" x="4438650" y="2451100"/>
          <p14:tracePt t="13258" x="4438650" y="2438400"/>
          <p14:tracePt t="13271" x="4438650" y="2432050"/>
          <p14:tracePt t="13288" x="4438650" y="2400300"/>
          <p14:tracePt t="13304" x="4438650" y="2387600"/>
          <p14:tracePt t="13321" x="4432300" y="2362200"/>
          <p14:tracePt t="13338" x="4425950" y="2355850"/>
          <p14:tracePt t="13355" x="4413250" y="2355850"/>
          <p14:tracePt t="13371" x="4406900" y="2343150"/>
          <p14:tracePt t="13394" x="4394200" y="2343150"/>
          <p14:tracePt t="13404" x="4387850" y="2343150"/>
          <p14:tracePt t="13421" x="4368800" y="2336800"/>
          <p14:tracePt t="13437" x="4337050" y="2324100"/>
          <p14:tracePt t="13454" x="4311650" y="2324100"/>
          <p14:tracePt t="13471" x="4292600" y="2324100"/>
          <p14:tracePt t="13488" x="4254500" y="2311400"/>
          <p14:tracePt t="13504" x="4222750" y="2305050"/>
          <p14:tracePt t="13521" x="4203700" y="2298700"/>
          <p14:tracePt t="13538" x="4184650" y="2298700"/>
          <p14:tracePt t="13554" x="4140200" y="2279650"/>
          <p14:tracePt t="13571" x="4127500" y="2279650"/>
          <p14:tracePt t="13588" x="4095750" y="2273300"/>
          <p14:tracePt t="13604" x="4064000" y="2273300"/>
          <p14:tracePt t="13621" x="4044950" y="2273300"/>
          <p14:tracePt t="13638" x="4013200" y="2273300"/>
          <p14:tracePt t="13654" x="3994150" y="2273300"/>
          <p14:tracePt t="13672" x="3987800" y="2273300"/>
          <p14:tracePt t="13688" x="3949700" y="2266950"/>
          <p14:tracePt t="13704" x="3937000" y="2260600"/>
          <p14:tracePt t="13721" x="3911600" y="2260600"/>
          <p14:tracePt t="13738" x="3892550" y="2260600"/>
          <p14:tracePt t="13754" x="3860800" y="2260600"/>
          <p14:tracePt t="13771" x="3835400" y="2260600"/>
          <p14:tracePt t="13788" x="3810000" y="2260600"/>
          <p14:tracePt t="13804" x="3778250" y="2260600"/>
          <p14:tracePt t="13821" x="3740150" y="2260600"/>
          <p14:tracePt t="13838" x="3714750" y="2260600"/>
          <p14:tracePt t="13855" x="3708400" y="2260600"/>
          <p14:tracePt t="13871" x="3695700" y="2260600"/>
          <p14:tracePt t="13888" x="3670300" y="2260600"/>
          <p14:tracePt t="13904" x="3663950" y="2260600"/>
          <p14:tracePt t="13921" x="3657600" y="2260600"/>
          <p14:tracePt t="13938" x="3638550" y="2260600"/>
          <p14:tracePt t="13954" x="3625850" y="2260600"/>
          <p14:tracePt t="13979" x="3619500" y="2260600"/>
          <p14:tracePt t="14002" x="3600450" y="2260600"/>
          <p14:tracePt t="14026" x="3594100" y="2260600"/>
          <p14:tracePt t="14050" x="3587750" y="2260600"/>
          <p14:tracePt t="14067" x="3581400" y="2260600"/>
          <p14:tracePt t="14082" x="3562350" y="2260600"/>
          <p14:tracePt t="14090" x="3556000" y="2260600"/>
          <p14:tracePt t="14104" x="3536950" y="2273300"/>
          <p14:tracePt t="14130" x="3511550" y="2286000"/>
          <p14:tracePt t="14154" x="3505200" y="2292350"/>
          <p14:tracePt t="14178" x="3498850" y="2292350"/>
          <p14:tracePt t="14186" x="3479800" y="2298700"/>
          <p14:tracePt t="14202" x="3473450" y="2305050"/>
          <p14:tracePt t="14210" x="3467100" y="2317750"/>
          <p14:tracePt t="14234" x="3460750" y="2324100"/>
          <p14:tracePt t="14250" x="3460750" y="2330450"/>
          <p14:tracePt t="14259" x="3448050" y="2336800"/>
          <p14:tracePt t="14274" x="3448050" y="2343150"/>
          <p14:tracePt t="14290" x="3448050" y="2349500"/>
          <p14:tracePt t="14307" x="3448050" y="2362200"/>
          <p14:tracePt t="14339" x="3448050" y="2368550"/>
          <p14:tracePt t="14387" x="3448050" y="2381250"/>
          <p14:tracePt t="14419" x="3448050" y="2387600"/>
          <p14:tracePt t="14434" x="3448050" y="2400300"/>
          <p14:tracePt t="14450" x="3448050" y="2425700"/>
          <p14:tracePt t="14466" x="3454400" y="2438400"/>
          <p14:tracePt t="14474" x="3460750" y="2444750"/>
          <p14:tracePt t="14488" x="3467100" y="2457450"/>
          <p14:tracePt t="14506" x="3486150" y="2470150"/>
          <p14:tracePt t="14522" x="3505200" y="2482850"/>
          <p14:tracePt t="14538" x="3511550" y="2489200"/>
          <p14:tracePt t="14555" x="3549650" y="2489200"/>
          <p14:tracePt t="14572" x="3594100" y="2495550"/>
          <p14:tracePt t="14588" x="3651250" y="2514600"/>
          <p14:tracePt t="14605" x="3695700" y="2527300"/>
          <p14:tracePt t="14621" x="3765550" y="2533650"/>
          <p14:tracePt t="14638" x="3790950" y="2540000"/>
          <p14:tracePt t="14655" x="3835400" y="2559050"/>
          <p14:tracePt t="14683" x="3854450" y="2571750"/>
          <p14:tracePt t="14690" x="3860800" y="2571750"/>
          <p14:tracePt t="14707" x="3867150" y="2571750"/>
          <p14:tracePt t="14723" x="3873500" y="2571750"/>
          <p14:tracePt t="14738" x="3879850" y="2571750"/>
          <p14:tracePt t="14755" x="3905250" y="2571750"/>
          <p14:tracePt t="14771" x="3917950" y="2571750"/>
          <p14:tracePt t="14788" x="3943350" y="2571750"/>
          <p14:tracePt t="14805" x="3949700" y="2571750"/>
          <p14:tracePt t="14835" x="3956050" y="2571750"/>
          <p14:tracePt t="14843" x="3968750" y="2571750"/>
          <p14:tracePt t="14855" x="3975100" y="2559050"/>
          <p14:tracePt t="14871" x="3981450" y="2559050"/>
          <p14:tracePt t="14888" x="3994150" y="2559050"/>
          <p14:tracePt t="14904" x="4006850" y="2552700"/>
          <p14:tracePt t="14921" x="4025900" y="2552700"/>
          <p14:tracePt t="14938" x="4032250" y="2546350"/>
          <p14:tracePt t="14955" x="4044950" y="2546350"/>
          <p14:tracePt t="14971" x="4064000" y="2546350"/>
          <p14:tracePt t="14988" x="4089400" y="2546350"/>
          <p14:tracePt t="15004" x="4108450" y="2540000"/>
          <p14:tracePt t="15021" x="4127500" y="2533650"/>
          <p14:tracePt t="15038" x="4133850" y="2533650"/>
          <p14:tracePt t="15055" x="4146550" y="2520950"/>
          <p14:tracePt t="15074" x="4165600" y="2520950"/>
          <p14:tracePt t="15099" x="4171950" y="2520950"/>
          <p14:tracePt t="15107" x="4178300" y="2514600"/>
          <p14:tracePt t="15131" x="4184650" y="2514600"/>
          <p14:tracePt t="15147" x="4191000" y="2508250"/>
          <p14:tracePt t="15155" x="4203700" y="2508250"/>
          <p14:tracePt t="15171" x="4216400" y="2495550"/>
          <p14:tracePt t="15188" x="4235450" y="2482850"/>
          <p14:tracePt t="15205" x="4248150" y="2476500"/>
          <p14:tracePt t="15221" x="4260850" y="2470150"/>
          <p14:tracePt t="15419" x="4292600" y="2444750"/>
          <p14:tracePt t="15451" x="4298950" y="2425700"/>
          <p14:tracePt t="15475" x="4298950" y="2419350"/>
          <p14:tracePt t="15499" x="4298950" y="2413000"/>
          <p14:tracePt t="15787" x="4298950" y="2400300"/>
          <p14:tracePt t="15795" x="4305300" y="2393950"/>
          <p14:tracePt t="15931" x="4311650" y="2387600"/>
          <p14:tracePt t="16419" x="4318000" y="2387600"/>
          <p14:tracePt t="16963" x="4318000" y="2393950"/>
          <p14:tracePt t="17075" x="4311650" y="2406650"/>
          <p14:tracePt t="17275" x="4305300" y="2406650"/>
          <p14:tracePt t="17283" x="4298950" y="2400300"/>
          <p14:tracePt t="17396" x="4292600" y="2393950"/>
          <p14:tracePt t="17403" x="4279900" y="2387600"/>
          <p14:tracePt t="17422" x="4273550" y="2381250"/>
          <p14:tracePt t="17439" x="4273550" y="2374900"/>
          <p14:tracePt t="17483" x="4267200" y="2368550"/>
          <p14:tracePt t="17619" x="4260850" y="2362200"/>
          <p14:tracePt t="17651" x="4260850" y="2343150"/>
          <p14:tracePt t="17691" x="4254500" y="2336800"/>
          <p14:tracePt t="17851" x="4248150" y="2330450"/>
          <p14:tracePt t="17867" x="4229100" y="2317750"/>
          <p14:tracePt t="17875" x="4210050" y="2317750"/>
          <p14:tracePt t="17889" x="4203700" y="2317750"/>
          <p14:tracePt t="17905" x="4171950" y="2311400"/>
          <p14:tracePt t="17922" x="4140200" y="2311400"/>
          <p14:tracePt t="17939" x="4089400" y="2311400"/>
          <p14:tracePt t="17955" x="4006850" y="2311400"/>
          <p14:tracePt t="17972" x="3962400" y="2311400"/>
          <p14:tracePt t="17989" x="3930650" y="2311400"/>
          <p14:tracePt t="18005" x="3886200" y="2311400"/>
          <p14:tracePt t="18022" x="3835400" y="2311400"/>
          <p14:tracePt t="18039" x="3778250" y="2311400"/>
          <p14:tracePt t="18055" x="3708400" y="2286000"/>
          <p14:tracePt t="18072" x="3676650" y="2286000"/>
          <p14:tracePt t="18089" x="3594100" y="2273300"/>
          <p14:tracePt t="18105" x="3549650" y="2273300"/>
          <p14:tracePt t="18122" x="3505200" y="2266950"/>
          <p14:tracePt t="18139" x="3473450" y="2266950"/>
          <p14:tracePt t="18155" x="3460750" y="2266950"/>
          <p14:tracePt t="18172" x="3448050" y="2266950"/>
          <p14:tracePt t="18189" x="3429000" y="2266950"/>
          <p14:tracePt t="18205" x="3422650" y="2266950"/>
          <p14:tracePt t="18222" x="3409950" y="2266950"/>
          <p14:tracePt t="18239" x="3397250" y="2266950"/>
          <p14:tracePt t="18275" x="3390900" y="2266950"/>
          <p14:tracePt t="18315" x="3384550" y="2266950"/>
          <p14:tracePt t="18323" x="3384550" y="2273300"/>
          <p14:tracePt t="18339" x="3371850" y="2279650"/>
          <p14:tracePt t="18355" x="3371850" y="2292350"/>
          <p14:tracePt t="18372" x="3371850" y="2317750"/>
          <p14:tracePt t="18403" x="3371850" y="2324100"/>
          <p14:tracePt t="18443" x="3371850" y="2330450"/>
          <p14:tracePt t="18451" x="3371850" y="2349500"/>
          <p14:tracePt t="18476" x="3371850" y="2368550"/>
          <p14:tracePt t="18483" x="3371850" y="2374900"/>
          <p14:tracePt t="18491" x="3371850" y="2387600"/>
          <p14:tracePt t="18505" x="3384550" y="2406650"/>
          <p14:tracePt t="18522" x="3397250" y="2438400"/>
          <p14:tracePt t="18539" x="3403600" y="2451100"/>
          <p14:tracePt t="18555" x="3409950" y="2476500"/>
          <p14:tracePt t="18572" x="3409950" y="2489200"/>
          <p14:tracePt t="18589" x="3409950" y="2495550"/>
          <p14:tracePt t="18605" x="3429000" y="2514600"/>
          <p14:tracePt t="18627" x="3435350" y="2520950"/>
          <p14:tracePt t="18668" x="3441700" y="2527300"/>
          <p14:tracePt t="18699" x="3448050" y="2533650"/>
          <p14:tracePt t="18716" x="3454400" y="2540000"/>
          <p14:tracePt t="18731" x="3473450" y="2540000"/>
          <p14:tracePt t="18739" x="3479800" y="2540000"/>
          <p14:tracePt t="18755" x="3511550" y="2540000"/>
          <p14:tracePt t="18772" x="3556000" y="2559050"/>
          <p14:tracePt t="18789" x="3600450" y="2559050"/>
          <p14:tracePt t="18805" x="3644900" y="2571750"/>
          <p14:tracePt t="18822" x="3676650" y="2578100"/>
          <p14:tracePt t="18839" x="3721100" y="2578100"/>
          <p14:tracePt t="18855" x="3752850" y="2584450"/>
          <p14:tracePt t="18872" x="3797300" y="2584450"/>
          <p14:tracePt t="18889" x="3841750" y="2584450"/>
          <p14:tracePt t="18905" x="3898900" y="2584450"/>
          <p14:tracePt t="18922" x="3943350" y="2584450"/>
          <p14:tracePt t="18939" x="4000500" y="2584450"/>
          <p14:tracePt t="18956" x="4083050" y="2584450"/>
          <p14:tracePt t="18973" x="4152900" y="2584450"/>
          <p14:tracePt t="18989" x="4197350" y="2584450"/>
          <p14:tracePt t="19006" x="4229100" y="2584450"/>
          <p14:tracePt t="19022" x="4260850" y="2584450"/>
          <p14:tracePt t="19039" x="4279900" y="2584450"/>
          <p14:tracePt t="19056" x="4292600" y="2584450"/>
          <p14:tracePt t="19072" x="4311650" y="2584450"/>
          <p14:tracePt t="19089" x="4324350" y="2571750"/>
          <p14:tracePt t="19105" x="4330700" y="2571750"/>
          <p14:tracePt t="19122" x="4337050" y="2565400"/>
          <p14:tracePt t="19139" x="4356100" y="2552700"/>
          <p14:tracePt t="19139" x="4375150" y="2552700"/>
          <p14:tracePt t="19156" x="4387850" y="2546350"/>
          <p14:tracePt t="19172" x="4406900" y="2533650"/>
          <p14:tracePt t="19189" x="4419600" y="2520950"/>
          <p14:tracePt t="19428" x="4425950" y="2514600"/>
          <p14:tracePt t="19460" x="4419600" y="2489200"/>
          <p14:tracePt t="19532" x="4413250" y="2482850"/>
          <p14:tracePt t="19556" x="4400550" y="2476500"/>
          <p14:tracePt t="19564" x="4394200" y="2470150"/>
          <p14:tracePt t="19580" x="4381500" y="2470150"/>
          <p14:tracePt t="19596" x="4368800" y="2451100"/>
          <p14:tracePt t="19606" x="4362450" y="2444750"/>
          <p14:tracePt t="19772" x="4349750" y="2444750"/>
          <p14:tracePt t="19836" x="4343400" y="2444750"/>
          <p14:tracePt t="19860" x="4337050" y="2451100"/>
          <p14:tracePt t="20172" x="4330700" y="2451100"/>
          <p14:tracePt t="20188" x="4311650" y="2451100"/>
          <p14:tracePt t="20204" x="4305300" y="2451100"/>
          <p14:tracePt t="20236" x="4298950" y="2451100"/>
          <p14:tracePt t="20308" x="4286250" y="2451100"/>
          <p14:tracePt t="20324" x="4267200" y="2444750"/>
          <p14:tracePt t="20348" x="4254500" y="2425700"/>
          <p14:tracePt t="21380" x="4248150" y="2419350"/>
          <p14:tracePt t="25149" x="4248150" y="2406650"/>
          <p14:tracePt t="29302" x="4267200" y="2400300"/>
          <p14:tracePt t="29310" x="4305300" y="2400300"/>
          <p14:tracePt t="29325" x="4356100" y="2400300"/>
          <p14:tracePt t="29341" x="4451350" y="2393950"/>
          <p14:tracePt t="29358" x="4559300" y="2393950"/>
          <p14:tracePt t="29375" x="4673600" y="2393950"/>
          <p14:tracePt t="29391" x="4781550" y="2393950"/>
          <p14:tracePt t="29408" x="4908550" y="2393950"/>
          <p14:tracePt t="29425" x="5035550" y="2406650"/>
          <p14:tracePt t="29442" x="5168900" y="2432050"/>
          <p14:tracePt t="29458" x="5295900" y="2444750"/>
          <p14:tracePt t="29475" x="5397500" y="2444750"/>
          <p14:tracePt t="29491" x="5543550" y="2444750"/>
          <p14:tracePt t="29508" x="5702300" y="2444750"/>
          <p14:tracePt t="29525" x="5803900" y="2444750"/>
          <p14:tracePt t="29541" x="5899150" y="2444750"/>
          <p14:tracePt t="29558" x="5949950" y="2444750"/>
          <p14:tracePt t="29575" x="5956300" y="2444750"/>
          <p14:tracePt t="29591" x="5975350" y="2457450"/>
          <p14:tracePt t="29959" x="5994400" y="2457450"/>
          <p14:tracePt t="29966" x="6000750" y="2451100"/>
          <p14:tracePt t="29975" x="6032500" y="2444750"/>
          <p14:tracePt t="29991" x="6102350" y="2400300"/>
          <p14:tracePt t="30008" x="6210300" y="2355850"/>
          <p14:tracePt t="30025" x="6267450" y="2336800"/>
          <p14:tracePt t="30041" x="6292850" y="2317750"/>
          <p14:tracePt t="30058" x="6299200" y="2311400"/>
          <p14:tracePt t="30470" x="6299200" y="2317750"/>
          <p14:tracePt t="30478" x="6299200" y="2343150"/>
          <p14:tracePt t="30492" x="6299200" y="2362200"/>
          <p14:tracePt t="30508" x="6311900" y="2413000"/>
          <p14:tracePt t="30525" x="6343650" y="2482850"/>
          <p14:tracePt t="30542" x="6388100" y="2533650"/>
          <p14:tracePt t="30542" x="6407150" y="2565400"/>
          <p14:tracePt t="30558" x="6438900" y="2597150"/>
          <p14:tracePt t="30575" x="6457950" y="2622550"/>
          <p14:tracePt t="30599" x="6477000" y="2641600"/>
          <p14:tracePt t="30614" x="6489700" y="2660650"/>
          <p14:tracePt t="30630" x="6496050" y="2667000"/>
          <p14:tracePt t="30646" x="6502400" y="2673350"/>
          <p14:tracePt t="30659" x="6521450" y="2692400"/>
          <p14:tracePt t="30676" x="6527800" y="2711450"/>
          <p14:tracePt t="30691" x="6527800" y="2717800"/>
          <p14:tracePt t="30708" x="6534150" y="2724150"/>
          <p14:tracePt t="30725" x="6534150" y="2730500"/>
          <p14:tracePt t="30742" x="6534150" y="2749550"/>
          <p14:tracePt t="30758" x="6534150" y="2755900"/>
          <p14:tracePt t="30775" x="6546850" y="2768600"/>
          <p14:tracePt t="30990" x="6546850" y="2806700"/>
          <p14:tracePt t="30998" x="6553200" y="2863850"/>
          <p14:tracePt t="31008" x="6604000" y="2908300"/>
          <p14:tracePt t="31025" x="6711950" y="3022600"/>
          <p14:tracePt t="31042" x="6902450" y="3098800"/>
          <p14:tracePt t="31058" x="7029450" y="3136900"/>
          <p14:tracePt t="31075" x="7086600" y="3149600"/>
          <p14:tracePt t="31092" x="7105650" y="3168650"/>
          <p14:tracePt t="31118" x="7112000" y="3168650"/>
          <p14:tracePt t="31342" x="7124700" y="3168650"/>
          <p14:tracePt t="31350" x="7137400" y="3155950"/>
          <p14:tracePt t="31358" x="7156450" y="3149600"/>
          <p14:tracePt t="31375" x="7156450" y="3105150"/>
          <p14:tracePt t="31392" x="7156450" y="3079750"/>
          <p14:tracePt t="31409" x="7150100" y="3054350"/>
          <p14:tracePt t="31425" x="7112000" y="3028950"/>
          <p14:tracePt t="31442" x="7080250" y="3016250"/>
          <p14:tracePt t="31459" x="7061200" y="2997200"/>
          <p14:tracePt t="31475" x="7016750" y="2990850"/>
          <p14:tracePt t="31492" x="6921500" y="2978150"/>
          <p14:tracePt t="31508" x="6794500" y="2940050"/>
          <p14:tracePt t="31525" x="6565900" y="2914650"/>
          <p14:tracePt t="31542" x="6318250" y="2882900"/>
          <p14:tracePt t="31558" x="5981700" y="2844800"/>
          <p14:tracePt t="31575" x="5791200" y="2832100"/>
          <p14:tracePt t="31592" x="5556250" y="2794000"/>
          <p14:tracePt t="31608" x="5378450" y="2768600"/>
          <p14:tracePt t="31625" x="5194300" y="2711450"/>
          <p14:tracePt t="31642" x="5048250" y="2679700"/>
          <p14:tracePt t="31659" x="4933950" y="2654300"/>
          <p14:tracePt t="31676" x="4889500" y="2641600"/>
          <p14:tracePt t="31692" x="4883150" y="2641600"/>
          <p14:tracePt t="31708" x="4876800" y="2641600"/>
          <p14:tracePt t="31726" x="4870450" y="2641600"/>
          <p14:tracePt t="31863" x="4883150" y="2641600"/>
          <p14:tracePt t="31871" x="4953000" y="2641600"/>
          <p14:tracePt t="31879" x="5054600" y="2641600"/>
          <p14:tracePt t="31892" x="5175250" y="2641600"/>
          <p14:tracePt t="31908" x="5422900" y="2641600"/>
          <p14:tracePt t="31925" x="5695950" y="2641600"/>
          <p14:tracePt t="31942" x="5924550" y="2641600"/>
          <p14:tracePt t="31942" x="5994400" y="2641600"/>
          <p14:tracePt t="31959" x="6083300" y="2641600"/>
          <p14:tracePt t="31975" x="6108700" y="2641600"/>
          <p14:tracePt t="31992" x="6134100" y="2641600"/>
          <p14:tracePt t="32009" x="6140450" y="2641600"/>
          <p14:tracePt t="32199" x="6146800" y="2635250"/>
          <p14:tracePt t="32231" x="6146800" y="2628900"/>
          <p14:tracePt t="32239" x="6146800" y="2622550"/>
          <p14:tracePt t="32287" x="6140450" y="2622550"/>
          <p14:tracePt t="32303" x="6140450" y="2628900"/>
          <p14:tracePt t="32311" x="6140450" y="2635250"/>
          <p14:tracePt t="32325" x="6153150" y="2660650"/>
          <p14:tracePt t="32342" x="6184900" y="2679700"/>
          <p14:tracePt t="32359" x="6292850" y="2692400"/>
          <p14:tracePt t="32376" x="6362700" y="2711450"/>
          <p14:tracePt t="32392" x="6407150" y="2711450"/>
          <p14:tracePt t="32409" x="6413500" y="2711450"/>
          <p14:tracePt t="32463" x="6419850" y="2717800"/>
          <p14:tracePt t="32511" x="6413500" y="2717800"/>
          <p14:tracePt t="32519" x="6407150" y="2717800"/>
          <p14:tracePt t="32527" x="6381750" y="2717800"/>
          <p14:tracePt t="32542" x="6362700" y="2717800"/>
          <p14:tracePt t="32559" x="6254750" y="2635250"/>
          <p14:tracePt t="32575" x="6140450" y="2565400"/>
          <p14:tracePt t="32592" x="6032500" y="2508250"/>
          <p14:tracePt t="32609" x="5886450" y="2457450"/>
          <p14:tracePt t="32625" x="5689600" y="2419350"/>
          <p14:tracePt t="32642" x="5530850" y="2419350"/>
          <p14:tracePt t="32659" x="5391150" y="2419350"/>
          <p14:tracePt t="32676" x="5289550" y="2419350"/>
          <p14:tracePt t="32692" x="5232400" y="2438400"/>
          <p14:tracePt t="32709" x="5207000" y="2457450"/>
          <p14:tracePt t="32725" x="5200650" y="2463800"/>
          <p14:tracePt t="32742" x="5200650" y="2470150"/>
          <p14:tracePt t="32775" x="5200650" y="2489200"/>
          <p14:tracePt t="32799" x="5200650" y="2495550"/>
          <p14:tracePt t="32807" x="5200650" y="2501900"/>
          <p14:tracePt t="32815" x="5200650" y="2508250"/>
          <p14:tracePt t="32825" x="5200650" y="2533650"/>
          <p14:tracePt t="32842" x="5213350" y="2590800"/>
          <p14:tracePt t="32859" x="5238750" y="2622550"/>
          <p14:tracePt t="32876" x="5276850" y="2660650"/>
          <p14:tracePt t="32892" x="5314950" y="2698750"/>
          <p14:tracePt t="32909" x="5359400" y="2730500"/>
          <p14:tracePt t="32925" x="5391150" y="2736850"/>
          <p14:tracePt t="32942" x="5454650" y="2749550"/>
          <p14:tracePt t="32943" x="5499100" y="2768600"/>
          <p14:tracePt t="32959" x="5556250" y="2774950"/>
          <p14:tracePt t="32975" x="5632450" y="2774950"/>
          <p14:tracePt t="32992" x="5689600" y="2774950"/>
          <p14:tracePt t="33009" x="5702300" y="2774950"/>
          <p14:tracePt t="33025" x="5715000" y="2774950"/>
          <p14:tracePt t="33042" x="5734050" y="2768600"/>
          <p14:tracePt t="33071" x="5734050" y="2762250"/>
          <p14:tracePt t="33079" x="5734050" y="2743200"/>
          <p14:tracePt t="33092" x="5734050" y="2736850"/>
          <p14:tracePt t="33109" x="5740400" y="2724150"/>
          <p14:tracePt t="33125" x="5740400" y="2692400"/>
          <p14:tracePt t="33142" x="5740400" y="2660650"/>
          <p14:tracePt t="33159" x="5740400" y="2597150"/>
          <p14:tracePt t="33175" x="5746750" y="2527300"/>
          <p14:tracePt t="33192" x="5778500" y="2470150"/>
          <p14:tracePt t="33209" x="5797550" y="2413000"/>
          <p14:tracePt t="33225" x="5854700" y="2324100"/>
          <p14:tracePt t="33242" x="5905500" y="2266950"/>
          <p14:tracePt t="33259" x="5930900" y="2222500"/>
          <p14:tracePt t="33275" x="5949950" y="2190750"/>
          <p14:tracePt t="33292" x="5988050" y="2127250"/>
          <p14:tracePt t="33309" x="6026150" y="2089150"/>
          <p14:tracePt t="33325" x="6051550" y="2032000"/>
          <p14:tracePt t="33343" x="6076950" y="1993900"/>
          <p14:tracePt t="33343" x="6096000" y="1968500"/>
          <p14:tracePt t="33359" x="6115050" y="1955800"/>
          <p14:tracePt t="33375" x="6121400" y="1936750"/>
          <p14:tracePt t="33392" x="6121400" y="1930400"/>
          <p14:tracePt t="33463" x="6102350" y="1930400"/>
          <p14:tracePt t="33471" x="6083300" y="1949450"/>
          <p14:tracePt t="33479" x="6051550" y="2006600"/>
          <p14:tracePt t="33492" x="6026150" y="2082800"/>
          <p14:tracePt t="33509" x="5975350" y="2266950"/>
          <p14:tracePt t="33525" x="5892800" y="2451100"/>
          <p14:tracePt t="33542" x="5803900" y="2622550"/>
          <p14:tracePt t="33559" x="5702300" y="2838450"/>
          <p14:tracePt t="33575" x="5670550" y="2914650"/>
          <p14:tracePt t="33592" x="5651500" y="2959100"/>
          <p14:tracePt t="33609" x="5632450" y="2990850"/>
          <p14:tracePt t="33625" x="5626100" y="3003550"/>
          <p14:tracePt t="33727" x="5619750" y="3003550"/>
          <p14:tracePt t="33735" x="5600700" y="3003550"/>
          <p14:tracePt t="33743" x="5594350" y="3003550"/>
          <p14:tracePt t="33759" x="5568950" y="2959100"/>
          <p14:tracePt t="33776" x="5537200" y="2889250"/>
          <p14:tracePt t="33792" x="5530850" y="2844800"/>
          <p14:tracePt t="33809" x="5511800" y="2762250"/>
          <p14:tracePt t="33826" x="5499100" y="2705100"/>
          <p14:tracePt t="33842" x="5492750" y="2635250"/>
          <p14:tracePt t="33859" x="5492750" y="2584450"/>
          <p14:tracePt t="33876" x="5492750" y="2501900"/>
          <p14:tracePt t="33892" x="5492750" y="2438400"/>
          <p14:tracePt t="33909" x="5492750" y="2330450"/>
          <p14:tracePt t="33926" x="5524500" y="2247900"/>
          <p14:tracePt t="33942" x="5607050" y="2152650"/>
          <p14:tracePt t="33943" x="5645150" y="2095500"/>
          <p14:tracePt t="33959" x="5695950" y="2032000"/>
          <p14:tracePt t="33976" x="5715000" y="2012950"/>
          <p14:tracePt t="34015" x="5702300" y="2012950"/>
          <p14:tracePt t="34023" x="5676900" y="2025650"/>
          <p14:tracePt t="34031" x="5670550" y="2057400"/>
          <p14:tracePt t="34042" x="5651500" y="2089150"/>
          <p14:tracePt t="34059" x="5607050" y="2159000"/>
          <p14:tracePt t="34076" x="5575300" y="2273300"/>
          <p14:tracePt t="34092" x="5537200" y="2400300"/>
          <p14:tracePt t="34109" x="5505450" y="2501900"/>
          <p14:tracePt t="34126" x="5486400" y="2597150"/>
          <p14:tracePt t="34143" x="5448300" y="2686050"/>
          <p14:tracePt t="34143" x="5441950" y="2711450"/>
          <p14:tracePt t="34159" x="5422900" y="2768600"/>
          <p14:tracePt t="34176" x="5403850" y="2781300"/>
          <p14:tracePt t="34192" x="5397500" y="2806700"/>
          <p14:tracePt t="34215" x="5378450" y="2813050"/>
          <p14:tracePt t="34231" x="5372100" y="2813050"/>
          <p14:tracePt t="34311" x="5365750" y="2813050"/>
          <p14:tracePt t="34319" x="5365750" y="2794000"/>
          <p14:tracePt t="34327" x="5365750" y="2768600"/>
          <p14:tracePt t="34343" x="5365750" y="2749550"/>
          <p14:tracePt t="34344" x="5391150" y="2705100"/>
          <p14:tracePt t="34359" x="5422900" y="2673350"/>
          <p14:tracePt t="34376" x="5499100" y="2597150"/>
          <p14:tracePt t="34392" x="5549900" y="2546350"/>
          <p14:tracePt t="34409" x="5575300" y="2514600"/>
          <p14:tracePt t="34426" x="5600700" y="2495550"/>
          <p14:tracePt t="34442" x="5619750" y="2476500"/>
          <p14:tracePt t="34459" x="5645150" y="2451100"/>
          <p14:tracePt t="34476" x="5664200" y="2438400"/>
          <p14:tracePt t="34492" x="5689600" y="2425700"/>
          <p14:tracePt t="34509" x="5727700" y="2419350"/>
          <p14:tracePt t="34526" x="5734050" y="2419350"/>
          <p14:tracePt t="34542" x="5740400" y="2419350"/>
          <p14:tracePt t="34559" x="5746750" y="2419350"/>
          <p14:tracePt t="34576" x="5759450" y="2419350"/>
          <p14:tracePt t="34593" x="5772150" y="2419350"/>
          <p14:tracePt t="34609" x="5772150" y="2438400"/>
          <p14:tracePt t="34626" x="5772150" y="2470150"/>
          <p14:tracePt t="34642" x="5772150" y="2501900"/>
          <p14:tracePt t="34659" x="5759450" y="2527300"/>
          <p14:tracePt t="34676" x="5715000" y="2559050"/>
          <p14:tracePt t="34693" x="5670550" y="2578100"/>
          <p14:tracePt t="34709" x="5638800" y="2603500"/>
          <p14:tracePt t="34726" x="5588000" y="2622550"/>
          <p14:tracePt t="34742" x="5543550" y="2641600"/>
          <p14:tracePt t="34759" x="5511800" y="2647950"/>
          <p14:tracePt t="34776" x="5505450" y="2647950"/>
          <p14:tracePt t="34792" x="5480050" y="2622550"/>
          <p14:tracePt t="34809" x="5441950" y="2578100"/>
          <p14:tracePt t="34826" x="5403850" y="2514600"/>
          <p14:tracePt t="34842" x="5365750" y="2470150"/>
          <p14:tracePt t="34859" x="5353050" y="2451100"/>
          <p14:tracePt t="34876" x="5346700" y="2444750"/>
          <p14:tracePt t="34975" x="5346700" y="2451100"/>
          <p14:tracePt t="34999" x="5346700" y="2457450"/>
          <p14:tracePt t="35016" x="5346700" y="2470150"/>
          <p14:tracePt t="35023" x="5346700" y="2476500"/>
          <p14:tracePt t="35047" x="5359400" y="2489200"/>
          <p14:tracePt t="35063" x="5365750" y="2489200"/>
          <p14:tracePt t="35071" x="5372100" y="2501900"/>
          <p14:tracePt t="35119" x="5378450" y="2501900"/>
          <p14:tracePt t="35143" x="5397500" y="2501900"/>
          <p14:tracePt t="35159" x="5403850" y="2501900"/>
          <p14:tracePt t="35167" x="5410200" y="2501900"/>
          <p14:tracePt t="35176" x="5416550" y="2501900"/>
          <p14:tracePt t="35193" x="5480050" y="2501900"/>
          <p14:tracePt t="35209" x="5562600" y="2501900"/>
          <p14:tracePt t="35226" x="5734050" y="2501900"/>
          <p14:tracePt t="35243" x="5924550" y="2501900"/>
          <p14:tracePt t="35259" x="6102350" y="2476500"/>
          <p14:tracePt t="35276" x="6216650" y="2463800"/>
          <p14:tracePt t="35293" x="6248400" y="2457450"/>
          <p14:tracePt t="35309" x="6267450" y="2438400"/>
          <p14:tracePt t="35343" x="6273800" y="2432050"/>
          <p14:tracePt t="35375" x="6273800" y="2425700"/>
          <p14:tracePt t="35383" x="6273800" y="2406650"/>
          <p14:tracePt t="35393" x="6273800" y="2393950"/>
          <p14:tracePt t="35409" x="6273800" y="2362200"/>
          <p14:tracePt t="35426" x="6273800" y="2317750"/>
          <p14:tracePt t="35443" x="6261100" y="2260600"/>
          <p14:tracePt t="35459" x="6242050" y="2209800"/>
          <p14:tracePt t="35476" x="6235700" y="2152650"/>
          <p14:tracePt t="35493" x="6210300" y="2114550"/>
          <p14:tracePt t="35509" x="6203950" y="2076450"/>
          <p14:tracePt t="35526" x="6197600" y="2044700"/>
          <p14:tracePt t="35543" x="6184900" y="2032000"/>
          <p14:tracePt t="35560" x="6184900" y="2019300"/>
          <p14:tracePt t="35577" x="6165850" y="2000250"/>
          <p14:tracePt t="35593" x="6153150" y="1987550"/>
          <p14:tracePt t="35615" x="6140450" y="1987550"/>
          <p14:tracePt t="35631" x="6134100" y="1987550"/>
          <p14:tracePt t="35643" x="6127750" y="1981200"/>
          <p14:tracePt t="35659" x="6108700" y="1974850"/>
          <p14:tracePt t="35676" x="6070600" y="1955800"/>
          <p14:tracePt t="35693" x="6051550" y="1943100"/>
          <p14:tracePt t="35709" x="6032500" y="1936750"/>
          <p14:tracePt t="35726" x="6000750" y="1924050"/>
          <p14:tracePt t="35743" x="5994400" y="1917700"/>
          <p14:tracePt t="35759" x="5956300" y="1924050"/>
          <p14:tracePt t="35776" x="5886450" y="1962150"/>
          <p14:tracePt t="35793" x="5829300" y="1993900"/>
          <p14:tracePt t="35809" x="5765800" y="2038350"/>
          <p14:tracePt t="35826" x="5683250" y="2133600"/>
          <p14:tracePt t="35843" x="5657850" y="2190750"/>
          <p14:tracePt t="35859" x="5645150" y="2228850"/>
          <p14:tracePt t="35876" x="5638800" y="2260600"/>
          <p14:tracePt t="35893" x="5619750" y="2279650"/>
          <p14:tracePt t="35919" x="5619750" y="2292350"/>
          <p14:tracePt t="35927" x="5619750" y="2305050"/>
          <p14:tracePt t="35943" x="5619750" y="2311400"/>
          <p14:tracePt t="35959" x="5613400" y="2336800"/>
          <p14:tracePt t="35976" x="5613400" y="2349500"/>
          <p14:tracePt t="35993" x="5613400" y="2374900"/>
          <p14:tracePt t="36009" x="5613400" y="2381250"/>
          <p14:tracePt t="36026" x="5613400" y="2400300"/>
          <p14:tracePt t="36043" x="5626100" y="2400300"/>
          <p14:tracePt t="36060" x="5651500" y="2400300"/>
          <p14:tracePt t="36076" x="5670550" y="2400300"/>
          <p14:tracePt t="36093" x="5734050" y="2374900"/>
          <p14:tracePt t="36109" x="5791200" y="2324100"/>
          <p14:tracePt t="36126" x="5842000" y="2292350"/>
          <p14:tracePt t="36143" x="5848350" y="2260600"/>
          <p14:tracePt t="36159" x="5867400" y="2222500"/>
          <p14:tracePt t="36176" x="5867400" y="2209800"/>
          <p14:tracePt t="36200" x="5867400" y="2203450"/>
          <p14:tracePt t="36216" x="5867400" y="2190750"/>
          <p14:tracePt t="36231" x="5867400" y="2184400"/>
          <p14:tracePt t="36248" x="5867400" y="2171700"/>
          <p14:tracePt t="36263" x="5867400" y="2165350"/>
          <p14:tracePt t="36279" x="5867400" y="2159000"/>
          <p14:tracePt t="36293" x="5861050" y="2146300"/>
          <p14:tracePt t="36310" x="5854700" y="2139950"/>
          <p14:tracePt t="36326" x="5842000" y="2139950"/>
          <p14:tracePt t="36343" x="5810250" y="2139950"/>
          <p14:tracePt t="36343" x="5803900" y="2139950"/>
          <p14:tracePt t="36359" x="5772150" y="2159000"/>
          <p14:tracePt t="36376" x="5715000" y="2235200"/>
          <p14:tracePt t="36393" x="5689600" y="2317750"/>
          <p14:tracePt t="36410" x="5664200" y="2413000"/>
          <p14:tracePt t="36426" x="5651500" y="2527300"/>
          <p14:tracePt t="36443" x="5645150" y="2603500"/>
          <p14:tracePt t="36460" x="5645150" y="2641600"/>
          <p14:tracePt t="36476" x="5645150" y="2667000"/>
          <p14:tracePt t="36493" x="5645150" y="2673350"/>
          <p14:tracePt t="36536" x="5638800" y="2679700"/>
          <p14:tracePt t="36552" x="5626100" y="2679700"/>
          <p14:tracePt t="36560" x="5619750" y="2679700"/>
          <p14:tracePt t="36567" x="5613400" y="2679700"/>
          <p14:tracePt t="36584" x="5607050" y="2679700"/>
          <p14:tracePt t="36640" x="5588000" y="2679700"/>
          <p14:tracePt t="36656" x="5575300" y="2679700"/>
          <p14:tracePt t="36664" x="5556250" y="2667000"/>
          <p14:tracePt t="36677" x="5537200" y="2647950"/>
          <p14:tracePt t="36693" x="5518150" y="2603500"/>
          <p14:tracePt t="36710" x="5511800" y="2578100"/>
          <p14:tracePt t="36726" x="5492750" y="2559050"/>
          <p14:tracePt t="36743" x="5492750" y="2552700"/>
          <p14:tracePt t="36760" x="5492750" y="2546350"/>
          <p14:tracePt t="36777" x="5492750" y="2540000"/>
          <p14:tracePt t="36800" x="5492750" y="2533650"/>
          <p14:tracePt t="36928" x="5492750" y="2520950"/>
          <p14:tracePt t="36960" x="5492750" y="2514600"/>
          <p14:tracePt t="37400" x="5499100" y="2508250"/>
          <p14:tracePt t="37448" x="5518150" y="2501900"/>
          <p14:tracePt t="37456" x="5524500" y="2501900"/>
          <p14:tracePt t="37472" x="5543550" y="2495550"/>
          <p14:tracePt t="37512" x="5568950" y="2495550"/>
          <p14:tracePt t="37520" x="5607050" y="2495550"/>
          <p14:tracePt t="37528" x="5613400" y="2495550"/>
          <p14:tracePt t="37543" x="5619750" y="2495550"/>
          <p14:tracePt t="37560" x="5645150" y="2495550"/>
          <p14:tracePt t="37576" x="5651500" y="2495550"/>
          <p14:tracePt t="37593" x="5657850" y="2495550"/>
          <p14:tracePt t="37632" x="5670550" y="2495550"/>
          <p14:tracePt t="37944" x="5670550" y="2476500"/>
          <p14:tracePt t="37952" x="5670550" y="2470150"/>
          <p14:tracePt t="37968" x="5670550" y="2463800"/>
          <p14:tracePt t="37977" x="5664200" y="2457450"/>
          <p14:tracePt t="37993" x="5657850" y="2444750"/>
          <p14:tracePt t="38010" x="5657850" y="2438400"/>
          <p14:tracePt t="38032" x="5651500" y="2432050"/>
          <p14:tracePt t="38328" x="5645150" y="2432050"/>
          <p14:tracePt t="38352" x="5619750" y="2432050"/>
          <p14:tracePt t="38384" x="5607050" y="2451100"/>
          <p14:tracePt t="38408" x="5607050" y="2457450"/>
          <p14:tracePt t="39120" x="5600700" y="2470150"/>
          <p14:tracePt t="39128" x="5594350" y="2476500"/>
          <p14:tracePt t="39144" x="5581650" y="2482850"/>
          <p14:tracePt t="39160" x="5530850" y="2514600"/>
          <p14:tracePt t="39177" x="5492750" y="2520950"/>
          <p14:tracePt t="39193" x="5480050" y="2520950"/>
          <p14:tracePt t="39210" x="5461000" y="2520950"/>
          <p14:tracePt t="39227" x="5454650" y="2533650"/>
          <p14:tracePt t="39244" x="5441950" y="2533650"/>
          <p14:tracePt t="39260" x="5416550" y="2533650"/>
          <p14:tracePt t="39277" x="5410200" y="2533650"/>
          <p14:tracePt t="39293" x="5397500" y="2533650"/>
          <p14:tracePt t="39328" x="5384800" y="2533650"/>
          <p14:tracePt t="39464" x="5378450" y="2527300"/>
          <p14:tracePt t="39488" x="5378450" y="2520950"/>
          <p14:tracePt t="39496" x="5378450" y="2514600"/>
          <p14:tracePt t="39520" x="5378450" y="2508250"/>
          <p14:tracePt t="39528" x="5378450" y="2501900"/>
          <p14:tracePt t="39536" x="5384800" y="2495550"/>
          <p14:tracePt t="39544" x="5384800" y="2482850"/>
          <p14:tracePt t="39560" x="5384800" y="2470150"/>
          <p14:tracePt t="39577" x="5384800" y="2463800"/>
          <p14:tracePt t="39601" x="5384800" y="2444750"/>
          <p14:tracePt t="44882" x="5403850" y="2444750"/>
          <p14:tracePt t="44890" x="5410200" y="2444750"/>
          <p14:tracePt t="44898" x="5416550" y="2444750"/>
          <p14:tracePt t="44911" x="5422900" y="2444750"/>
          <p14:tracePt t="44928" x="5441950" y="2444750"/>
          <p14:tracePt t="44945" x="5575300" y="2438400"/>
          <p14:tracePt t="44962" x="5829300" y="2400300"/>
          <p14:tracePt t="44978" x="5994400" y="2362200"/>
          <p14:tracePt t="44995" x="6121400" y="2349500"/>
          <p14:tracePt t="45011" x="6178550" y="2336800"/>
          <p14:tracePt t="45028" x="6210300" y="2330450"/>
          <p14:tracePt t="45045" x="6223000" y="2324100"/>
          <p14:tracePt t="45062" x="6229350" y="2317750"/>
          <p14:tracePt t="45105" x="6235700" y="2311400"/>
          <p14:tracePt t="45130" x="6242050" y="2305050"/>
          <p14:tracePt t="45138" x="6248400" y="2292350"/>
          <p14:tracePt t="45154" x="6254750" y="2286000"/>
          <p14:tracePt t="45162" x="6254750" y="2279650"/>
          <p14:tracePt t="45178" x="6267450" y="2260600"/>
          <p14:tracePt t="45195" x="6273800" y="2241550"/>
          <p14:tracePt t="45211" x="6286500" y="2216150"/>
          <p14:tracePt t="45228" x="6286500" y="2209800"/>
          <p14:tracePt t="45245" x="6286500" y="2197100"/>
          <p14:tracePt t="45261" x="6286500" y="2178050"/>
          <p14:tracePt t="45278" x="6286500" y="2171700"/>
          <p14:tracePt t="45298" x="6286500" y="2159000"/>
          <p14:tracePt t="45314" x="6280150" y="2152650"/>
          <p14:tracePt t="45330" x="6280150" y="2139950"/>
          <p14:tracePt t="45346" x="6273800" y="2133600"/>
          <p14:tracePt t="45362" x="6254750" y="2127250"/>
          <p14:tracePt t="45378" x="6248400" y="2120900"/>
          <p14:tracePt t="45395" x="6242050" y="2082800"/>
          <p14:tracePt t="45434" x="6242050" y="2076450"/>
          <p14:tracePt t="46370" x="6261100" y="2127250"/>
          <p14:tracePt t="46378" x="6330950" y="2222500"/>
          <p14:tracePt t="46395" x="6477000" y="2387600"/>
          <p14:tracePt t="46412" x="6769100" y="2546350"/>
          <p14:tracePt t="46428" x="7251700" y="2679700"/>
          <p14:tracePt t="46445" x="7785100" y="2755900"/>
          <p14:tracePt t="46462" x="8172450" y="2755900"/>
          <p14:tracePt t="46478" x="8451850" y="2755900"/>
          <p14:tracePt t="46495" x="8547100" y="2755900"/>
          <p14:tracePt t="46512" x="8553450" y="2755900"/>
          <p14:tracePt t="46528" x="8566150" y="2755900"/>
          <p14:tracePt t="46594" x="8566150" y="2743200"/>
          <p14:tracePt t="46602" x="8572500" y="2736850"/>
          <p14:tracePt t="46612" x="8578850" y="2730500"/>
          <p14:tracePt t="46629" x="8604250" y="2705100"/>
          <p14:tracePt t="46645" x="8623300" y="2679700"/>
          <p14:tracePt t="46662" x="8648700" y="2660650"/>
          <p14:tracePt t="46679" x="8674100" y="2635250"/>
          <p14:tracePt t="46698" x="8680450" y="2628900"/>
          <p14:tracePt t="46738" x="8680450" y="2622550"/>
          <p14:tracePt t="46746" x="8680450" y="2603500"/>
          <p14:tracePt t="46754" x="8680450" y="2597150"/>
          <p14:tracePt t="46762" x="8680450" y="2590800"/>
          <p14:tracePt t="46779" x="8655050" y="2546350"/>
          <p14:tracePt t="46795" x="8566150" y="2489200"/>
          <p14:tracePt t="46812" x="8432800" y="2444750"/>
          <p14:tracePt t="46829" x="8235950" y="2400300"/>
          <p14:tracePt t="46845" x="8039100" y="2362200"/>
          <p14:tracePt t="46862" x="7829550" y="2349500"/>
          <p14:tracePt t="46879" x="7651750" y="2349500"/>
          <p14:tracePt t="46895" x="7524750" y="2349500"/>
          <p14:tracePt t="46912" x="7416800" y="2355850"/>
          <p14:tracePt t="46929" x="7391400" y="2368550"/>
          <p14:tracePt t="46945" x="7385050" y="2374900"/>
          <p14:tracePt t="46962" x="7378700" y="2387600"/>
          <p14:tracePt t="46979" x="7378700" y="2393950"/>
          <p14:tracePt t="46996" x="7378700" y="2406650"/>
          <p14:tracePt t="47012" x="7378700" y="2438400"/>
          <p14:tracePt t="47029" x="7385050" y="2444750"/>
          <p14:tracePt t="47066" x="7391400" y="2444750"/>
          <p14:tracePt t="47090" x="7404100" y="2444750"/>
          <p14:tracePt t="47098" x="7416800" y="2444750"/>
          <p14:tracePt t="47114" x="7423150" y="2444750"/>
          <p14:tracePt t="47122" x="7429500" y="2444750"/>
          <p14:tracePt t="47130" x="7454900" y="2444750"/>
          <p14:tracePt t="47145" x="7473950" y="2438400"/>
          <p14:tracePt t="47146" x="7480300" y="2425700"/>
          <p14:tracePt t="47162" x="7524750" y="2413000"/>
          <p14:tracePt t="47179" x="7556500" y="2393950"/>
          <p14:tracePt t="47195" x="7594600" y="2387600"/>
          <p14:tracePt t="47212" x="7626350" y="2381250"/>
          <p14:tracePt t="47229" x="7645400" y="2381250"/>
          <p14:tracePt t="47246" x="7670800" y="2381250"/>
          <p14:tracePt t="47262" x="7689850" y="2381250"/>
          <p14:tracePt t="47282" x="7702550" y="2381250"/>
          <p14:tracePt t="47298" x="7708900" y="2381250"/>
          <p14:tracePt t="47312" x="7721600" y="2381250"/>
          <p14:tracePt t="47329" x="7727950" y="2381250"/>
          <p14:tracePt t="47345" x="7727950" y="2387600"/>
          <p14:tracePt t="47634" x="7727950" y="2393950"/>
          <p14:tracePt t="47642" x="7715250" y="2400300"/>
          <p14:tracePt t="47658" x="7702550" y="2413000"/>
          <p14:tracePt t="47666" x="7664450" y="2419350"/>
          <p14:tracePt t="47680" x="7613650" y="2451100"/>
          <p14:tracePt t="47695" x="7569200" y="2470150"/>
          <p14:tracePt t="47712" x="7531100" y="2495550"/>
          <p14:tracePt t="47729" x="7524750" y="2501900"/>
          <p14:tracePt t="47874" x="7518400" y="2501900"/>
          <p14:tracePt t="47882" x="7512050" y="2501900"/>
          <p14:tracePt t="47896" x="7499350" y="2501900"/>
          <p14:tracePt t="47912" x="7473950" y="2501900"/>
          <p14:tracePt t="47929" x="7404100" y="2501900"/>
          <p14:tracePt t="47945" x="7353300" y="2501900"/>
          <p14:tracePt t="47962" x="7226300" y="2540000"/>
          <p14:tracePt t="47979" x="7194550" y="2552700"/>
          <p14:tracePt t="47996" x="7156450" y="2559050"/>
          <p14:tracePt t="48012" x="7150100" y="2559050"/>
          <p14:tracePt t="48114" x="7143750" y="2559050"/>
          <p14:tracePt t="48122" x="7143750" y="2546350"/>
          <p14:tracePt t="48130" x="7150100" y="2546350"/>
          <p14:tracePt t="48145" x="7156450" y="2540000"/>
          <p14:tracePt t="48162" x="7239000" y="2533650"/>
          <p14:tracePt t="48179" x="7296150" y="2520950"/>
          <p14:tracePt t="48196" x="7378700" y="2501900"/>
          <p14:tracePt t="48212" x="7461250" y="2489200"/>
          <p14:tracePt t="48229" x="7550150" y="2489200"/>
          <p14:tracePt t="48246" x="7588250" y="2489200"/>
          <p14:tracePt t="48262" x="7620000" y="2489200"/>
          <p14:tracePt t="48279" x="7632700" y="2489200"/>
          <p14:tracePt t="48296" x="7639050" y="2489200"/>
          <p14:tracePt t="48354" x="7658100" y="2489200"/>
          <p14:tracePt t="48378" x="7664450" y="2489200"/>
          <p14:tracePt t="48418" x="7670800" y="2489200"/>
          <p14:tracePt t="48698" x="7696200" y="2489200"/>
          <p14:tracePt t="48706" x="7715250" y="2489200"/>
          <p14:tracePt t="48714" x="7721600" y="2489200"/>
          <p14:tracePt t="48730" x="7734300" y="2489200"/>
          <p14:tracePt t="48754" x="7740650" y="2489200"/>
          <p14:tracePt t="52587" x="7753350" y="2489200"/>
          <p14:tracePt t="52603" x="7753350" y="2495550"/>
          <p14:tracePt t="52614" x="7753350" y="2508250"/>
          <p14:tracePt t="52630" x="7753350" y="2527300"/>
          <p14:tracePt t="52647" x="7753350" y="2533650"/>
          <p14:tracePt t="52988" x="7740650" y="2552700"/>
          <p14:tracePt t="52995" x="7740650" y="2571750"/>
          <p14:tracePt t="53013" x="7689850" y="2641600"/>
          <p14:tracePt t="53030" x="7613650" y="2730500"/>
          <p14:tracePt t="53047" x="7372350" y="2889250"/>
          <p14:tracePt t="53063" x="6896100" y="3143250"/>
          <p14:tracePt t="53080" x="6178550" y="3390900"/>
          <p14:tracePt t="53097" x="5143500" y="3727450"/>
          <p14:tracePt t="53113" x="3841750" y="3905250"/>
          <p14:tracePt t="53130" x="2559050" y="3975100"/>
          <p14:tracePt t="53147" x="1606550" y="3975100"/>
          <p14:tracePt t="53163" x="787400" y="3917950"/>
          <p14:tracePt t="53180" x="501650" y="3873500"/>
          <p14:tracePt t="53197" x="323850" y="3822700"/>
          <p14:tracePt t="53213" x="266700" y="3803650"/>
          <p14:tracePt t="53230" x="228600" y="3797300"/>
          <p14:tracePt t="53247" x="171450" y="3759200"/>
          <p14:tracePt t="53263" x="133350" y="3733800"/>
          <p14:tracePt t="53280" x="82550" y="3702050"/>
          <p14:tracePt t="53297" x="57150" y="3670300"/>
          <p14:tracePt t="53313" x="25400" y="3638550"/>
          <p14:tracePt t="53497" x="19050" y="3257550"/>
          <p14:tracePt t="53515" x="203200" y="3162300"/>
          <p14:tracePt t="53530" x="330200" y="3117850"/>
          <p14:tracePt t="53547" x="596900" y="3048000"/>
          <p14:tracePt t="53564" x="1047750" y="2978150"/>
          <p14:tracePt t="53580" x="1225550" y="2965450"/>
          <p14:tracePt t="53597" x="1276350" y="2952750"/>
          <p14:tracePt t="53613" x="1308100" y="2952750"/>
          <p14:tracePt t="53630" x="1320800" y="2952750"/>
          <p14:tracePt t="53647" x="1346200" y="2946400"/>
          <p14:tracePt t="53664" x="1371600" y="2933700"/>
          <p14:tracePt t="53680" x="1397000" y="2921000"/>
          <p14:tracePt t="53697" x="1422400" y="2914650"/>
          <p14:tracePt t="53714" x="1479550" y="2876550"/>
          <p14:tracePt t="53730" x="1511300" y="2870200"/>
          <p14:tracePt t="53747" x="1581150" y="2819400"/>
          <p14:tracePt t="53748" x="1612900" y="2806700"/>
          <p14:tracePt t="53764" x="1695450" y="2774950"/>
          <p14:tracePt t="53780" x="1758950" y="2755900"/>
          <p14:tracePt t="53797" x="1797050" y="2736850"/>
          <p14:tracePt t="53814" x="1828800" y="2724150"/>
          <p14:tracePt t="53830" x="1847850" y="2711450"/>
          <p14:tracePt t="53852" x="1854200" y="2711450"/>
          <p14:tracePt t="53864" x="1866900" y="2705100"/>
          <p14:tracePt t="53880" x="1873250" y="2698750"/>
          <p14:tracePt t="53897" x="1892300" y="2692400"/>
          <p14:tracePt t="53914" x="1911350" y="2673350"/>
          <p14:tracePt t="53930" x="1943100" y="2647950"/>
          <p14:tracePt t="53947" x="1993900" y="2622550"/>
          <p14:tracePt t="53948" x="2006600" y="2603500"/>
          <p14:tracePt t="53964" x="2044700" y="2584450"/>
          <p14:tracePt t="53980" x="2082800" y="2546350"/>
          <p14:tracePt t="53997" x="2139950" y="2508250"/>
          <p14:tracePt t="54014" x="2159000" y="2495550"/>
          <p14:tracePt t="54030" x="2178050" y="2476500"/>
          <p14:tracePt t="54047" x="2197100" y="2470150"/>
          <p14:tracePt t="54064" x="2203450" y="2463800"/>
          <p14:tracePt t="54080" x="2216150" y="2438400"/>
          <p14:tracePt t="54097" x="2216150" y="2432050"/>
          <p14:tracePt t="54114" x="2222500" y="2413000"/>
          <p14:tracePt t="54130" x="2241550" y="2381250"/>
          <p14:tracePt t="54147" x="2247900" y="2349500"/>
          <p14:tracePt t="54164" x="2273300" y="2292350"/>
          <p14:tracePt t="54180" x="2292350" y="2266950"/>
          <p14:tracePt t="54197" x="2292350" y="2241550"/>
          <p14:tracePt t="54220" x="2292350" y="2235200"/>
          <p14:tracePt t="54372" x="2292350" y="2241550"/>
          <p14:tracePt t="54380" x="2292350" y="2260600"/>
          <p14:tracePt t="54397" x="2279650" y="2273300"/>
          <p14:tracePt t="54414" x="2279650" y="2279650"/>
          <p14:tracePt t="54964" x="2279650" y="2298700"/>
          <p14:tracePt t="54972" x="2279650" y="2305050"/>
          <p14:tracePt t="54981" x="2286000" y="2330450"/>
          <p14:tracePt t="54997" x="2305050" y="2413000"/>
          <p14:tracePt t="55014" x="2349500" y="2508250"/>
          <p14:tracePt t="55030" x="2362200" y="2603500"/>
          <p14:tracePt t="55047" x="2425700" y="2743200"/>
          <p14:tracePt t="55064" x="2470150" y="2876550"/>
          <p14:tracePt t="55080" x="2533650" y="2990850"/>
          <p14:tracePt t="55097" x="2552700" y="3092450"/>
          <p14:tracePt t="55114" x="2552700" y="3181350"/>
          <p14:tracePt t="55130" x="2578100" y="3263900"/>
          <p14:tracePt t="55147" x="2578100" y="3371850"/>
          <p14:tracePt t="55164" x="2578100" y="3486150"/>
          <p14:tracePt t="55180" x="2578100" y="3543300"/>
          <p14:tracePt t="55197" x="2578100" y="3587750"/>
          <p14:tracePt t="55214" x="2578100" y="3619500"/>
          <p14:tracePt t="55231" x="2571750" y="3663950"/>
          <p14:tracePt t="55247" x="2571750" y="3689350"/>
          <p14:tracePt t="55264" x="2552700" y="3740150"/>
          <p14:tracePt t="55281" x="2514600" y="3784600"/>
          <p14:tracePt t="55298" x="2476500" y="3848100"/>
          <p14:tracePt t="55314" x="2457450" y="3917950"/>
          <p14:tracePt t="55330" x="2432050" y="3968750"/>
          <p14:tracePt t="55347" x="2432050" y="4013200"/>
          <p14:tracePt t="55364" x="2565400" y="4095750"/>
          <p14:tracePt t="55381" x="2749550" y="4191000"/>
          <p14:tracePt t="55397" x="2825750" y="4229100"/>
          <p14:tracePt t="55414" x="2838450" y="4235450"/>
          <p14:tracePt t="55431" x="2819400" y="4229100"/>
          <p14:tracePt t="55447" x="2800350" y="4229100"/>
          <p14:tracePt t="55644" x="2794000" y="4222750"/>
          <p14:tracePt t="55652" x="2774950" y="4222750"/>
          <p14:tracePt t="55664" x="2711450" y="4222750"/>
          <p14:tracePt t="55681" x="2571750" y="4222750"/>
          <p14:tracePt t="55698" x="2476500" y="4197350"/>
          <p14:tracePt t="55714" x="2438400" y="4178300"/>
          <p14:tracePt t="55731" x="2381250" y="4165600"/>
          <p14:tracePt t="55747" x="2298700" y="4133850"/>
          <p14:tracePt t="55748" x="2266950" y="4114800"/>
          <p14:tracePt t="55764" x="2209800" y="4064000"/>
          <p14:tracePt t="55781" x="2178050" y="4006850"/>
          <p14:tracePt t="55797" x="2139950" y="3924300"/>
          <p14:tracePt t="55814" x="2101850" y="3740150"/>
          <p14:tracePt t="55831" x="2076450" y="3581400"/>
          <p14:tracePt t="55847" x="2076450" y="3454400"/>
          <p14:tracePt t="55864" x="2076450" y="3365500"/>
          <p14:tracePt t="55881" x="2076450" y="3308350"/>
          <p14:tracePt t="55897" x="2089150" y="3238500"/>
          <p14:tracePt t="55914" x="2114550" y="3181350"/>
          <p14:tracePt t="55931" x="2133600" y="3111500"/>
          <p14:tracePt t="55947" x="2178050" y="3054350"/>
          <p14:tracePt t="55964" x="2203450" y="2965450"/>
          <p14:tracePt t="55981" x="2222500" y="2921000"/>
          <p14:tracePt t="55997" x="2222500" y="2889250"/>
          <p14:tracePt t="56014" x="2235200" y="2870200"/>
          <p14:tracePt t="56031" x="2235200" y="2844800"/>
          <p14:tracePt t="56164" x="2235200" y="2832100"/>
          <p14:tracePt t="56172" x="2235200" y="2819400"/>
          <p14:tracePt t="56181" x="2235200" y="2806700"/>
          <p14:tracePt t="56197" x="2235200" y="2781300"/>
          <p14:tracePt t="56214" x="2235200" y="2768600"/>
          <p14:tracePt t="56231" x="2222500" y="2749550"/>
          <p14:tracePt t="56492" x="2216150" y="2749550"/>
          <p14:tracePt t="56500" x="2216150" y="2755900"/>
          <p14:tracePt t="56514" x="2203450" y="2762250"/>
          <p14:tracePt t="56531" x="2197100" y="2806700"/>
          <p14:tracePt t="56547" x="2159000" y="2876550"/>
          <p14:tracePt t="56564" x="2114550" y="2984500"/>
          <p14:tracePt t="56581" x="2095500" y="3035300"/>
          <p14:tracePt t="56598" x="2082800" y="3092450"/>
          <p14:tracePt t="56614" x="2070100" y="3124200"/>
          <p14:tracePt t="56740" x="2063750" y="3124200"/>
          <p14:tracePt t="56756" x="2063750" y="3117850"/>
          <p14:tracePt t="56765" x="2063750" y="3098800"/>
          <p14:tracePt t="56781" x="2063750" y="3086100"/>
          <p14:tracePt t="56798" x="2063750" y="3054350"/>
          <p14:tracePt t="56814" x="2057400" y="3035300"/>
          <p14:tracePt t="56831" x="2057400" y="3022600"/>
          <p14:tracePt t="56848" x="2057400" y="3009900"/>
          <p14:tracePt t="56864" x="2051050" y="2990850"/>
          <p14:tracePt t="56881" x="2038350" y="2984500"/>
          <p14:tracePt t="56898" x="2032000" y="2965450"/>
          <p14:tracePt t="56914" x="2025650" y="2959100"/>
          <p14:tracePt t="56931" x="2000250" y="2952750"/>
          <p14:tracePt t="56948" x="1974850" y="2927350"/>
          <p14:tracePt t="56964" x="1962150" y="2921000"/>
          <p14:tracePt t="56981" x="1955800" y="2914650"/>
          <p14:tracePt t="56998" x="1949450" y="2895600"/>
          <p14:tracePt t="57015" x="1949450" y="2889250"/>
          <p14:tracePt t="57031" x="1949450" y="2863850"/>
          <p14:tracePt t="57048" x="1949450" y="2851150"/>
          <p14:tracePt t="57064" x="1949450" y="2844800"/>
          <p14:tracePt t="57081" x="1949450" y="2832100"/>
          <p14:tracePt t="57098" x="1949450" y="2813050"/>
          <p14:tracePt t="57114" x="1949450" y="2806700"/>
          <p14:tracePt t="57204" x="1936750" y="2800350"/>
          <p14:tracePt t="57220" x="1930400" y="2800350"/>
          <p14:tracePt t="57231" x="1924050" y="2800350"/>
          <p14:tracePt t="57248" x="1917700" y="2806700"/>
          <p14:tracePt t="57265" x="1911350" y="2825750"/>
          <p14:tracePt t="57281" x="1911350" y="2844800"/>
          <p14:tracePt t="57298" x="1911350" y="2851150"/>
          <p14:tracePt t="57316" x="1911350" y="2857500"/>
          <p14:tracePt t="58109" x="1917700" y="2857500"/>
          <p14:tracePt t="58173" x="1924050" y="2857500"/>
          <p14:tracePt t="58333" x="1943100" y="2851150"/>
          <p14:tracePt t="58349" x="1949450" y="2851150"/>
          <p14:tracePt t="58357" x="1955800" y="2844800"/>
          <p14:tracePt t="58365" x="1962150" y="2838450"/>
          <p14:tracePt t="58381" x="1974850" y="2832100"/>
          <p14:tracePt t="58398" x="1974850" y="2819400"/>
          <p14:tracePt t="58741" x="1974850" y="2832100"/>
          <p14:tracePt t="58749" x="1974850" y="2870200"/>
          <p14:tracePt t="58765" x="1955800" y="2952750"/>
          <p14:tracePt t="58781" x="1949450" y="3016250"/>
          <p14:tracePt t="58798" x="1930400" y="3098800"/>
          <p14:tracePt t="58815" x="1930400" y="3168650"/>
          <p14:tracePt t="58831" x="1905000" y="3206750"/>
          <p14:tracePt t="58848" x="1905000" y="3238500"/>
          <p14:tracePt t="58865" x="1905000" y="3244850"/>
          <p14:tracePt t="58881" x="1898650" y="3251200"/>
          <p14:tracePt t="60422" x="1917700" y="3257550"/>
          <p14:tracePt t="60429" x="2012950" y="3257550"/>
          <p14:tracePt t="60448" x="2241550" y="3257550"/>
          <p14:tracePt t="60465" x="2520950" y="3238500"/>
          <p14:tracePt t="60482" x="2825750" y="3238500"/>
          <p14:tracePt t="60498" x="3073400" y="3238500"/>
          <p14:tracePt t="60515" x="3263900" y="3213100"/>
          <p14:tracePt t="60532" x="3511550" y="3213100"/>
          <p14:tracePt t="60548" x="3771900" y="3213100"/>
          <p14:tracePt t="60565" x="4184650" y="3244850"/>
          <p14:tracePt t="60582" x="4502150" y="3263900"/>
          <p14:tracePt t="60598" x="4775200" y="3276600"/>
          <p14:tracePt t="60615" x="4972050" y="3302000"/>
          <p14:tracePt t="60632" x="5060950" y="3302000"/>
          <p14:tracePt t="60649" x="5080000" y="3302000"/>
          <p14:tracePt t="60870" x="5092700" y="3302000"/>
          <p14:tracePt t="60885" x="5099050" y="3302000"/>
          <p14:tracePt t="60893" x="5111750" y="3302000"/>
          <p14:tracePt t="60901" x="5118100" y="3302000"/>
          <p14:tracePt t="60916" x="5130800" y="3302000"/>
          <p14:tracePt t="60932" x="5149850" y="3295650"/>
          <p14:tracePt t="60949" x="5156200" y="3282950"/>
          <p14:tracePt t="60965" x="5187950" y="3282950"/>
          <p14:tracePt t="60982" x="5207000" y="3270250"/>
          <p14:tracePt t="61021" x="5213350" y="3270250"/>
          <p14:tracePt t="61069" x="5219700" y="3270250"/>
          <p14:tracePt t="62478" x="5219700" y="3276600"/>
          <p14:tracePt t="62485" x="5156200" y="3327400"/>
          <p14:tracePt t="62499" x="5029200" y="3397250"/>
          <p14:tracePt t="62515" x="4718050" y="3530600"/>
          <p14:tracePt t="62532" x="4305300" y="3651250"/>
          <p14:tracePt t="62549" x="3835400" y="3810000"/>
          <p14:tracePt t="62566" x="3397250" y="3943350"/>
          <p14:tracePt t="62582" x="3200400" y="3994150"/>
          <p14:tracePt t="62599" x="3092450" y="4006850"/>
          <p14:tracePt t="62616" x="3022600" y="4006850"/>
          <p14:tracePt t="62633" x="2946400" y="4013200"/>
          <p14:tracePt t="62649" x="2876550" y="4025900"/>
          <p14:tracePt t="62666" x="2787650" y="4025900"/>
          <p14:tracePt t="62682" x="2692400" y="4025900"/>
          <p14:tracePt t="62700" x="2609850" y="4044950"/>
          <p14:tracePt t="62716" x="2546350" y="4044950"/>
          <p14:tracePt t="62732" x="2489200" y="4044950"/>
          <p14:tracePt t="62749" x="2457450" y="4044950"/>
          <p14:tracePt t="62750" x="2438400" y="4044950"/>
          <p14:tracePt t="62766" x="2406650" y="4038600"/>
          <p14:tracePt t="62782" x="2349500" y="4025900"/>
          <p14:tracePt t="62799" x="2305050" y="3987800"/>
          <p14:tracePt t="62816" x="2254250" y="3962400"/>
          <p14:tracePt t="62832" x="2197100" y="3930650"/>
          <p14:tracePt t="62849" x="2152650" y="3905250"/>
          <p14:tracePt t="62866" x="2120900" y="3892550"/>
          <p14:tracePt t="62882" x="2089150" y="3873500"/>
          <p14:tracePt t="62899" x="2012950" y="3860800"/>
          <p14:tracePt t="62916" x="1936750" y="3860800"/>
          <p14:tracePt t="62932" x="1854200" y="3854450"/>
          <p14:tracePt t="62949" x="1790700" y="3854450"/>
          <p14:tracePt t="62949" x="1771650" y="3854450"/>
          <p14:tracePt t="62966" x="1727200" y="3841750"/>
          <p14:tracePt t="62982" x="1689100" y="3822700"/>
          <p14:tracePt t="62999" x="1682750" y="3816350"/>
          <p14:tracePt t="63030" x="1663700" y="3816350"/>
          <p14:tracePt t="63054" x="1657350" y="3803650"/>
          <p14:tracePt t="63102" x="1638300" y="3797300"/>
          <p14:tracePt t="63118" x="1638300" y="3790950"/>
          <p14:tracePt t="63142" x="1638300" y="3784600"/>
          <p14:tracePt t="63150" x="1631950" y="3778250"/>
          <p14:tracePt t="63182" x="1631950" y="3771900"/>
          <p14:tracePt t="63190" x="1631950" y="3752850"/>
          <p14:tracePt t="63206" x="1631950" y="3746500"/>
          <p14:tracePt t="63806" x="1631950" y="3740150"/>
          <p14:tracePt t="63814" x="1631950" y="3714750"/>
          <p14:tracePt t="63833" x="1638300" y="3695700"/>
          <p14:tracePt t="63849" x="1663700" y="3670300"/>
          <p14:tracePt t="63866" x="1663700" y="3663950"/>
          <p14:tracePt t="64039" x="1651000" y="3670300"/>
          <p14:tracePt t="64070" x="1644650" y="3670300"/>
          <p14:tracePt t="64094" x="1638300" y="3676650"/>
          <p14:tracePt t="64102" x="1631950" y="3676650"/>
          <p14:tracePt t="64318" x="1625600" y="3683000"/>
          <p14:tracePt t="64326" x="1625600" y="3695700"/>
          <p14:tracePt t="64342" x="1619250" y="3702050"/>
          <p14:tracePt t="64350" x="1606550" y="3708400"/>
          <p14:tracePt t="64366" x="1593850" y="3714750"/>
          <p14:tracePt t="64383" x="1568450" y="3733800"/>
          <p14:tracePt t="64399" x="1562100" y="3740150"/>
          <p14:tracePt t="64422" x="1555750" y="3746500"/>
          <p14:tracePt t="65734" x="1549400" y="3752850"/>
          <p14:tracePt t="65774" x="1549400" y="3759200"/>
          <p14:tracePt t="65838" x="1549400" y="3765550"/>
          <p14:tracePt t="65911" x="1549400" y="3778250"/>
          <p14:tracePt t="66535" x="1555750" y="3771900"/>
          <p14:tracePt t="66543" x="1562100" y="3759200"/>
          <p14:tracePt t="66551" x="1581150" y="3740150"/>
          <p14:tracePt t="66566" x="1600200" y="3695700"/>
          <p14:tracePt t="66583" x="1606550" y="3676650"/>
          <p14:tracePt t="66600" x="1625600" y="3644900"/>
          <p14:tracePt t="66616" x="1631950" y="3632200"/>
          <p14:tracePt t="66633" x="1631950" y="3613150"/>
          <p14:tracePt t="66650" x="1644650" y="3594100"/>
          <p14:tracePt t="68871" x="1644650" y="3606800"/>
          <p14:tracePt t="68879" x="1651000" y="3632200"/>
          <p14:tracePt t="68887" x="1670050" y="3651250"/>
          <p14:tracePt t="68900" x="1682750" y="3695700"/>
          <p14:tracePt t="68917" x="1701800" y="3759200"/>
          <p14:tracePt t="68934" x="1727200" y="3810000"/>
          <p14:tracePt t="68950" x="1746250" y="3879850"/>
          <p14:tracePt t="68952" x="1765300" y="3898900"/>
          <p14:tracePt t="68967" x="1797050" y="3943350"/>
          <p14:tracePt t="68984" x="1828800" y="3981450"/>
          <p14:tracePt t="69000" x="1866900" y="4025900"/>
          <p14:tracePt t="69017" x="1885950" y="4051300"/>
          <p14:tracePt t="69034" x="1911350" y="4083050"/>
          <p14:tracePt t="69050" x="1917700" y="4095750"/>
          <p14:tracePt t="69068" x="1936750" y="4121150"/>
          <p14:tracePt t="69084" x="1949450" y="4133850"/>
          <p14:tracePt t="69100" x="1955800" y="4140200"/>
          <p14:tracePt t="69117" x="1968500" y="4146550"/>
          <p14:tracePt t="69134" x="1968500" y="4152900"/>
          <p14:tracePt t="69150" x="1981200" y="4171950"/>
          <p14:tracePt t="69167" x="1987550" y="4178300"/>
          <p14:tracePt t="69184" x="1987550" y="4184650"/>
          <p14:tracePt t="69215" x="2000250" y="4191000"/>
          <p14:tracePt t="69255" x="2006600" y="4197350"/>
          <p14:tracePt t="69303" x="2012950" y="4197350"/>
          <p14:tracePt t="69319" x="2019300" y="4197350"/>
          <p14:tracePt t="69327" x="2025650" y="4197350"/>
          <p14:tracePt t="69343" x="2032000" y="4197350"/>
          <p14:tracePt t="69359" x="2051050" y="4197350"/>
          <p14:tracePt t="69375" x="2057400" y="4197350"/>
          <p14:tracePt t="69415" x="2063750" y="4197350"/>
          <p14:tracePt t="69439" x="2082800" y="4197350"/>
          <p14:tracePt t="69479" x="2082800" y="4191000"/>
          <p14:tracePt t="69503" x="2082800" y="4184650"/>
          <p14:tracePt t="69544" x="2082800" y="4178300"/>
          <p14:tracePt t="69687" x="2063750" y="4178300"/>
          <p14:tracePt t="69695" x="2019300" y="4216400"/>
          <p14:tracePt t="69717" x="1930400" y="4267200"/>
          <p14:tracePt t="69734" x="1885950" y="4305300"/>
          <p14:tracePt t="69751" x="1835150" y="4343400"/>
          <p14:tracePt t="69767" x="1778000" y="4400550"/>
          <p14:tracePt t="69784" x="1727200" y="4457700"/>
          <p14:tracePt t="69800" x="1701800" y="4483100"/>
          <p14:tracePt t="69817" x="1689100" y="4521200"/>
          <p14:tracePt t="69834" x="1657350" y="4540250"/>
          <p14:tracePt t="69851" x="1651000" y="4546600"/>
          <p14:tracePt t="69867" x="1644650" y="4552950"/>
          <p14:tracePt t="69884" x="1644650" y="4559300"/>
          <p14:tracePt t="69901" x="1625600" y="4578350"/>
          <p14:tracePt t="69927" x="1619250" y="4591050"/>
          <p14:tracePt t="69935" x="1619250" y="4603750"/>
          <p14:tracePt t="69951" x="1619250" y="4610100"/>
          <p14:tracePt t="69967" x="1619250" y="4660900"/>
          <p14:tracePt t="69984" x="1619250" y="4692650"/>
          <p14:tracePt t="70001" x="1619250" y="4699000"/>
          <p14:tracePt t="70071" x="1619250" y="4705350"/>
          <p14:tracePt t="70111" x="1625600" y="4705350"/>
          <p14:tracePt t="70119" x="1631950" y="4705350"/>
          <p14:tracePt t="70127" x="1644650" y="4699000"/>
          <p14:tracePt t="70143" x="1651000" y="4679950"/>
          <p14:tracePt t="70159" x="1657350" y="4673600"/>
          <p14:tracePt t="70184" x="1676400" y="4660900"/>
          <p14:tracePt t="70207" x="1682750" y="4648200"/>
          <p14:tracePt t="70223" x="1689100" y="4648200"/>
          <p14:tracePt t="70231" x="1695450" y="4641850"/>
          <p14:tracePt t="70263" x="1701800" y="4641850"/>
          <p14:tracePt t="70287" x="1708150" y="4641850"/>
          <p14:tracePt t="70319" x="1720850" y="4635500"/>
          <p14:tracePt t="70335" x="1727200" y="4635500"/>
          <p14:tracePt t="70656" x="1739900" y="4648200"/>
          <p14:tracePt t="70663" x="1752600" y="4654550"/>
          <p14:tracePt t="70671" x="1758950" y="4667250"/>
          <p14:tracePt t="70685" x="1778000" y="4686300"/>
          <p14:tracePt t="70701" x="1809750" y="4775200"/>
          <p14:tracePt t="70717" x="1847850" y="4845050"/>
          <p14:tracePt t="70734" x="1892300" y="4927600"/>
          <p14:tracePt t="70751" x="1930400" y="4997450"/>
          <p14:tracePt t="70751" x="1943100" y="5016500"/>
          <p14:tracePt t="70767" x="1962150" y="5060950"/>
          <p14:tracePt t="70784" x="1962150" y="5099050"/>
          <p14:tracePt t="70801" x="1974850" y="5118100"/>
          <p14:tracePt t="70831" x="1974850" y="5130800"/>
          <p14:tracePt t="70856" x="1974850" y="5137150"/>
          <p14:tracePt t="70871" x="1974850" y="5149850"/>
          <p14:tracePt t="70887" x="1974850" y="5156200"/>
          <p14:tracePt t="71095" x="1987550" y="5137150"/>
          <p14:tracePt t="71104" x="1993900" y="5118100"/>
          <p14:tracePt t="71118" x="2000250" y="5092700"/>
          <p14:tracePt t="71134" x="2032000" y="5054600"/>
          <p14:tracePt t="71151" x="2044700" y="5010150"/>
          <p14:tracePt t="71167" x="2076450" y="4978400"/>
          <p14:tracePt t="71184" x="2076450" y="4965700"/>
          <p14:tracePt t="71208" x="2082800" y="4959350"/>
          <p14:tracePt t="71320" x="2082800" y="4972050"/>
          <p14:tracePt t="71328" x="2082800" y="4978400"/>
          <p14:tracePt t="71360" x="2082800" y="4991100"/>
          <p14:tracePt t="71664" x="2089150" y="4997450"/>
          <p14:tracePt t="71672" x="2101850" y="5010150"/>
          <p14:tracePt t="71684" x="2120900" y="5010150"/>
          <p14:tracePt t="71702" x="2197100" y="5010150"/>
          <p14:tracePt t="71718" x="2241550" y="5016500"/>
          <p14:tracePt t="71734" x="2260600" y="5016500"/>
          <p14:tracePt t="71751" x="2279650" y="5016500"/>
          <p14:tracePt t="71752" x="2298700" y="5016500"/>
          <p14:tracePt t="71768" x="2311400" y="5016500"/>
          <p14:tracePt t="71784" x="2317750" y="5016500"/>
          <p14:tracePt t="71992" x="2330450" y="5016500"/>
          <p14:tracePt t="72040" x="2336800" y="5022850"/>
          <p14:tracePt t="72288" x="2336800" y="5029200"/>
          <p14:tracePt t="72304" x="2336800" y="5041900"/>
          <p14:tracePt t="73000" x="2324100" y="5054600"/>
          <p14:tracePt t="73280" x="2317750" y="5060950"/>
          <p14:tracePt t="73337" x="2311400" y="5060950"/>
          <p14:tracePt t="73352" x="2311400" y="5054600"/>
          <p14:tracePt t="73384" x="2311400" y="5048250"/>
          <p14:tracePt t="73401" x="2311400" y="5041900"/>
          <p14:tracePt t="73416" x="2311400" y="5035550"/>
          <p14:tracePt t="73424" x="2311400" y="5016500"/>
          <p14:tracePt t="73435" x="2311400" y="5010150"/>
          <p14:tracePt t="73451" x="2311400" y="4997450"/>
          <p14:tracePt t="73468" x="2311400" y="4972050"/>
          <p14:tracePt t="73485" x="2311400" y="4959350"/>
          <p14:tracePt t="73501" x="2311400" y="4933950"/>
          <p14:tracePt t="73518" x="2317750" y="4914900"/>
          <p14:tracePt t="73535" x="2317750" y="4902200"/>
          <p14:tracePt t="73552" x="2330450" y="4895850"/>
          <p14:tracePt t="73617" x="2336800" y="4895850"/>
          <p14:tracePt t="73624" x="2343150" y="4883150"/>
          <p14:tracePt t="73649" x="2349500" y="4883150"/>
          <p14:tracePt t="73680" x="2355850" y="4889500"/>
          <p14:tracePt t="73712" x="2355850" y="4895850"/>
          <p14:tracePt t="73720" x="2355850" y="4902200"/>
          <p14:tracePt t="73728" x="2355850" y="4914900"/>
          <p14:tracePt t="73752" x="2355850" y="4927600"/>
          <p14:tracePt t="73760" x="2355850" y="4933950"/>
          <p14:tracePt t="73784" x="2349500" y="4940300"/>
          <p14:tracePt t="74064" x="2349500" y="4953000"/>
          <p14:tracePt t="74072" x="2349500" y="4965700"/>
          <p14:tracePt t="74144" x="2349500" y="4972050"/>
          <p14:tracePt t="74176" x="2349500" y="4978400"/>
          <p14:tracePt t="74184" x="2349500" y="4984750"/>
          <p14:tracePt t="74200" x="2355850" y="4984750"/>
          <p14:tracePt t="74216" x="2374900" y="5003800"/>
          <p14:tracePt t="74384" x="2374900" y="4991100"/>
          <p14:tracePt t="74392" x="2374900" y="4978400"/>
          <p14:tracePt t="74402" x="2374900" y="4972050"/>
          <p14:tracePt t="74418" x="2374900" y="4940300"/>
          <p14:tracePt t="74435" x="2374900" y="4921250"/>
          <p14:tracePt t="74452" x="2374900" y="4889500"/>
          <p14:tracePt t="74468" x="2406650" y="4864100"/>
          <p14:tracePt t="74485" x="2514600" y="4832350"/>
          <p14:tracePt t="74502" x="2673350" y="4819650"/>
          <p14:tracePt t="74518" x="2863850" y="4819650"/>
          <p14:tracePt t="74535" x="3086100" y="4819650"/>
          <p14:tracePt t="74552" x="3282950" y="4838700"/>
          <p14:tracePt t="74552" x="3340100" y="4851400"/>
          <p14:tracePt t="74569" x="3422650" y="4870450"/>
          <p14:tracePt t="74585" x="3435350" y="4895850"/>
          <p14:tracePt t="74602" x="3454400" y="4914900"/>
          <p14:tracePt t="74618" x="3505200" y="4991100"/>
          <p14:tracePt t="74635" x="3778250" y="5181600"/>
          <p14:tracePt t="74652" x="4679950" y="5499100"/>
          <p14:tracePt t="74668" x="6159500" y="5734050"/>
          <p14:tracePt t="74685" x="7956550" y="6007100"/>
          <p14:tracePt t="75969" x="8985250" y="3803650"/>
          <p14:tracePt t="75985" x="8858250" y="3594100"/>
          <p14:tracePt t="76002" x="8782050" y="3422650"/>
          <p14:tracePt t="76019" x="8724900" y="3321050"/>
          <p14:tracePt t="76035" x="8667750" y="3232150"/>
          <p14:tracePt t="76052" x="8629650" y="3181350"/>
          <p14:tracePt t="76069" x="8591550" y="3136900"/>
          <p14:tracePt t="76085" x="8585200" y="3124200"/>
          <p14:tracePt t="76102" x="8566150" y="3111500"/>
          <p14:tracePt t="76145" x="8559800" y="3111500"/>
          <p14:tracePt t="76161" x="8540750" y="3124200"/>
          <p14:tracePt t="76169" x="8534400" y="3149600"/>
          <p14:tracePt t="76177" x="8515350" y="3194050"/>
          <p14:tracePt t="76185" x="8496300" y="3219450"/>
          <p14:tracePt t="76202" x="8445500" y="3321050"/>
          <p14:tracePt t="76219" x="8420100" y="3378200"/>
          <p14:tracePt t="76235" x="8388350" y="3429000"/>
          <p14:tracePt t="76252" x="8382000" y="3460750"/>
          <p14:tracePt t="76269" x="8375650" y="3498850"/>
          <p14:tracePt t="76285" x="8356600" y="3511550"/>
          <p14:tracePt t="76305" x="8356600" y="3524250"/>
          <p14:tracePt t="76319" x="8350250" y="3536950"/>
          <p14:tracePt t="76335" x="8337550" y="3549650"/>
          <p14:tracePt t="76352" x="8312150" y="3575050"/>
          <p14:tracePt t="76369" x="8274050" y="3600450"/>
          <p14:tracePt t="76385" x="8235950" y="3613150"/>
          <p14:tracePt t="76402" x="8210550" y="3632200"/>
          <p14:tracePt t="76419" x="8197850" y="3638550"/>
          <p14:tracePt t="76435" x="8178800" y="3657600"/>
          <p14:tracePt t="76545" x="8178800" y="3663950"/>
          <p14:tracePt t="76553" x="8197850" y="3676650"/>
          <p14:tracePt t="76569" x="8242300" y="3708400"/>
          <p14:tracePt t="76585" x="8343900" y="3765550"/>
          <p14:tracePt t="76602" x="8413750" y="3784600"/>
          <p14:tracePt t="76619" x="8515350" y="3803650"/>
          <p14:tracePt t="76635" x="8585200" y="3829050"/>
          <p14:tracePt t="76652" x="8610600" y="3829050"/>
          <p14:tracePt t="76669" x="8623300" y="3835400"/>
          <p14:tracePt t="76697" x="8629650" y="3841750"/>
          <p14:tracePt t="76721" x="8629650" y="3848100"/>
          <p14:tracePt t="76729" x="8629650" y="3854450"/>
          <p14:tracePt t="76745" x="8629650" y="3860800"/>
          <p14:tracePt t="76753" x="8629650" y="3879850"/>
          <p14:tracePt t="76769" x="8629650" y="3892550"/>
          <p14:tracePt t="76786" x="8629650" y="3898900"/>
          <p14:tracePt t="76802" x="8629650" y="3924300"/>
          <p14:tracePt t="76819" x="8629650" y="3968750"/>
          <p14:tracePt t="76836" x="8629650" y="4013200"/>
          <p14:tracePt t="76853" x="8629650" y="4064000"/>
          <p14:tracePt t="76869" x="8629650" y="4159250"/>
          <p14:tracePt t="76886" x="8629650" y="4260850"/>
          <p14:tracePt t="76902" x="8629650" y="4387850"/>
          <p14:tracePt t="76919" x="8674100" y="4521200"/>
          <p14:tracePt t="76935" x="8724900" y="4610100"/>
          <p14:tracePt t="76952" x="8743950" y="4667250"/>
          <p14:tracePt t="76969" x="8769350" y="4762500"/>
          <p14:tracePt t="76986" x="8769350" y="4819650"/>
          <p14:tracePt t="77002" x="8769350" y="4895850"/>
          <p14:tracePt t="77019" x="8750300" y="5010150"/>
          <p14:tracePt t="77036" x="8686800" y="5124450"/>
          <p14:tracePt t="77052" x="8629650" y="5264150"/>
          <p14:tracePt t="77069" x="8553450" y="5384800"/>
          <p14:tracePt t="77086" x="8483600" y="5492750"/>
          <p14:tracePt t="77102" x="8458200" y="5518150"/>
          <p14:tracePt t="77119" x="8432800" y="5537200"/>
          <p14:tracePt t="77136" x="8420100" y="5556250"/>
          <p14:tracePt t="77152" x="8401050" y="5575300"/>
          <p14:tracePt t="77153" x="8382000" y="5594350"/>
          <p14:tracePt t="77169" x="8369300" y="5632450"/>
          <p14:tracePt t="77186" x="8337550" y="5715000"/>
          <p14:tracePt t="77202" x="8312150" y="5810250"/>
          <p14:tracePt t="77219" x="8286750" y="5956300"/>
          <p14:tracePt t="77236" x="8286750" y="6165850"/>
          <p14:tracePt t="77252" x="8286750" y="6356350"/>
          <p14:tracePt t="77269" x="8286750" y="6534150"/>
          <p14:tracePt t="77286" x="8286750" y="6642100"/>
          <p14:tracePt t="77302" x="8280400" y="6699250"/>
          <p14:tracePt t="77319" x="8274050" y="6724650"/>
          <p14:tracePt t="77336" x="8248650" y="6731000"/>
          <p14:tracePt t="77352" x="8235950" y="6731000"/>
          <p14:tracePt t="77369" x="8172450" y="6718300"/>
          <p14:tracePt t="77386" x="8134350" y="6667500"/>
          <p14:tracePt t="77402" x="8115300" y="6597650"/>
          <p14:tracePt t="77419" x="8115300" y="6521450"/>
          <p14:tracePt t="77436" x="8115300" y="6464300"/>
          <p14:tracePt t="77452" x="8121650" y="6388100"/>
          <p14:tracePt t="77469" x="8140700" y="6305550"/>
          <p14:tracePt t="77486" x="8159750" y="6261100"/>
          <p14:tracePt t="77503" x="8159750" y="6248400"/>
          <p14:tracePt t="77519" x="8159750" y="6235700"/>
          <p14:tracePt t="77536" x="8159750" y="6229350"/>
          <p14:tracePt t="77553" x="8159750" y="6216650"/>
          <p14:tracePt t="77569" x="8153400" y="6197600"/>
          <p14:tracePt t="77586" x="8147050" y="6191250"/>
          <p14:tracePt t="77689" x="8140700" y="6197600"/>
          <p14:tracePt t="77697" x="8140700" y="6203950"/>
          <p14:tracePt t="77705" x="8121650" y="6223000"/>
          <p14:tracePt t="77721" x="8121650" y="6229350"/>
          <p14:tracePt t="77736" x="8115300" y="6235700"/>
          <p14:tracePt t="77817" x="8102600" y="6254750"/>
          <p14:tracePt t="77825" x="8083550" y="6273800"/>
          <p14:tracePt t="77836" x="8064500" y="6299200"/>
          <p14:tracePt t="77852" x="8032750" y="6369050"/>
          <p14:tracePt t="77869" x="8026400" y="6426200"/>
          <p14:tracePt t="77886" x="8026400" y="6457950"/>
          <p14:tracePt t="77902" x="8026400" y="6483350"/>
          <p14:tracePt t="77919" x="8026400" y="6515100"/>
          <p14:tracePt t="77936" x="8058150" y="6515100"/>
          <p14:tracePt t="77952" x="8077200" y="6515100"/>
          <p14:tracePt t="77969" x="8108950" y="6502400"/>
          <p14:tracePt t="77986" x="8115300" y="6470650"/>
          <p14:tracePt t="78002" x="8178800" y="6407150"/>
          <p14:tracePt t="78019" x="8375650" y="6394450"/>
          <p14:tracePt t="78036" x="8426450" y="6362700"/>
          <p14:tracePt t="78052" x="8432800" y="6350000"/>
          <p14:tracePt t="78282" x="8432800" y="6337300"/>
          <p14:tracePt t="78289" x="8432800" y="6324600"/>
          <p14:tracePt t="78303" x="8432800" y="6273800"/>
          <p14:tracePt t="78319" x="8401050" y="6153150"/>
          <p14:tracePt t="78336" x="8286750" y="5861050"/>
          <p14:tracePt t="78353" x="8147050" y="5607050"/>
          <p14:tracePt t="78353" x="8077200" y="5511800"/>
          <p14:tracePt t="78369" x="7962900" y="5334000"/>
          <p14:tracePt t="78386" x="7861300" y="5226050"/>
          <p14:tracePt t="78403" x="7772400" y="5156200"/>
          <p14:tracePt t="78419" x="7702550" y="5137150"/>
          <p14:tracePt t="78436" x="7600950" y="5105400"/>
          <p14:tracePt t="78453" x="7480300" y="5105400"/>
          <p14:tracePt t="78469" x="7302500" y="5105400"/>
          <p14:tracePt t="78486" x="7086600" y="5162550"/>
          <p14:tracePt t="78503" x="6838950" y="5207000"/>
          <p14:tracePt t="78519" x="6508750" y="5264150"/>
          <p14:tracePt t="78536" x="6019800" y="5276850"/>
          <p14:tracePt t="78553" x="5378450" y="5276850"/>
          <p14:tracePt t="78554" x="5060950" y="5276850"/>
          <p14:tracePt t="78569" x="4419600" y="5276850"/>
          <p14:tracePt t="78586" x="4013200" y="5340350"/>
          <p14:tracePt t="78603" x="3822700" y="5435600"/>
          <p14:tracePt t="78619" x="3733800" y="5518150"/>
          <p14:tracePt t="78636" x="3683000" y="5632450"/>
          <p14:tracePt t="78653" x="3670300" y="5797550"/>
          <p14:tracePt t="78669" x="3670300" y="5949950"/>
          <p14:tracePt t="78686" x="3632200" y="6153150"/>
          <p14:tracePt t="78703" x="3619500" y="6324600"/>
          <p14:tracePt t="78720" x="3606800" y="6489700"/>
          <p14:tracePt t="78736" x="3606800" y="6559550"/>
          <p14:tracePt t="78753" x="3606800" y="6604000"/>
          <p14:tracePt t="78770" x="3606800" y="6629400"/>
          <p14:tracePt t="78857" x="3606800" y="6623050"/>
          <p14:tracePt t="78865" x="3606800" y="6604000"/>
          <p14:tracePt t="78873" x="3606800" y="6572250"/>
          <p14:tracePt t="78886" x="3606800" y="6546850"/>
          <p14:tracePt t="78903" x="3613150" y="6464300"/>
          <p14:tracePt t="78919" x="3632200" y="6394450"/>
          <p14:tracePt t="78936" x="3632200" y="6318250"/>
          <p14:tracePt t="78953" x="3632200" y="6248400"/>
          <p14:tracePt t="78953" x="3632200" y="6210300"/>
          <p14:tracePt t="78969" x="3581400" y="6108700"/>
          <p14:tracePt t="78986" x="3524250" y="6019800"/>
          <p14:tracePt t="79003" x="3429000" y="5930900"/>
          <p14:tracePt t="79019" x="3289300" y="5822950"/>
          <p14:tracePt t="79037" x="3130550" y="5721350"/>
          <p14:tracePt t="79053" x="2914650" y="5638800"/>
          <p14:tracePt t="79069" x="2749550" y="5600700"/>
          <p14:tracePt t="79086" x="2603500" y="5575300"/>
          <p14:tracePt t="79103" x="2463800" y="5575300"/>
          <p14:tracePt t="79119" x="2336800" y="5575300"/>
          <p14:tracePt t="79136" x="2228850" y="5594350"/>
          <p14:tracePt t="79153" x="2159000" y="5613400"/>
          <p14:tracePt t="79169" x="2082800" y="5645150"/>
          <p14:tracePt t="79186" x="2057400" y="5651500"/>
          <p14:tracePt t="79274" x="2051050" y="5651500"/>
          <p14:tracePt t="79298" x="2044700" y="5651500"/>
          <p14:tracePt t="79305" x="2038350" y="5651500"/>
          <p14:tracePt t="79321" x="2025650" y="5651500"/>
          <p14:tracePt t="79330" x="2000250" y="5645150"/>
          <p14:tracePt t="79345" x="1993900" y="5626100"/>
          <p14:tracePt t="79353" x="1993900" y="5613400"/>
          <p14:tracePt t="79369" x="1993900" y="5575300"/>
          <p14:tracePt t="79386" x="1993900" y="5556250"/>
          <p14:tracePt t="79403" x="1993900" y="5524500"/>
          <p14:tracePt t="79419" x="1993900" y="5480050"/>
          <p14:tracePt t="79442" x="2006600" y="5473700"/>
          <p14:tracePt t="79457" x="2006600" y="5454650"/>
          <p14:tracePt t="79481" x="2012950" y="5435600"/>
          <p14:tracePt t="79497" x="2012950" y="5429250"/>
          <p14:tracePt t="79505" x="2012950" y="5416550"/>
          <p14:tracePt t="79519" x="2012950" y="5410200"/>
          <p14:tracePt t="79536" x="2019300" y="5397500"/>
          <p14:tracePt t="79626" x="2025650" y="5397500"/>
          <p14:tracePt t="79633" x="2044700" y="5397500"/>
          <p14:tracePt t="79642" x="2070100" y="5403850"/>
          <p14:tracePt t="79653" x="2101850" y="5422900"/>
          <p14:tracePt t="79670" x="2273300" y="5473700"/>
          <p14:tracePt t="79687" x="2520950" y="5524500"/>
          <p14:tracePt t="79703" x="2749550" y="5556250"/>
          <p14:tracePt t="79720" x="2857500" y="5556250"/>
          <p14:tracePt t="79736" x="2882900" y="5556250"/>
          <p14:tracePt t="79753" x="2889250" y="5556250"/>
          <p14:tracePt t="79810" x="2895600" y="5549900"/>
          <p14:tracePt t="79818" x="2895600" y="5537200"/>
          <p14:tracePt t="79826" x="2895600" y="5530850"/>
          <p14:tracePt t="79836" x="2895600" y="5511800"/>
          <p14:tracePt t="79853" x="2895600" y="5461000"/>
          <p14:tracePt t="79869" x="2895600" y="5403850"/>
          <p14:tracePt t="79886" x="2844800" y="5327650"/>
          <p14:tracePt t="79903" x="2781300" y="5270500"/>
          <p14:tracePt t="79920" x="2711450" y="5194300"/>
          <p14:tracePt t="79936" x="2628900" y="5149850"/>
          <p14:tracePt t="79953" x="2559050" y="5130800"/>
          <p14:tracePt t="79953" x="2520950" y="5118100"/>
          <p14:tracePt t="79970" x="2457450" y="5099050"/>
          <p14:tracePt t="79986" x="2393950" y="5099050"/>
          <p14:tracePt t="80003" x="2368550" y="5099050"/>
          <p14:tracePt t="80020" x="2349500" y="5099050"/>
          <p14:tracePt t="80036" x="2330450" y="5099050"/>
          <p14:tracePt t="80053" x="2286000" y="5118100"/>
          <p14:tracePt t="80070" x="2260600" y="5143500"/>
          <p14:tracePt t="80086" x="2216150" y="5187950"/>
          <p14:tracePt t="80103" x="2184400" y="5251450"/>
          <p14:tracePt t="80120" x="2133600" y="5334000"/>
          <p14:tracePt t="80136" x="2089150" y="5403850"/>
          <p14:tracePt t="80153" x="2076450" y="5461000"/>
          <p14:tracePt t="80170" x="2051050" y="5549900"/>
          <p14:tracePt t="80186" x="2038350" y="5613400"/>
          <p14:tracePt t="80203" x="2032000" y="5638800"/>
          <p14:tracePt t="80220" x="2000250" y="5708650"/>
          <p14:tracePt t="80236" x="2000250" y="5765800"/>
          <p14:tracePt t="80253" x="1993900" y="5797550"/>
          <p14:tracePt t="80270" x="1993900" y="5803900"/>
          <p14:tracePt t="80346" x="1993900" y="5778500"/>
          <p14:tracePt t="80354" x="1993900" y="5753100"/>
          <p14:tracePt t="80370" x="1993900" y="5670550"/>
          <p14:tracePt t="80386" x="1993900" y="5619750"/>
          <p14:tracePt t="80403" x="1993900" y="5575300"/>
          <p14:tracePt t="80420" x="1993900" y="5537200"/>
          <p14:tracePt t="80436" x="1968500" y="5511800"/>
          <p14:tracePt t="80453" x="1930400" y="5492750"/>
          <p14:tracePt t="80470" x="1879600" y="5486400"/>
          <p14:tracePt t="80486" x="1822450" y="5486400"/>
          <p14:tracePt t="80503" x="1727200" y="5473700"/>
          <p14:tracePt t="80520" x="1657350" y="5467350"/>
          <p14:tracePt t="80536" x="1568450" y="5441950"/>
          <p14:tracePt t="80553" x="1498600" y="5441950"/>
          <p14:tracePt t="80554" x="1473200" y="5441950"/>
          <p14:tracePt t="80570" x="1428750" y="5441950"/>
          <p14:tracePt t="80586" x="1390650" y="5454650"/>
          <p14:tracePt t="80603" x="1377950" y="5461000"/>
          <p14:tracePt t="80620" x="1371600" y="5467350"/>
          <p14:tracePt t="80636" x="1358900" y="5473700"/>
          <p14:tracePt t="80654" x="1346200" y="5486400"/>
          <p14:tracePt t="80670" x="1339850" y="5492750"/>
          <p14:tracePt t="80687" x="1339850" y="5505450"/>
          <p14:tracePt t="80703" x="1339850" y="5524500"/>
          <p14:tracePt t="80720" x="1339850" y="5537200"/>
          <p14:tracePt t="80736" x="1352550" y="5556250"/>
          <p14:tracePt t="80753" x="1377950" y="5562600"/>
          <p14:tracePt t="80770" x="1441450" y="5562600"/>
          <p14:tracePt t="80786" x="1492250" y="5562600"/>
          <p14:tracePt t="80803" x="1530350" y="5562600"/>
          <p14:tracePt t="80820" x="1574800" y="5549900"/>
          <p14:tracePt t="80836" x="1612900" y="5492750"/>
          <p14:tracePt t="80853" x="1625600" y="5473700"/>
          <p14:tracePt t="80870" x="1631950" y="5461000"/>
          <p14:tracePt t="80886" x="1657350" y="5429250"/>
          <p14:tracePt t="80906" x="1670050" y="5416550"/>
          <p14:tracePt t="80922" x="1670050" y="5410200"/>
          <p14:tracePt t="80936" x="1676400" y="5397500"/>
          <p14:tracePt t="80953" x="1676400" y="5378450"/>
          <p14:tracePt t="80954" x="1676400" y="5372100"/>
          <p14:tracePt t="80970" x="1676400" y="5353050"/>
          <p14:tracePt t="80986" x="1682750" y="5340350"/>
          <p14:tracePt t="81098" x="1689100" y="5346700"/>
          <p14:tracePt t="81114" x="1689100" y="5353050"/>
          <p14:tracePt t="81130" x="1689100" y="5359400"/>
          <p14:tracePt t="81138" x="1689100" y="5372100"/>
          <p14:tracePt t="81170" x="1689100" y="5384800"/>
          <p14:tracePt t="81194" x="1689100" y="5391150"/>
          <p14:tracePt t="81210" x="1689100" y="5397500"/>
          <p14:tracePt t="81226" x="1714500" y="5422900"/>
          <p14:tracePt t="81234" x="1746250" y="5422900"/>
          <p14:tracePt t="81242" x="1797050" y="5435600"/>
          <p14:tracePt t="81253" x="1866900" y="5435600"/>
          <p14:tracePt t="81270" x="2044700" y="5435600"/>
          <p14:tracePt t="81286" x="2235200" y="5429250"/>
          <p14:tracePt t="81303" x="2419350" y="5384800"/>
          <p14:tracePt t="81320" x="2451100" y="5359400"/>
          <p14:tracePt t="81336" x="2463800" y="5334000"/>
          <p14:tracePt t="81353" x="2463800" y="5321300"/>
          <p14:tracePt t="81370" x="2463800" y="5283200"/>
          <p14:tracePt t="81387" x="2463800" y="5276850"/>
          <p14:tracePt t="81403" x="2451100" y="5245100"/>
          <p14:tracePt t="81420" x="2438400" y="5245100"/>
          <p14:tracePt t="81437" x="2387600" y="5232400"/>
          <p14:tracePt t="81454" x="2343150" y="5226050"/>
          <p14:tracePt t="81470" x="2266950" y="5226050"/>
          <p14:tracePt t="81487" x="2184400" y="5226050"/>
          <p14:tracePt t="81503" x="2127250" y="5194300"/>
          <p14:tracePt t="81520" x="2095500" y="5187950"/>
          <p14:tracePt t="81537" x="2082800" y="5181600"/>
          <p14:tracePt t="81554" x="2063750" y="5162550"/>
          <p14:tracePt t="81578" x="2057400" y="5162550"/>
          <p14:tracePt t="81634" x="2051050" y="5162550"/>
          <p14:tracePt t="81642" x="2044700" y="5162550"/>
          <p14:tracePt t="81653" x="2025650" y="5162550"/>
          <p14:tracePt t="81670" x="2019300" y="5162550"/>
          <p14:tracePt t="81687" x="1981200" y="5137150"/>
          <p14:tracePt t="81703" x="1962150" y="5111750"/>
          <p14:tracePt t="81720" x="1949450" y="5073650"/>
          <p14:tracePt t="81737" x="1930400" y="5060950"/>
          <p14:tracePt t="81778" x="1930400" y="5054600"/>
          <p14:tracePt t="81786" x="1930400" y="5048250"/>
          <p14:tracePt t="81794" x="1936750" y="5035550"/>
          <p14:tracePt t="81810" x="1949450" y="5029200"/>
          <p14:tracePt t="81834" x="1955800" y="5029200"/>
          <p14:tracePt t="81850" x="1962150" y="5022850"/>
          <p14:tracePt t="81890" x="1962150" y="5010150"/>
          <p14:tracePt t="81922" x="1962150" y="4997450"/>
          <p14:tracePt t="82114" x="1962150" y="4991100"/>
          <p14:tracePt t="82122" x="1962150" y="4965700"/>
          <p14:tracePt t="82137" x="1968500" y="4953000"/>
          <p14:tracePt t="82153" x="1987550" y="4902200"/>
          <p14:tracePt t="82154" x="1987550" y="4895850"/>
          <p14:tracePt t="82170" x="1987550" y="4883150"/>
          <p14:tracePt t="82187" x="1987550" y="4870450"/>
          <p14:tracePt t="82530" x="1987550" y="4876800"/>
          <p14:tracePt t="82562" x="1987550" y="4883150"/>
          <p14:tracePt t="82626" x="1987550" y="4895850"/>
          <p14:tracePt t="82690" x="1987550" y="4902200"/>
          <p14:tracePt t="82722" x="1987550" y="4914900"/>
          <p14:tracePt t="82730" x="1987550" y="4921250"/>
          <p14:tracePt t="82754" x="1987550" y="4933950"/>
          <p14:tracePt t="82802" x="1987550" y="4940300"/>
          <p14:tracePt t="82818" x="1993900" y="4953000"/>
          <p14:tracePt t="82827" x="2006600" y="4959350"/>
          <p14:tracePt t="82842" x="2012950" y="4959350"/>
          <p14:tracePt t="82854" x="2019300" y="4965700"/>
          <p14:tracePt t="82891" x="2032000" y="4965700"/>
          <p14:tracePt t="83058" x="2044700" y="4965700"/>
          <p14:tracePt t="83074" x="2057400" y="4953000"/>
          <p14:tracePt t="83082" x="2063750" y="4946650"/>
          <p14:tracePt t="83098" x="2082800" y="4933950"/>
          <p14:tracePt t="83114" x="2101850" y="4902200"/>
          <p14:tracePt t="83130" x="2120900" y="4895850"/>
          <p14:tracePt t="83146" x="2127250" y="4883150"/>
          <p14:tracePt t="83314" x="2127250" y="4895850"/>
          <p14:tracePt t="83346" x="2127250" y="4902200"/>
          <p14:tracePt t="83362" x="2120900" y="4908550"/>
          <p14:tracePt t="83386" x="2108200" y="4914900"/>
          <p14:tracePt t="83394" x="2101850" y="4914900"/>
          <p14:tracePt t="83410" x="2095500" y="4927600"/>
          <p14:tracePt t="83450" x="2089150" y="4933950"/>
          <p14:tracePt t="83667" x="2082800" y="4940300"/>
          <p14:tracePt t="84899" x="2076450" y="4940300"/>
          <p14:tracePt t="84907" x="2063750" y="4940300"/>
          <p14:tracePt t="84921" x="2051050" y="4940300"/>
          <p14:tracePt t="84937" x="1981200" y="4914900"/>
          <p14:tracePt t="84954" x="1905000" y="4851400"/>
          <p14:tracePt t="84971" x="1733550" y="4705350"/>
          <p14:tracePt t="84987" x="1593850" y="4603750"/>
          <p14:tracePt t="85004" x="1498600" y="4508500"/>
          <p14:tracePt t="85021" x="1441450" y="4419600"/>
          <p14:tracePt t="85038" x="1403350" y="4337050"/>
          <p14:tracePt t="85055" x="1346200" y="4248150"/>
          <p14:tracePt t="85071" x="1308100" y="4178300"/>
          <p14:tracePt t="85087" x="1257300" y="4108450"/>
          <p14:tracePt t="85104" x="1238250" y="4038600"/>
          <p14:tracePt t="85121" x="1200150" y="3930650"/>
          <p14:tracePt t="85137" x="1193800" y="3829050"/>
          <p14:tracePt t="85154" x="1193800" y="3759200"/>
          <p14:tracePt t="85171" x="1193800" y="3683000"/>
          <p14:tracePt t="85195" x="1193800" y="3676650"/>
          <p14:tracePt t="85219" x="1193800" y="3670300"/>
          <p14:tracePt t="85235" x="1193800" y="3657600"/>
          <p14:tracePt t="85243" x="1206500" y="3638550"/>
          <p14:tracePt t="85254" x="1212850" y="3632200"/>
          <p14:tracePt t="85271" x="1219200" y="3619500"/>
          <p14:tracePt t="85288" x="1225550" y="3613150"/>
          <p14:tracePt t="85304" x="1238250" y="3600450"/>
          <p14:tracePt t="85321" x="1250950" y="3594100"/>
          <p14:tracePt t="85339" x="1257300" y="3594100"/>
          <p14:tracePt t="85363" x="1270000" y="3594100"/>
          <p14:tracePt t="85371" x="1276350" y="3594100"/>
          <p14:tracePt t="85388" x="1289050" y="3594100"/>
          <p14:tracePt t="85404" x="1295400" y="3594100"/>
          <p14:tracePt t="85421" x="1327150" y="3594100"/>
          <p14:tracePt t="85438" x="1333500" y="3594100"/>
          <p14:tracePt t="85454" x="1352550" y="3600450"/>
          <p14:tracePt t="85471" x="1358900" y="3600450"/>
          <p14:tracePt t="85488" x="1365250" y="3613150"/>
          <p14:tracePt t="85504" x="1377950" y="3619500"/>
          <p14:tracePt t="85540" x="1390650" y="3625850"/>
          <p14:tracePt t="85547" x="1397000" y="3632200"/>
          <p14:tracePt t="85563" x="1397000" y="3638550"/>
          <p14:tracePt t="85571" x="1403350" y="3644900"/>
          <p14:tracePt t="85867" x="1403350" y="3638550"/>
          <p14:tracePt t="85875" x="1403350" y="3613150"/>
          <p14:tracePt t="85887" x="1403350" y="3587750"/>
          <p14:tracePt t="85904" x="1403350" y="3511550"/>
          <p14:tracePt t="85921" x="1454150" y="3403600"/>
          <p14:tracePt t="85938" x="1473200" y="3295650"/>
          <p14:tracePt t="85954" x="1524000" y="3162300"/>
          <p14:tracePt t="85955" x="1536700" y="3105150"/>
          <p14:tracePt t="85971" x="1587500" y="2952750"/>
          <p14:tracePt t="85988" x="1600200" y="2774950"/>
          <p14:tracePt t="86004" x="1631950" y="2628900"/>
          <p14:tracePt t="86021" x="1644650" y="2552700"/>
          <p14:tracePt t="86038" x="1644650" y="2508250"/>
          <p14:tracePt t="86054" x="1644650" y="2470150"/>
          <p14:tracePt t="86071" x="1644650" y="2463800"/>
          <p14:tracePt t="86088" x="1644650" y="2457450"/>
          <p14:tracePt t="86563" x="1663700" y="2438400"/>
          <p14:tracePt t="86571" x="1689100" y="2432050"/>
          <p14:tracePt t="86588" x="1911350" y="2406650"/>
          <p14:tracePt t="86605" x="2495550" y="2406650"/>
          <p14:tracePt t="86621" x="3238500" y="2406650"/>
          <p14:tracePt t="86638" x="4356100" y="2495550"/>
          <p14:tracePt t="86655" x="5461000" y="2711450"/>
          <p14:tracePt t="86671" x="6591300" y="3054350"/>
          <p14:tracePt t="86688" x="7480300" y="3327400"/>
          <p14:tracePt t="86704" x="8096250" y="3543300"/>
          <p14:tracePt t="86721" x="8559800" y="3759200"/>
          <p14:tracePt t="86738" x="8743950" y="3879850"/>
          <p14:tracePt t="86755" x="8807450" y="3962400"/>
          <p14:tracePt t="86756" x="8807450" y="4000500"/>
          <p14:tracePt t="86771" x="8807450" y="4057650"/>
          <p14:tracePt t="86788" x="8775700" y="4114800"/>
          <p14:tracePt t="86804" x="8718550" y="4191000"/>
          <p14:tracePt t="86821" x="8667750" y="4260850"/>
          <p14:tracePt t="86838" x="8610600" y="4381500"/>
          <p14:tracePt t="86855" x="8597900" y="4470400"/>
          <p14:tracePt t="86871" x="8597900" y="4629150"/>
          <p14:tracePt t="86888" x="8604250" y="4845050"/>
          <p14:tracePt t="86905" x="8718550" y="5060950"/>
          <p14:tracePt t="86921" x="8801100" y="5264150"/>
          <p14:tracePt t="86937" x="8877300" y="5448300"/>
          <p14:tracePt t="86955" x="8915400" y="5600700"/>
          <p14:tracePt t="86971" x="8940800" y="5765800"/>
          <p14:tracePt t="86988" x="8940800" y="5822950"/>
          <p14:tracePt t="87005" x="8934450" y="5886450"/>
          <p14:tracePt t="87022" x="8902700" y="5969000"/>
          <p14:tracePt t="87038" x="8858250" y="6089650"/>
          <p14:tracePt t="87055" x="8832850" y="6235700"/>
          <p14:tracePt t="87071" x="8794750" y="6394450"/>
          <p14:tracePt t="87088" x="8782050" y="6540500"/>
          <p14:tracePt t="87105" x="8782050" y="6667500"/>
          <p14:tracePt t="87121" x="8782050" y="6731000"/>
          <p14:tracePt t="87138" x="8794750" y="6781800"/>
          <p14:tracePt t="87155" x="8801100" y="6788150"/>
          <p14:tracePt t="87171" x="8820150" y="6788150"/>
          <p14:tracePt t="87188" x="8839200" y="6788150"/>
          <p14:tracePt t="87205" x="8877300" y="6788150"/>
          <p14:tracePt t="87235" x="8883650" y="6788150"/>
          <p14:tracePt t="87275" x="8890000" y="6775450"/>
          <p14:tracePt t="87291" x="8890000" y="6762750"/>
          <p14:tracePt t="87307" x="8890000" y="6756400"/>
          <p14:tracePt t="87315" x="8890000" y="6737350"/>
          <p14:tracePt t="87323" x="8883650" y="6718300"/>
          <p14:tracePt t="87338" x="8864600" y="6692900"/>
          <p14:tracePt t="87355" x="8839200" y="6642100"/>
          <p14:tracePt t="87371" x="8788400" y="6565900"/>
          <p14:tracePt t="87388" x="8763000" y="6521450"/>
          <p14:tracePt t="87405" x="8743950" y="6489700"/>
          <p14:tracePt t="87421" x="8699500" y="6438900"/>
          <p14:tracePt t="87438" x="8667750" y="6394450"/>
          <p14:tracePt t="87455" x="8661400" y="6388100"/>
          <p14:tracePt t="87472" x="8655050" y="6381750"/>
          <p14:tracePt t="87488" x="8636000" y="6362700"/>
          <p14:tracePt t="87505" x="8629650" y="6356350"/>
          <p14:tracePt t="87521" x="8623300" y="6350000"/>
          <p14:tracePt t="87683" x="8642350" y="6350000"/>
          <p14:tracePt t="87691" x="8737600" y="6324600"/>
          <p14:tracePt t="87705" x="8813800" y="6273800"/>
          <p14:tracePt t="87721" x="8832850" y="6261100"/>
          <p14:tracePt t="87738" x="8839200" y="6254750"/>
          <p14:tracePt t="87787" x="8832850" y="6254750"/>
          <p14:tracePt t="87795" x="8813800" y="6267450"/>
          <p14:tracePt t="87805" x="8794750" y="6286500"/>
          <p14:tracePt t="87821" x="8769350" y="6292850"/>
          <p14:tracePt t="87838" x="8763000" y="6292850"/>
          <p14:tracePt t="87855" x="8737600" y="6299200"/>
          <p14:tracePt t="87871" x="8699500" y="6299200"/>
          <p14:tracePt t="87888" x="8616950" y="6286500"/>
          <p14:tracePt t="87905" x="8528050" y="6254750"/>
          <p14:tracePt t="87921" x="8375650" y="6146800"/>
          <p14:tracePt t="87938" x="8197850" y="5981700"/>
          <p14:tracePt t="87955" x="8039100" y="5848350"/>
          <p14:tracePt t="87955" x="7975600" y="5784850"/>
          <p14:tracePt t="87972" x="7874000" y="5676900"/>
          <p14:tracePt t="87988" x="7835900" y="5607050"/>
          <p14:tracePt t="88005" x="7823200" y="5588000"/>
          <p14:tracePt t="88022" x="7810500" y="5575300"/>
          <p14:tracePt t="88123" x="7797800" y="5588000"/>
          <p14:tracePt t="88132" x="7785100" y="5607050"/>
          <p14:tracePt t="88139" x="7766050" y="5632450"/>
          <p14:tracePt t="88155" x="7747000" y="5664200"/>
          <p14:tracePt t="88172" x="7658100" y="5753100"/>
          <p14:tracePt t="88188" x="7581900" y="5816600"/>
          <p14:tracePt t="88205" x="7512050" y="5867400"/>
          <p14:tracePt t="88221" x="7372350" y="5930900"/>
          <p14:tracePt t="88238" x="7264400" y="5943600"/>
          <p14:tracePt t="88255" x="7124700" y="5943600"/>
          <p14:tracePt t="88272" x="6978650" y="5943600"/>
          <p14:tracePt t="88288" x="6731000" y="5880100"/>
          <p14:tracePt t="88305" x="6394450" y="5765800"/>
          <p14:tracePt t="88321" x="5956300" y="5664200"/>
          <p14:tracePt t="88338" x="5410200" y="5575300"/>
          <p14:tracePt t="88355" x="5022850" y="5575300"/>
          <p14:tracePt t="88371" x="4660900" y="5562600"/>
          <p14:tracePt t="88388" x="4533900" y="5562600"/>
          <p14:tracePt t="88405" x="4464050" y="5588000"/>
          <p14:tracePt t="88421" x="4419600" y="5607050"/>
          <p14:tracePt t="88438" x="4298950" y="5689600"/>
          <p14:tracePt t="88455" x="4121150" y="5810250"/>
          <p14:tracePt t="88472" x="3917950" y="5930900"/>
          <p14:tracePt t="88488" x="3695700" y="6070600"/>
          <p14:tracePt t="88505" x="3422650" y="6216650"/>
          <p14:tracePt t="88522" x="3270250" y="6280150"/>
          <p14:tracePt t="88538" x="3168650" y="6324600"/>
          <p14:tracePt t="88555" x="3143250" y="6330950"/>
          <p14:tracePt t="88644" x="3194050" y="6305550"/>
          <p14:tracePt t="88652" x="3251200" y="6280150"/>
          <p14:tracePt t="88660" x="3314700" y="6229350"/>
          <p14:tracePt t="88672" x="3378200" y="6210300"/>
          <p14:tracePt t="88689" x="3492500" y="6146800"/>
          <p14:tracePt t="88705" x="3556000" y="6096000"/>
          <p14:tracePt t="88722" x="3625850" y="6064250"/>
          <p14:tracePt t="88738" x="3644900" y="6051550"/>
          <p14:tracePt t="88755" x="3651250" y="6045200"/>
          <p14:tracePt t="88804" x="3651250" y="6032500"/>
          <p14:tracePt t="88836" x="3651250" y="6026150"/>
          <p14:tracePt t="88868" x="3651250" y="6019800"/>
          <p14:tracePt t="88884" x="3651250" y="5994400"/>
          <p14:tracePt t="88892" x="3638550" y="5988050"/>
          <p14:tracePt t="88908" x="3625850" y="5981700"/>
          <p14:tracePt t="88922" x="3619500" y="5969000"/>
          <p14:tracePt t="88938" x="3594100" y="5956300"/>
          <p14:tracePt t="88955" x="3587750" y="5949950"/>
          <p14:tracePt t="88972" x="3587750" y="5924550"/>
          <p14:tracePt t="88989" x="3587750" y="5880100"/>
          <p14:tracePt t="89005" x="3638550" y="5797550"/>
          <p14:tracePt t="89022" x="3860800" y="5683250"/>
          <p14:tracePt t="89038" x="4178300" y="5594350"/>
          <p14:tracePt t="89055" x="4629150" y="5562600"/>
          <p14:tracePt t="89072" x="5035550" y="5530850"/>
          <p14:tracePt t="89088" x="5365750" y="5530850"/>
          <p14:tracePt t="89105" x="5645150" y="5613400"/>
          <p14:tracePt t="89122" x="5886450" y="5708650"/>
          <p14:tracePt t="89138" x="6007100" y="5765800"/>
          <p14:tracePt t="89155" x="6115050" y="5867400"/>
          <p14:tracePt t="89156" x="6140450" y="5886450"/>
          <p14:tracePt t="89172" x="6229350" y="5949950"/>
          <p14:tracePt t="89188" x="6350000" y="6038850"/>
          <p14:tracePt t="89206" x="6489700" y="6127750"/>
          <p14:tracePt t="89222" x="6699250" y="6235700"/>
          <p14:tracePt t="89238" x="6934200" y="6318250"/>
          <p14:tracePt t="89255" x="7181850" y="6388100"/>
          <p14:tracePt t="89272" x="7277100" y="6400800"/>
          <p14:tracePt t="89288" x="7327900" y="6419850"/>
          <p14:tracePt t="89308" x="7340600" y="6419850"/>
          <p14:tracePt t="89332" x="7340600" y="6413500"/>
          <p14:tracePt t="89340" x="7340600" y="6388100"/>
          <p14:tracePt t="89355" x="7340600" y="6375400"/>
          <p14:tracePt t="89372" x="7340600" y="6311900"/>
          <p14:tracePt t="89388" x="7340600" y="6267450"/>
          <p14:tracePt t="89405" x="7340600" y="6210300"/>
          <p14:tracePt t="89422" x="7340600" y="6153150"/>
          <p14:tracePt t="89438" x="7340600" y="6064250"/>
          <p14:tracePt t="89455" x="7340600" y="5975350"/>
          <p14:tracePt t="89472" x="7340600" y="5886450"/>
          <p14:tracePt t="89488" x="7340600" y="5803900"/>
          <p14:tracePt t="89505" x="7366000" y="5715000"/>
          <p14:tracePt t="89522" x="7372350" y="5664200"/>
          <p14:tracePt t="89538" x="7372350" y="5632450"/>
          <p14:tracePt t="89555" x="7372350" y="5619750"/>
          <p14:tracePt t="89620" x="7372350" y="5613400"/>
          <p14:tracePt t="89652" x="7353300" y="5613400"/>
          <p14:tracePt t="89668" x="7346950" y="5632450"/>
          <p14:tracePt t="89684" x="7334250" y="5651500"/>
          <p14:tracePt t="89692" x="7327900" y="5657850"/>
          <p14:tracePt t="89705" x="7327900" y="5664200"/>
          <p14:tracePt t="89722" x="7321550" y="5708650"/>
          <p14:tracePt t="89738" x="7321550" y="5772150"/>
          <p14:tracePt t="89755" x="7308850" y="5842000"/>
          <p14:tracePt t="89756" x="7308850" y="5867400"/>
          <p14:tracePt t="89772" x="7302500" y="5937250"/>
          <p14:tracePt t="89789" x="7302500" y="5981700"/>
          <p14:tracePt t="89805" x="7302500" y="6007100"/>
          <p14:tracePt t="89868" x="7302500" y="6013450"/>
          <p14:tracePt t="89876" x="7308850" y="6013450"/>
          <p14:tracePt t="89889" x="7334250" y="5994400"/>
          <p14:tracePt t="89905" x="7397750" y="5956300"/>
          <p14:tracePt t="89922" x="7442200" y="5924550"/>
          <p14:tracePt t="89938" x="7480300" y="5918200"/>
          <p14:tracePt t="89955" x="7493000" y="5918200"/>
          <p14:tracePt t="90020" x="7499350" y="5918200"/>
          <p14:tracePt t="90028" x="7499350" y="5930900"/>
          <p14:tracePt t="90039" x="7499350" y="5937250"/>
          <p14:tracePt t="90055" x="7493000" y="5969000"/>
          <p14:tracePt t="90072" x="7461250" y="6007100"/>
          <p14:tracePt t="90089" x="7423150" y="6051550"/>
          <p14:tracePt t="90105" x="7397750" y="6089650"/>
          <p14:tracePt t="90122" x="7391400" y="6115050"/>
          <p14:tracePt t="90139" x="7372350" y="6140450"/>
          <p14:tracePt t="90155" x="7372350" y="6159500"/>
          <p14:tracePt t="90228" x="7372350" y="6146800"/>
          <p14:tracePt t="90236" x="7372350" y="6108700"/>
          <p14:tracePt t="90244" x="7385050" y="6051550"/>
          <p14:tracePt t="90255" x="7391400" y="6013450"/>
          <p14:tracePt t="90272" x="7429500" y="5911850"/>
          <p14:tracePt t="90289" x="7448550" y="5829300"/>
          <p14:tracePt t="90305" x="7467600" y="5784850"/>
          <p14:tracePt t="90322" x="7486650" y="5727700"/>
          <p14:tracePt t="90339" x="7493000" y="5695950"/>
          <p14:tracePt t="90355" x="7499350" y="5664200"/>
          <p14:tracePt t="90356" x="7505700" y="5651500"/>
          <p14:tracePt t="90372" x="7518400" y="5645150"/>
          <p14:tracePt t="90389" x="7518400" y="5638800"/>
          <p14:tracePt t="90406" x="7518400" y="5632450"/>
          <p14:tracePt t="90422" x="7524750" y="5626100"/>
          <p14:tracePt t="90439" x="7531100" y="5619750"/>
          <p14:tracePt t="90549" x="7537450" y="5619750"/>
          <p14:tracePt t="90652" x="7543800" y="5619750"/>
          <p14:tracePt t="90660" x="7543800" y="5626100"/>
          <p14:tracePt t="90676" x="7543800" y="5632450"/>
          <p14:tracePt t="90813" x="7550150" y="5638800"/>
          <p14:tracePt t="90820" x="7639050" y="5670550"/>
          <p14:tracePt t="90828" x="7740650" y="5683250"/>
          <p14:tracePt t="90839" x="7880350" y="5683250"/>
          <p14:tracePt t="90855" x="7912100" y="5683250"/>
          <p14:tracePt t="90924" x="7918450" y="5683250"/>
          <p14:tracePt t="90932" x="7918450" y="5670550"/>
          <p14:tracePt t="90940" x="7918450" y="56388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latin typeface="+mn-lt"/>
              </a:rPr>
              <a:t>Jupiter</a:t>
            </a:r>
            <a:endParaRPr lang="en-CA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438400"/>
            <a:ext cx="2286000" cy="228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57599" y="2091624"/>
            <a:ext cx="516987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Equatorial </a:t>
            </a:r>
            <a:r>
              <a:rPr lang="en-CA" dirty="0" smtClean="0"/>
              <a:t>Diameter:  142,984 km (11.2 Earth’s)</a:t>
            </a:r>
            <a:endParaRPr lang="en-CA" dirty="0"/>
          </a:p>
          <a:p>
            <a:r>
              <a:rPr lang="en-CA" dirty="0"/>
              <a:t>Polar Diameter:	</a:t>
            </a:r>
            <a:r>
              <a:rPr lang="en-CA" dirty="0" smtClean="0"/>
              <a:t>    133,709 </a:t>
            </a:r>
            <a:r>
              <a:rPr lang="en-CA" dirty="0"/>
              <a:t>km</a:t>
            </a:r>
          </a:p>
          <a:p>
            <a:r>
              <a:rPr lang="en-CA" dirty="0"/>
              <a:t>Mass:	</a:t>
            </a:r>
            <a:r>
              <a:rPr lang="en-CA" dirty="0" smtClean="0"/>
              <a:t>                     1.90 </a:t>
            </a:r>
            <a:r>
              <a:rPr lang="en-CA" dirty="0"/>
              <a:t>× </a:t>
            </a:r>
            <a:r>
              <a:rPr lang="en-CA" dirty="0" smtClean="0"/>
              <a:t>10</a:t>
            </a:r>
            <a:r>
              <a:rPr lang="en-CA" baseline="30000" dirty="0" smtClean="0"/>
              <a:t>27</a:t>
            </a:r>
            <a:r>
              <a:rPr lang="en-CA" dirty="0" smtClean="0"/>
              <a:t> </a:t>
            </a:r>
            <a:r>
              <a:rPr lang="en-CA" dirty="0"/>
              <a:t>kg (318 Earths)</a:t>
            </a:r>
          </a:p>
          <a:p>
            <a:r>
              <a:rPr lang="en-CA" dirty="0"/>
              <a:t>Moons:	</a:t>
            </a:r>
            <a:r>
              <a:rPr lang="en-CA" dirty="0" smtClean="0"/>
              <a:t>                     67 +</a:t>
            </a:r>
          </a:p>
          <a:p>
            <a:r>
              <a:rPr lang="en-CA" dirty="0" smtClean="0"/>
              <a:t>Galilean Moons:          Io</a:t>
            </a:r>
            <a:r>
              <a:rPr lang="en-CA" dirty="0"/>
              <a:t>, Europa, </a:t>
            </a:r>
            <a:r>
              <a:rPr lang="en-CA" dirty="0" smtClean="0"/>
              <a:t>Ganymede, </a:t>
            </a:r>
            <a:r>
              <a:rPr lang="en-CA" dirty="0" err="1" smtClean="0"/>
              <a:t>Callisto</a:t>
            </a:r>
            <a:endParaRPr lang="en-CA" dirty="0"/>
          </a:p>
          <a:p>
            <a:r>
              <a:rPr lang="en-CA" dirty="0" smtClean="0"/>
              <a:t>Rings (number):          4</a:t>
            </a:r>
            <a:endParaRPr lang="en-CA" dirty="0"/>
          </a:p>
          <a:p>
            <a:r>
              <a:rPr lang="en-CA" dirty="0"/>
              <a:t>Orbit Distance:	</a:t>
            </a:r>
            <a:r>
              <a:rPr lang="en-CA" dirty="0" smtClean="0"/>
              <a:t>    778,340,821 </a:t>
            </a:r>
            <a:r>
              <a:rPr lang="en-CA" dirty="0"/>
              <a:t>km (5.20 AU)</a:t>
            </a:r>
          </a:p>
          <a:p>
            <a:r>
              <a:rPr lang="en-CA" dirty="0"/>
              <a:t>Orbit Period:	</a:t>
            </a:r>
            <a:r>
              <a:rPr lang="en-CA" dirty="0" smtClean="0"/>
              <a:t>    4,333 </a:t>
            </a:r>
            <a:r>
              <a:rPr lang="en-CA" dirty="0"/>
              <a:t>days (11.9 years</a:t>
            </a:r>
            <a:r>
              <a:rPr lang="en-CA" dirty="0" smtClean="0"/>
              <a:t>)</a:t>
            </a:r>
          </a:p>
          <a:p>
            <a:r>
              <a:rPr lang="en-CA" dirty="0" smtClean="0"/>
              <a:t>Rotation Period</a:t>
            </a:r>
            <a:r>
              <a:rPr lang="en-CA" dirty="0"/>
              <a:t>:          </a:t>
            </a:r>
            <a:r>
              <a:rPr lang="en-CA" dirty="0" smtClean="0"/>
              <a:t>9.925 hours</a:t>
            </a:r>
            <a:endParaRPr lang="en-CA" dirty="0"/>
          </a:p>
          <a:p>
            <a:r>
              <a:rPr lang="en-CA" dirty="0"/>
              <a:t>Effective </a:t>
            </a:r>
            <a:r>
              <a:rPr lang="en-CA" dirty="0" smtClean="0"/>
              <a:t>Temp: </a:t>
            </a:r>
            <a:r>
              <a:rPr lang="en-CA" dirty="0"/>
              <a:t>	</a:t>
            </a:r>
            <a:r>
              <a:rPr lang="en-CA" dirty="0" smtClean="0"/>
              <a:t>   -</a:t>
            </a:r>
            <a:r>
              <a:rPr lang="en-CA" dirty="0"/>
              <a:t>148 °C</a:t>
            </a:r>
          </a:p>
          <a:p>
            <a:r>
              <a:rPr lang="en-CA" dirty="0"/>
              <a:t>First Record: 	</a:t>
            </a:r>
            <a:r>
              <a:rPr lang="en-CA" dirty="0" smtClean="0"/>
              <a:t>    7th </a:t>
            </a:r>
            <a:r>
              <a:rPr lang="en-CA" dirty="0"/>
              <a:t>or 8th century BC</a:t>
            </a:r>
          </a:p>
          <a:p>
            <a:r>
              <a:rPr lang="en-CA" dirty="0"/>
              <a:t>Recorded By:	</a:t>
            </a:r>
            <a:r>
              <a:rPr lang="en-CA" dirty="0" smtClean="0"/>
              <a:t>    Babylonian </a:t>
            </a:r>
            <a:r>
              <a:rPr lang="en-CA" dirty="0"/>
              <a:t>astronomers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4489950" y="5952365"/>
            <a:ext cx="3121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CA" dirty="0" smtClean="0">
                <a:solidFill>
                  <a:prstClr val="black"/>
                </a:solidFill>
                <a:hlinkClick r:id="rId5"/>
              </a:rPr>
              <a:t>http://space-facts.com/jupiter/</a:t>
            </a:r>
            <a:endParaRPr lang="en-CA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4802" y="390891"/>
            <a:ext cx="962025" cy="115252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72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880"/>
    </mc:Choice>
    <mc:Fallback>
      <p:transition spd="slow" advTm="147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48" x="7918450" y="5632450"/>
          <p14:tracePt t="1856" x="7912100" y="5607050"/>
          <p14:tracePt t="1867" x="7905750" y="5581650"/>
          <p14:tracePt t="1884" x="7867650" y="5448300"/>
          <p14:tracePt t="1901" x="7791450" y="5264150"/>
          <p14:tracePt t="1917" x="7689850" y="5029200"/>
          <p14:tracePt t="1934" x="7454900" y="4565650"/>
          <p14:tracePt t="1950" x="7277100" y="4267200"/>
          <p14:tracePt t="1967" x="7219950" y="4197350"/>
          <p14:tracePt t="1984" x="7219950" y="4184650"/>
          <p14:tracePt t="2000" x="7239000" y="4133850"/>
          <p14:tracePt t="2017" x="7289800" y="4083050"/>
          <p14:tracePt t="2034" x="7442200" y="3994150"/>
          <p14:tracePt t="2050" x="7512050" y="3975100"/>
          <p14:tracePt t="2216" x="7518400" y="3968750"/>
          <p14:tracePt t="2241" x="7480300" y="3968750"/>
          <p14:tracePt t="2248" x="7404100" y="3943350"/>
          <p14:tracePt t="2256" x="7378700" y="3924300"/>
          <p14:tracePt t="2267" x="7308850" y="3873500"/>
          <p14:tracePt t="2284" x="6959600" y="3651250"/>
          <p14:tracePt t="2301" x="6584950" y="3365500"/>
          <p14:tracePt t="2318" x="5988050" y="2997200"/>
          <p14:tracePt t="2334" x="5372100" y="2647950"/>
          <p14:tracePt t="2351" x="4730750" y="2336800"/>
          <p14:tracePt t="2367" x="4241800" y="2133600"/>
          <p14:tracePt t="2368" x="4051300" y="2057400"/>
          <p14:tracePt t="2384" x="3587750" y="1860550"/>
          <p14:tracePt t="2401" x="3232150" y="1670050"/>
          <p14:tracePt t="2417" x="2952750" y="1511300"/>
          <p14:tracePt t="2434" x="2762250" y="1377950"/>
          <p14:tracePt t="2451" x="2571750" y="1212850"/>
          <p14:tracePt t="2467" x="2419350" y="1035050"/>
          <p14:tracePt t="2484" x="2305050" y="876300"/>
          <p14:tracePt t="2501" x="2203450" y="736600"/>
          <p14:tracePt t="2517" x="2120900" y="628650"/>
          <p14:tracePt t="2534" x="2019300" y="520700"/>
          <p14:tracePt t="2551" x="1892300" y="406400"/>
          <p14:tracePt t="2568" x="1739900" y="298450"/>
          <p14:tracePt t="2569" x="1644650" y="260350"/>
          <p14:tracePt t="2584" x="1485900" y="158750"/>
          <p14:tracePt t="2601" x="1365250" y="44450"/>
          <p14:tracePt t="2617" x="1270000" y="0"/>
          <p14:tracePt t="2634" x="1187450" y="0"/>
          <p14:tracePt t="2651" x="1143000" y="0"/>
          <p14:tracePt t="2667" x="1117600" y="0"/>
          <p14:tracePt t="2685" x="1066800" y="0"/>
          <p14:tracePt t="2701" x="1060450" y="0"/>
          <p14:tracePt t="2717" x="1028700" y="0"/>
          <p14:tracePt t="2734" x="996950" y="0"/>
          <p14:tracePt t="2751" x="971550" y="6350"/>
          <p14:tracePt t="2767" x="908050" y="12700"/>
          <p14:tracePt t="2784" x="717550" y="69850"/>
          <p14:tracePt t="2801" x="539750" y="127000"/>
          <p14:tracePt t="2817" x="292100" y="177800"/>
          <p14:tracePt t="2834" x="44450" y="209550"/>
          <p14:tracePt t="5587" x="4699000" y="3702050"/>
          <p14:tracePt t="5595" x="4800600" y="3784600"/>
          <p14:tracePt t="5603" x="4895850" y="3886200"/>
          <p14:tracePt t="5617" x="4991100" y="3981450"/>
          <p14:tracePt t="5633" x="5175250" y="4191000"/>
          <p14:tracePt t="5650" x="5295900" y="4381500"/>
          <p14:tracePt t="5667" x="5391150" y="4584700"/>
          <p14:tracePt t="5683" x="5473700" y="4927600"/>
          <p14:tracePt t="5700" x="5473700" y="5181600"/>
          <p14:tracePt t="5717" x="5505450" y="5410200"/>
          <p14:tracePt t="5733" x="5518150" y="5626100"/>
          <p14:tracePt t="5750" x="5568950" y="5791200"/>
          <p14:tracePt t="5767" x="5588000" y="5861050"/>
          <p14:tracePt t="5783" x="5594350" y="5892800"/>
          <p14:tracePt t="5800" x="5594350" y="5911850"/>
          <p14:tracePt t="5891" x="5594350" y="5886450"/>
          <p14:tracePt t="5899" x="5594350" y="5861050"/>
          <p14:tracePt t="5917" x="5594350" y="5784850"/>
          <p14:tracePt t="5933" x="5613400" y="5702300"/>
          <p14:tracePt t="5951" x="5626100" y="5632450"/>
          <p14:tracePt t="5967" x="5626100" y="5568950"/>
          <p14:tracePt t="5983" x="5638800" y="5499100"/>
          <p14:tracePt t="6000" x="5638800" y="5480050"/>
          <p14:tracePt t="6017" x="5638800" y="5461000"/>
          <p14:tracePt t="7068" x="5638800" y="5480050"/>
          <p14:tracePt t="7076" x="5645150" y="5486400"/>
          <p14:tracePt t="7100" x="5645150" y="5492750"/>
          <p14:tracePt t="7116" x="5645150" y="5499100"/>
          <p14:tracePt t="7140" x="5645150" y="5518150"/>
          <p14:tracePt t="7172" x="5645150" y="5524500"/>
          <p14:tracePt t="7860" x="5645150" y="5530850"/>
          <p14:tracePt t="7868" x="5645150" y="5537200"/>
          <p14:tracePt t="7884" x="5645150" y="5556250"/>
          <p14:tracePt t="7901" x="5645150" y="5568950"/>
          <p14:tracePt t="7918" x="5645150" y="5594350"/>
          <p14:tracePt t="7934" x="5632450" y="5613400"/>
          <p14:tracePt t="7951" x="5626100" y="5638800"/>
          <p14:tracePt t="7967" x="5619750" y="5657850"/>
          <p14:tracePt t="7984" x="5607050" y="5689600"/>
          <p14:tracePt t="8000" x="5607050" y="5708650"/>
          <p14:tracePt t="8017" x="5600700" y="5721350"/>
          <p14:tracePt t="8034" x="5600700" y="5727700"/>
          <p14:tracePt t="8051" x="5581650" y="5740400"/>
          <p14:tracePt t="8067" x="5581650" y="5753100"/>
          <p14:tracePt t="8084" x="5581650" y="5759450"/>
          <p14:tracePt t="8101" x="5575300" y="5772150"/>
          <p14:tracePt t="9660" x="5568950" y="5778500"/>
          <p14:tracePt t="9668" x="5486400" y="5778500"/>
          <p14:tracePt t="9684" x="5200650" y="5892800"/>
          <p14:tracePt t="9701" x="4832350" y="5969000"/>
          <p14:tracePt t="9718" x="4578350" y="5918200"/>
          <p14:tracePt t="9734" x="4445000" y="5759450"/>
          <p14:tracePt t="9751" x="4362450" y="5638800"/>
          <p14:tracePt t="9768" x="4292600" y="5467350"/>
          <p14:tracePt t="9784" x="4229100" y="5283200"/>
          <p14:tracePt t="9801" x="4191000" y="5086350"/>
          <p14:tracePt t="9818" x="4133850" y="4921250"/>
          <p14:tracePt t="9834" x="4127500" y="4857750"/>
          <p14:tracePt t="9851" x="4127500" y="4800600"/>
          <p14:tracePt t="9868" x="4127500" y="4775200"/>
          <p14:tracePt t="9869" x="4127500" y="4768850"/>
          <p14:tracePt t="9884" x="4127500" y="4737100"/>
          <p14:tracePt t="9901" x="4203700" y="4603750"/>
          <p14:tracePt t="9918" x="4387850" y="4394200"/>
          <p14:tracePt t="9934" x="4578350" y="4083050"/>
          <p14:tracePt t="9951" x="4787900" y="3784600"/>
          <p14:tracePt t="9968" x="4984750" y="3619500"/>
          <p14:tracePt t="9984" x="5092700" y="3543300"/>
          <p14:tracePt t="10001" x="5099050" y="3517900"/>
          <p14:tracePt t="10018" x="5099050" y="3511550"/>
          <p14:tracePt t="10034" x="5118100" y="3498850"/>
          <p14:tracePt t="10051" x="5137150" y="3448050"/>
          <p14:tracePt t="10068" x="5213350" y="3359150"/>
          <p14:tracePt t="10084" x="5568950" y="3136900"/>
          <p14:tracePt t="10102" x="5778500" y="2997200"/>
          <p14:tracePt t="10118" x="5956300" y="2832100"/>
          <p14:tracePt t="10134" x="6127750" y="2686050"/>
          <p14:tracePt t="10151" x="6261100" y="2527300"/>
          <p14:tracePt t="10168" x="6362700" y="2413000"/>
          <p14:tracePt t="10184" x="6451600" y="2273300"/>
          <p14:tracePt t="10201" x="6521450" y="2152650"/>
          <p14:tracePt t="10218" x="6642100" y="1962150"/>
          <p14:tracePt t="10234" x="6807200" y="1771650"/>
          <p14:tracePt t="10251" x="7035800" y="1555750"/>
          <p14:tracePt t="10268" x="7321550" y="1320800"/>
          <p14:tracePt t="10268" x="7448550" y="1187450"/>
          <p14:tracePt t="10284" x="7600950" y="996950"/>
          <p14:tracePt t="10301" x="7696200" y="812800"/>
          <p14:tracePt t="10318" x="7753350" y="704850"/>
          <p14:tracePt t="10334" x="7785100" y="647700"/>
          <p14:tracePt t="10351" x="7797800" y="603250"/>
          <p14:tracePt t="10368" x="7816850" y="565150"/>
          <p14:tracePt t="10384" x="7835900" y="520700"/>
          <p14:tracePt t="10401" x="7854950" y="476250"/>
          <p14:tracePt t="10418" x="7861300" y="457200"/>
          <p14:tracePt t="10434" x="7861300" y="431800"/>
          <p14:tracePt t="10451" x="7861300" y="400050"/>
          <p14:tracePt t="10468" x="7861300" y="368300"/>
          <p14:tracePt t="10484" x="7829550" y="349250"/>
          <p14:tracePt t="10501" x="7823200" y="349250"/>
          <p14:tracePt t="10518" x="7797800" y="342900"/>
          <p14:tracePt t="10534" x="7772400" y="317500"/>
          <p14:tracePt t="10551" x="7753350" y="298450"/>
          <p14:tracePt t="10568" x="7715250" y="273050"/>
          <p14:tracePt t="10585" x="7620000" y="228600"/>
          <p14:tracePt t="10601" x="7537450" y="215900"/>
          <p14:tracePt t="10618" x="7410450" y="190500"/>
          <p14:tracePt t="10634" x="7340600" y="171450"/>
          <p14:tracePt t="10651" x="7302500" y="152400"/>
          <p14:tracePt t="10668" x="7289800" y="146050"/>
          <p14:tracePt t="10709" x="7321550" y="146050"/>
          <p14:tracePt t="10716" x="7359650" y="146050"/>
          <p14:tracePt t="10725" x="7378700" y="146050"/>
          <p14:tracePt t="10734" x="7416800" y="146050"/>
          <p14:tracePt t="10751" x="7467600" y="146050"/>
          <p14:tracePt t="10768" x="7550150" y="146050"/>
          <p14:tracePt t="10784" x="7626350" y="146050"/>
          <p14:tracePt t="10801" x="7721600" y="146050"/>
          <p14:tracePt t="10819" x="7829550" y="146050"/>
          <p14:tracePt t="10834" x="8001000" y="146050"/>
          <p14:tracePt t="10851" x="8178800" y="146050"/>
          <p14:tracePt t="10868" x="8401050" y="146050"/>
          <p14:tracePt t="10868" x="8509000" y="146050"/>
          <p14:tracePt t="10885" x="8636000" y="171450"/>
          <p14:tracePt t="10901" x="8680450" y="184150"/>
          <p14:tracePt t="10918" x="8699500" y="184150"/>
          <p14:tracePt t="10935" x="8718550" y="184150"/>
          <p14:tracePt t="10951" x="8731250" y="190500"/>
          <p14:tracePt t="10968" x="8743950" y="190500"/>
          <p14:tracePt t="10985" x="8750300" y="196850"/>
          <p14:tracePt t="11001" x="8769350" y="203200"/>
          <p14:tracePt t="11018" x="8775700" y="222250"/>
          <p14:tracePt t="11044" x="8788400" y="228600"/>
          <p14:tracePt t="11076" x="8788400" y="247650"/>
          <p14:tracePt t="11165" x="8782050" y="247650"/>
          <p14:tracePt t="11173" x="8769350" y="228600"/>
          <p14:tracePt t="11185" x="8750300" y="209550"/>
          <p14:tracePt t="11201" x="8718550" y="165100"/>
          <p14:tracePt t="11218" x="8705850" y="158750"/>
          <p14:tracePt t="11235" x="8680450" y="158750"/>
          <p14:tracePt t="11251" x="8629650" y="158750"/>
          <p14:tracePt t="11268" x="8572500" y="158750"/>
          <p14:tracePt t="11285" x="8439150" y="171450"/>
          <p14:tracePt t="11301" x="8343900" y="190500"/>
          <p14:tracePt t="11318" x="8229600" y="228600"/>
          <p14:tracePt t="11335" x="8134350" y="234950"/>
          <p14:tracePt t="11351" x="8026400" y="247650"/>
          <p14:tracePt t="11368" x="7931150" y="247650"/>
          <p14:tracePt t="11385" x="7861300" y="260350"/>
          <p14:tracePt t="11401" x="7766050" y="279400"/>
          <p14:tracePt t="11418" x="7721600" y="298450"/>
          <p14:tracePt t="11435" x="7664450" y="317500"/>
          <p14:tracePt t="11451" x="7645400" y="336550"/>
          <p14:tracePt t="11468" x="7632700" y="342900"/>
          <p14:tracePt t="11469" x="7626350" y="342900"/>
          <p14:tracePt t="11485" x="7600950" y="349250"/>
          <p14:tracePt t="11501" x="7581900" y="368300"/>
          <p14:tracePt t="11518" x="7575550" y="374650"/>
          <p14:tracePt t="11535" x="7562850" y="387350"/>
          <p14:tracePt t="11552" x="7562850" y="412750"/>
          <p14:tracePt t="11568" x="7556500" y="444500"/>
          <p14:tracePt t="11586" x="7556500" y="501650"/>
          <p14:tracePt t="11601" x="7556500" y="590550"/>
          <p14:tracePt t="11618" x="7556500" y="660400"/>
          <p14:tracePt t="11635" x="7556500" y="749300"/>
          <p14:tracePt t="11651" x="7556500" y="825500"/>
          <p14:tracePt t="11668" x="7556500" y="882650"/>
          <p14:tracePt t="11669" x="7556500" y="920750"/>
          <p14:tracePt t="11685" x="7556500" y="946150"/>
          <p14:tracePt t="11701" x="7556500" y="990600"/>
          <p14:tracePt t="11718" x="7562850" y="1016000"/>
          <p14:tracePt t="11735" x="7575550" y="1054100"/>
          <p14:tracePt t="11751" x="7613650" y="1098550"/>
          <p14:tracePt t="11768" x="7632700" y="1123950"/>
          <p14:tracePt t="11785" x="7658100" y="1174750"/>
          <p14:tracePt t="11802" x="7702550" y="1231900"/>
          <p14:tracePt t="11818" x="7747000" y="1276350"/>
          <p14:tracePt t="11835" x="7791450" y="1327150"/>
          <p14:tracePt t="11851" x="7854950" y="1365250"/>
          <p14:tracePt t="11868" x="7912100" y="1403350"/>
          <p14:tracePt t="11868" x="7937500" y="1416050"/>
          <p14:tracePt t="11885" x="8001000" y="1441450"/>
          <p14:tracePt t="11901" x="8058150" y="1460500"/>
          <p14:tracePt t="11918" x="8121650" y="1473200"/>
          <p14:tracePt t="11935" x="8210550" y="1517650"/>
          <p14:tracePt t="11951" x="8274050" y="1524000"/>
          <p14:tracePt t="11968" x="8388350" y="1555750"/>
          <p14:tracePt t="11985" x="8470900" y="1568450"/>
          <p14:tracePt t="12001" x="8578850" y="1581150"/>
          <p14:tracePt t="12018" x="8686800" y="1581150"/>
          <p14:tracePt t="12035" x="8763000" y="1581150"/>
          <p14:tracePt t="12051" x="8807450" y="1581150"/>
          <p14:tracePt t="12068" x="8851900" y="1581150"/>
          <p14:tracePt t="12085" x="8896350" y="1568450"/>
          <p14:tracePt t="12101" x="8909050" y="1549400"/>
          <p14:tracePt t="12118" x="8928100" y="1498600"/>
          <p14:tracePt t="12135" x="8947150" y="1466850"/>
          <p14:tracePt t="12152" x="8959850" y="1416050"/>
          <p14:tracePt t="12168" x="8959850" y="1365250"/>
          <p14:tracePt t="12185" x="8959850" y="1308100"/>
          <p14:tracePt t="12201" x="8959850" y="1244600"/>
          <p14:tracePt t="12218" x="8959850" y="1174750"/>
          <p14:tracePt t="12235" x="8959850" y="1130300"/>
          <p14:tracePt t="12251" x="8959850" y="1060450"/>
          <p14:tracePt t="12268" x="8934450" y="996950"/>
          <p14:tracePt t="12285" x="8896350" y="895350"/>
          <p14:tracePt t="12302" x="8870950" y="812800"/>
          <p14:tracePt t="12318" x="8832850" y="749300"/>
          <p14:tracePt t="12335" x="8788400" y="666750"/>
          <p14:tracePt t="12351" x="8743950" y="603250"/>
          <p14:tracePt t="12368" x="8686800" y="520700"/>
          <p14:tracePt t="12385" x="8636000" y="444500"/>
          <p14:tracePt t="12402" x="8585200" y="374650"/>
          <p14:tracePt t="12418" x="8534400" y="311150"/>
          <p14:tracePt t="12435" x="8509000" y="279400"/>
          <p14:tracePt t="12451" x="8470900" y="241300"/>
          <p14:tracePt t="12468" x="8432800" y="203200"/>
          <p14:tracePt t="12485" x="8362950" y="146050"/>
          <p14:tracePt t="12502" x="8305800" y="127000"/>
          <p14:tracePt t="12518" x="8286750" y="120650"/>
          <p14:tracePt t="12535" x="8216900" y="101600"/>
          <p14:tracePt t="12552" x="8191500" y="95250"/>
          <p14:tracePt t="12568" x="8128000" y="95250"/>
          <p14:tracePt t="12586" x="8083550" y="95250"/>
          <p14:tracePt t="12601" x="8039100" y="95250"/>
          <p14:tracePt t="12618" x="7981950" y="95250"/>
          <p14:tracePt t="12635" x="7912100" y="107950"/>
          <p14:tracePt t="12652" x="7829550" y="158750"/>
          <p14:tracePt t="12668" x="7753350" y="203200"/>
          <p14:tracePt t="12669" x="7721600" y="222250"/>
          <p14:tracePt t="12685" x="7664450" y="273050"/>
          <p14:tracePt t="12702" x="7613650" y="323850"/>
          <p14:tracePt t="12718" x="7562850" y="368300"/>
          <p14:tracePt t="12735" x="7537450" y="419100"/>
          <p14:tracePt t="12752" x="7512050" y="450850"/>
          <p14:tracePt t="12768" x="7499350" y="501650"/>
          <p14:tracePt t="12785" x="7473950" y="552450"/>
          <p14:tracePt t="12802" x="7461250" y="596900"/>
          <p14:tracePt t="12818" x="7442200" y="654050"/>
          <p14:tracePt t="12835" x="7435850" y="711200"/>
          <p14:tracePt t="12852" x="7423150" y="768350"/>
          <p14:tracePt t="12868" x="7423150" y="812800"/>
          <p14:tracePt t="12869" x="7423150" y="825500"/>
          <p14:tracePt t="12885" x="7416800" y="869950"/>
          <p14:tracePt t="12902" x="7416800" y="914400"/>
          <p14:tracePt t="12918" x="7416800" y="958850"/>
          <p14:tracePt t="12935" x="7416800" y="1003300"/>
          <p14:tracePt t="12952" x="7416800" y="1047750"/>
          <p14:tracePt t="12968" x="7416800" y="1117600"/>
          <p14:tracePt t="12985" x="7416800" y="1162050"/>
          <p14:tracePt t="13002" x="7435850" y="1206500"/>
          <p14:tracePt t="13018" x="7454900" y="1257300"/>
          <p14:tracePt t="13035" x="7486650" y="1301750"/>
          <p14:tracePt t="13052" x="7505700" y="1333500"/>
          <p14:tracePt t="13068" x="7531100" y="1371600"/>
          <p14:tracePt t="13069" x="7537450" y="1397000"/>
          <p14:tracePt t="13085" x="7575550" y="1435100"/>
          <p14:tracePt t="13102" x="7613650" y="1473200"/>
          <p14:tracePt t="13118" x="7658100" y="1511300"/>
          <p14:tracePt t="13135" x="7778750" y="1574800"/>
          <p14:tracePt t="13152" x="7861300" y="1581150"/>
          <p14:tracePt t="13168" x="8013700" y="1631950"/>
          <p14:tracePt t="13185" x="8153400" y="1644650"/>
          <p14:tracePt t="13202" x="8267700" y="1663700"/>
          <p14:tracePt t="13218" x="8337550" y="1676400"/>
          <p14:tracePt t="13235" x="8382000" y="1676400"/>
          <p14:tracePt t="13252" x="8401050" y="1676400"/>
          <p14:tracePt t="13269" x="8426450" y="1676400"/>
          <p14:tracePt t="13270" x="8432800" y="1676400"/>
          <p14:tracePt t="13285" x="8458200" y="1663700"/>
          <p14:tracePt t="13302" x="8470900" y="1651000"/>
          <p14:tracePt t="13318" x="8496300" y="1625600"/>
          <p14:tracePt t="13335" x="8534400" y="1593850"/>
          <p14:tracePt t="13352" x="8566150" y="1555750"/>
          <p14:tracePt t="13368" x="8604250" y="1504950"/>
          <p14:tracePt t="13385" x="8636000" y="1473200"/>
          <p14:tracePt t="13402" x="8642350" y="1454150"/>
          <p14:tracePt t="13418" x="8648700" y="1447800"/>
          <p14:tracePt t="13435" x="8648700" y="1441450"/>
          <p14:tracePt t="13605" x="8655050" y="1441450"/>
          <p14:tracePt t="13613" x="8655050" y="1447800"/>
          <p14:tracePt t="13621" x="8655050" y="1460500"/>
          <p14:tracePt t="13635" x="8667750" y="1473200"/>
          <p14:tracePt t="13725" x="8674100" y="1473200"/>
          <p14:tracePt t="13733" x="8680450" y="1473200"/>
          <p14:tracePt t="13741" x="8686800" y="1473200"/>
          <p14:tracePt t="13752" x="8693150" y="1473200"/>
          <p14:tracePt t="13769" x="8718550" y="1473200"/>
          <p14:tracePt t="13785" x="8731250" y="1473200"/>
          <p14:tracePt t="13813" x="8750300" y="1473200"/>
          <p14:tracePt t="13821" x="8756650" y="1473200"/>
          <p14:tracePt t="13837" x="8763000" y="1466850"/>
          <p14:tracePt t="13869" x="8769350" y="1460500"/>
          <p14:tracePt t="14254" x="8763000" y="1441450"/>
          <p14:tracePt t="14269" x="8756650" y="1435100"/>
          <p14:tracePt t="14317" x="8743950" y="1435100"/>
          <p14:tracePt t="14349" x="8731250" y="1435100"/>
          <p14:tracePt t="14357" x="8724900" y="1428750"/>
          <p14:tracePt t="14453" x="8718550" y="1422400"/>
          <p14:tracePt t="16646" x="8712200" y="1409700"/>
          <p14:tracePt t="16654" x="8699500" y="1403350"/>
          <p14:tracePt t="16669" x="8693150" y="1397000"/>
          <p14:tracePt t="16686" x="8655050" y="1365250"/>
          <p14:tracePt t="16702" x="8629650" y="1346200"/>
          <p14:tracePt t="16719" x="8629650" y="1339850"/>
          <p14:tracePt t="16736" x="8686800" y="1295400"/>
          <p14:tracePt t="16753" x="8813800" y="1270000"/>
          <p14:tracePt t="16769" x="8832850" y="1263650"/>
          <p14:tracePt t="16830" x="8832850" y="1257300"/>
          <p14:tracePt t="16870" x="8820150" y="1244600"/>
          <p14:tracePt t="16878" x="8813800" y="1244600"/>
          <p14:tracePt t="16886" x="8788400" y="1244600"/>
          <p14:tracePt t="16903" x="8699500" y="1295400"/>
          <p14:tracePt t="16919" x="8591550" y="1390650"/>
          <p14:tracePt t="16936" x="8509000" y="1485900"/>
          <p14:tracePt t="16953" x="8426450" y="1606550"/>
          <p14:tracePt t="16969" x="8324850" y="1746250"/>
          <p14:tracePt t="16986" x="8223250" y="1885950"/>
          <p14:tracePt t="17003" x="8089900" y="2032000"/>
          <p14:tracePt t="17019" x="7981950" y="2127250"/>
          <p14:tracePt t="17036" x="7861300" y="2190750"/>
          <p14:tracePt t="17053" x="7816850" y="2228850"/>
          <p14:tracePt t="17069" x="7753350" y="2254250"/>
          <p14:tracePt t="17086" x="7715250" y="2298700"/>
          <p14:tracePt t="17103" x="7696200" y="2317750"/>
          <p14:tracePt t="17119" x="7683500" y="2330450"/>
          <p14:tracePt t="17142" x="7677150" y="2336800"/>
          <p14:tracePt t="17214" x="7670800" y="2343150"/>
          <p14:tracePt t="17230" x="7658100" y="2349500"/>
          <p14:tracePt t="17238" x="7658100" y="2374900"/>
          <p14:tracePt t="17253" x="7639050" y="2393950"/>
          <p14:tracePt t="17269" x="7639050" y="2400300"/>
          <p14:tracePt t="17286" x="7632700" y="2444750"/>
          <p14:tracePt t="17303" x="7632700" y="2463800"/>
          <p14:tracePt t="17319" x="7632700" y="2476500"/>
          <p14:tracePt t="17336" x="7632700" y="2482850"/>
          <p14:tracePt t="17353" x="7632700" y="2495550"/>
          <p14:tracePt t="17369" x="7632700" y="2501900"/>
          <p14:tracePt t="17386" x="7639050" y="2508250"/>
          <p14:tracePt t="17406" x="7651750" y="2508250"/>
          <p14:tracePt t="17422" x="7664450" y="2508250"/>
          <p14:tracePt t="17742" x="7670800" y="2508250"/>
          <p14:tracePt t="17878" x="7664450" y="2508250"/>
          <p14:tracePt t="17894" x="7658100" y="2520950"/>
          <p14:tracePt t="17910" x="7645400" y="2546350"/>
          <p14:tracePt t="17920" x="7639050" y="2552700"/>
          <p14:tracePt t="17936" x="7632700" y="2552700"/>
          <p14:tracePt t="17953" x="7607300" y="2559050"/>
          <p14:tracePt t="17969" x="7594600" y="2565400"/>
          <p14:tracePt t="17986" x="7588250" y="2565400"/>
          <p14:tracePt t="18003" x="7569200" y="2565400"/>
          <p14:tracePt t="18019" x="7562850" y="2565400"/>
          <p14:tracePt t="18036" x="7550150" y="2565400"/>
          <p14:tracePt t="18053" x="7531100" y="2565400"/>
          <p14:tracePt t="18070" x="7518400" y="2565400"/>
          <p14:tracePt t="18086" x="7493000" y="2565400"/>
          <p14:tracePt t="18103" x="7480300" y="2565400"/>
          <p14:tracePt t="18119" x="7461250" y="2552700"/>
          <p14:tracePt t="18136" x="7454900" y="2540000"/>
          <p14:tracePt t="18153" x="7442200" y="2540000"/>
          <p14:tracePt t="18170" x="7435850" y="2540000"/>
          <p14:tracePt t="18187" x="7416800" y="2540000"/>
          <p14:tracePt t="18203" x="7391400" y="2540000"/>
          <p14:tracePt t="18220" x="7359650" y="2540000"/>
          <p14:tracePt t="18236" x="7327900" y="2552700"/>
          <p14:tracePt t="18253" x="7283450" y="2552700"/>
          <p14:tracePt t="18270" x="7264400" y="2565400"/>
          <p14:tracePt t="18286" x="7219950" y="2565400"/>
          <p14:tracePt t="18303" x="7143750" y="2514600"/>
          <p14:tracePt t="18320" x="7099300" y="2489200"/>
          <p14:tracePt t="18336" x="7054850" y="2470150"/>
          <p14:tracePt t="18353" x="7016750" y="2432050"/>
          <p14:tracePt t="18370" x="6991350" y="2406650"/>
          <p14:tracePt t="18387" x="6978650" y="2393950"/>
          <p14:tracePt t="18403" x="6978650" y="2381250"/>
          <p14:tracePt t="18420" x="6965950" y="2362200"/>
          <p14:tracePt t="18438" x="6959600" y="2355850"/>
          <p14:tracePt t="18558" x="6959600" y="2362200"/>
          <p14:tracePt t="18575" x="6972300" y="2368550"/>
          <p14:tracePt t="18590" x="6978650" y="2374900"/>
          <p14:tracePt t="18598" x="6985000" y="2374900"/>
          <p14:tracePt t="18606" x="6991350" y="2387600"/>
          <p14:tracePt t="18620" x="6997700" y="2387600"/>
          <p14:tracePt t="18636" x="7023100" y="2400300"/>
          <p14:tracePt t="18653" x="7029450" y="2406650"/>
          <p14:tracePt t="18670" x="7048500" y="2406650"/>
          <p14:tracePt t="18670" x="7061200" y="2406650"/>
          <p14:tracePt t="18686" x="7086600" y="2406650"/>
          <p14:tracePt t="18703" x="7105650" y="2406650"/>
          <p14:tracePt t="18720" x="7143750" y="2406650"/>
          <p14:tracePt t="18736" x="7156450" y="2400300"/>
          <p14:tracePt t="18753" x="7181850" y="2400300"/>
          <p14:tracePt t="18770" x="7188200" y="2400300"/>
          <p14:tracePt t="18786" x="7194550" y="2400300"/>
          <p14:tracePt t="18806" x="7200900" y="2400300"/>
          <p14:tracePt t="18855" x="7226300" y="2400300"/>
          <p14:tracePt t="18878" x="7232650" y="2406650"/>
          <p14:tracePt t="18935" x="7239000" y="2419350"/>
          <p14:tracePt t="18958" x="7258050" y="2425700"/>
          <p14:tracePt t="18974" x="7264400" y="2425700"/>
          <p14:tracePt t="18998" x="7270750" y="2425700"/>
          <p14:tracePt t="19014" x="7289800" y="2432050"/>
          <p14:tracePt t="19030" x="7296150" y="2438400"/>
          <p14:tracePt t="19151" x="7302500" y="2438400"/>
          <p14:tracePt t="19575" x="7308850" y="2444750"/>
          <p14:tracePt t="19607" x="7321550" y="2457450"/>
          <p14:tracePt t="19646" x="7334250" y="2457450"/>
          <p14:tracePt t="19671" x="7340600" y="2457450"/>
          <p14:tracePt t="19767" x="7346950" y="2457450"/>
          <p14:tracePt t="19783" x="7353300" y="2457450"/>
          <p14:tracePt t="19815" x="7372350" y="2457450"/>
          <p14:tracePt t="19823" x="7378700" y="2457450"/>
          <p14:tracePt t="19831" x="7385050" y="2457450"/>
          <p14:tracePt t="19838" x="7391400" y="2451100"/>
          <p14:tracePt t="19854" x="7404100" y="2444750"/>
          <p14:tracePt t="19870" x="7416800" y="2432050"/>
          <p14:tracePt t="19887" x="7435850" y="2432050"/>
          <p14:tracePt t="19903" x="7448550" y="2419350"/>
          <p14:tracePt t="20271" x="7454900" y="2425700"/>
          <p14:tracePt t="20279" x="7454900" y="2432050"/>
          <p14:tracePt t="20295" x="7454900" y="2438400"/>
          <p14:tracePt t="20311" x="7454900" y="2444750"/>
          <p14:tracePt t="20623" x="7461250" y="2451100"/>
          <p14:tracePt t="20655" x="7473950" y="2463800"/>
          <p14:tracePt t="20663" x="7473950" y="2470150"/>
          <p14:tracePt t="20671" x="7473950" y="2476500"/>
          <p14:tracePt t="20711" x="7480300" y="2489200"/>
          <p14:tracePt t="21279" x="7480300" y="2482850"/>
          <p14:tracePt t="21327" x="7480300" y="2476500"/>
          <p14:tracePt t="22711" x="7480300" y="2470150"/>
          <p14:tracePt t="22744" x="7473950" y="2470150"/>
          <p14:tracePt t="22759" x="7454900" y="2463800"/>
          <p14:tracePt t="22815" x="7448550" y="2463800"/>
          <p14:tracePt t="22967" x="7442200" y="2451100"/>
          <p14:tracePt t="22983" x="7442200" y="2444750"/>
          <p14:tracePt t="24896" x="7442200" y="2457450"/>
          <p14:tracePt t="24904" x="7442200" y="2470150"/>
          <p14:tracePt t="24921" x="7435850" y="2489200"/>
          <p14:tracePt t="24938" x="7416800" y="2514600"/>
          <p14:tracePt t="25024" x="7416800" y="2527300"/>
          <p14:tracePt t="25040" x="7416800" y="2540000"/>
          <p14:tracePt t="25048" x="7416800" y="2559050"/>
          <p14:tracePt t="25056" x="7410450" y="2565400"/>
          <p14:tracePt t="25071" x="7410450" y="2571750"/>
          <p14:tracePt t="25088" x="7404100" y="2603500"/>
          <p14:tracePt t="25104" x="7404100" y="2609850"/>
          <p14:tracePt t="25121" x="7397750" y="2635250"/>
          <p14:tracePt t="25138" x="7378700" y="2654300"/>
          <p14:tracePt t="25155" x="7372350" y="2660650"/>
          <p14:tracePt t="25176" x="7359650" y="2667000"/>
          <p14:tracePt t="25744" x="7346950" y="2667000"/>
          <p14:tracePt t="25752" x="7340600" y="2673350"/>
          <p14:tracePt t="25760" x="7340600" y="2692400"/>
          <p14:tracePt t="25771" x="7340600" y="2698750"/>
          <p14:tracePt t="25788" x="7340600" y="2724150"/>
          <p14:tracePt t="25805" x="7340600" y="2736850"/>
          <p14:tracePt t="25821" x="7340600" y="2749550"/>
          <p14:tracePt t="26345" x="7340600" y="2768600"/>
          <p14:tracePt t="26352" x="7340600" y="2806700"/>
          <p14:tracePt t="26360" x="7327900" y="2876550"/>
          <p14:tracePt t="26371" x="7315200" y="2946400"/>
          <p14:tracePt t="26388" x="7315200" y="3092450"/>
          <p14:tracePt t="26405" x="7315200" y="3282950"/>
          <p14:tracePt t="26422" x="7315200" y="3492500"/>
          <p14:tracePt t="26439" x="7315200" y="3695700"/>
          <p14:tracePt t="26455" x="7315200" y="3873500"/>
          <p14:tracePt t="26471" x="7315200" y="4013200"/>
          <p14:tracePt t="26488" x="7315200" y="4229100"/>
          <p14:tracePt t="26505" x="7315200" y="4330700"/>
          <p14:tracePt t="26521" x="7296150" y="4413250"/>
          <p14:tracePt t="26538" x="7277100" y="4451350"/>
          <p14:tracePt t="26555" x="7251700" y="4495800"/>
          <p14:tracePt t="26572" x="7200900" y="4533900"/>
          <p14:tracePt t="26589" x="7118350" y="4578350"/>
          <p14:tracePt t="26605" x="6953250" y="4603750"/>
          <p14:tracePt t="26622" x="6724650" y="4641850"/>
          <p14:tracePt t="26638" x="6413500" y="4686300"/>
          <p14:tracePt t="26655" x="6115050" y="4711700"/>
          <p14:tracePt t="26672" x="5854700" y="4711700"/>
          <p14:tracePt t="26672" x="5753100" y="4711700"/>
          <p14:tracePt t="26688" x="5575300" y="4711700"/>
          <p14:tracePt t="26705" x="5480050" y="4699000"/>
          <p14:tracePt t="26721" x="5422900" y="4667250"/>
          <p14:tracePt t="26738" x="5372100" y="4654550"/>
          <p14:tracePt t="26755" x="5334000" y="4641850"/>
          <p14:tracePt t="26772" x="5308600" y="4616450"/>
          <p14:tracePt t="26788" x="5289550" y="4616450"/>
          <p14:tracePt t="26805" x="5276850" y="4610100"/>
          <p14:tracePt t="26985" x="5276850" y="4629150"/>
          <p14:tracePt t="26992" x="5308600" y="4648200"/>
          <p14:tracePt t="27005" x="5340350" y="4648200"/>
          <p14:tracePt t="27022" x="5448300" y="4667250"/>
          <p14:tracePt t="27038" x="5530850" y="4679950"/>
          <p14:tracePt t="27055" x="5626100" y="4692650"/>
          <p14:tracePt t="27072" x="5676900" y="4692650"/>
          <p14:tracePt t="27072" x="5708650" y="4692650"/>
          <p14:tracePt t="27088" x="5753100" y="4699000"/>
          <p14:tracePt t="27105" x="5784850" y="4699000"/>
          <p14:tracePt t="27121" x="5791200" y="4699000"/>
          <p14:tracePt t="27138" x="5797550" y="4699000"/>
          <p14:tracePt t="27155" x="5822950" y="4699000"/>
          <p14:tracePt t="27172" x="5829300" y="4699000"/>
          <p14:tracePt t="27188" x="5842000" y="4699000"/>
          <p14:tracePt t="27205" x="5861050" y="4699000"/>
          <p14:tracePt t="27222" x="5867400" y="4699000"/>
          <p14:tracePt t="27238" x="5880100" y="4699000"/>
          <p14:tracePt t="27255" x="5918200" y="4699000"/>
          <p14:tracePt t="27272" x="5949950" y="4699000"/>
          <p14:tracePt t="27288" x="5988050" y="4699000"/>
          <p14:tracePt t="27305" x="6000750" y="4699000"/>
          <p14:tracePt t="27322" x="6032500" y="4699000"/>
          <p14:tracePt t="27338" x="6057900" y="4699000"/>
          <p14:tracePt t="27355" x="6083300" y="4692650"/>
          <p14:tracePt t="27372" x="6108700" y="4673600"/>
          <p14:tracePt t="27388" x="6121400" y="4654550"/>
          <p14:tracePt t="27405" x="6172200" y="4629150"/>
          <p14:tracePt t="27422" x="6184900" y="4622800"/>
          <p14:tracePt t="27438" x="6203950" y="4616450"/>
          <p14:tracePt t="27455" x="6210300" y="4616450"/>
          <p14:tracePt t="27472" x="6223000" y="4616450"/>
          <p14:tracePt t="27496" x="6229350" y="4616450"/>
          <p14:tracePt t="27512" x="6242050" y="4616450"/>
          <p14:tracePt t="27528" x="6248400" y="4616450"/>
          <p14:tracePt t="27544" x="6261100" y="4616450"/>
          <p14:tracePt t="27555" x="6267450" y="4616450"/>
          <p14:tracePt t="27572" x="6280150" y="4616450"/>
          <p14:tracePt t="27589" x="6311900" y="4622800"/>
          <p14:tracePt t="27605" x="6343650" y="4629150"/>
          <p14:tracePt t="27622" x="6369050" y="4641850"/>
          <p14:tracePt t="27638" x="6400800" y="4641850"/>
          <p14:tracePt t="27656" x="6438900" y="4648200"/>
          <p14:tracePt t="27672" x="6470650" y="4648200"/>
          <p14:tracePt t="27673" x="6477000" y="4648200"/>
          <p14:tracePt t="27689" x="6508750" y="4660900"/>
          <p14:tracePt t="27705" x="6521450" y="4660900"/>
          <p14:tracePt t="27722" x="6546850" y="4660900"/>
          <p14:tracePt t="27738" x="6578600" y="4667250"/>
          <p14:tracePt t="27755" x="6604000" y="4673600"/>
          <p14:tracePt t="27772" x="6635750" y="4673600"/>
          <p14:tracePt t="27788" x="6648450" y="4673600"/>
          <p14:tracePt t="27805" x="6686550" y="4673600"/>
          <p14:tracePt t="27822" x="6692900" y="4673600"/>
          <p14:tracePt t="27838" x="6705600" y="4673600"/>
          <p14:tracePt t="27880" x="6724650" y="4673600"/>
          <p14:tracePt t="27992" x="6731000" y="4667250"/>
          <p14:tracePt t="28016" x="6737350" y="4654550"/>
          <p14:tracePt t="28233" x="6731000" y="4660900"/>
          <p14:tracePt t="28241" x="6724650" y="4660900"/>
          <p14:tracePt t="28255" x="6686550" y="4679950"/>
          <p14:tracePt t="28272" x="6616700" y="4699000"/>
          <p14:tracePt t="28289" x="6438900" y="4711700"/>
          <p14:tracePt t="28305" x="6261100" y="4711700"/>
          <p14:tracePt t="28322" x="6089650" y="4711700"/>
          <p14:tracePt t="28339" x="5911850" y="4711700"/>
          <p14:tracePt t="28355" x="5759450" y="4654550"/>
          <p14:tracePt t="28372" x="5702300" y="4641850"/>
          <p14:tracePt t="28389" x="5670550" y="4629150"/>
          <p14:tracePt t="28433" x="5657850" y="4629150"/>
          <p14:tracePt t="28441" x="5651500" y="4629150"/>
          <p14:tracePt t="28449" x="5638800" y="4635500"/>
          <p14:tracePt t="28473" x="5626100" y="4654550"/>
          <p14:tracePt t="28489" x="5626100" y="4660900"/>
          <p14:tracePt t="28641" x="5626100" y="4667250"/>
          <p14:tracePt t="28649" x="5645150" y="4667250"/>
          <p14:tracePt t="28657" x="5695950" y="4660900"/>
          <p14:tracePt t="28672" x="5784850" y="4660900"/>
          <p14:tracePt t="28689" x="6134100" y="4660900"/>
          <p14:tracePt t="28705" x="6305550" y="4660900"/>
          <p14:tracePt t="28722" x="6375400" y="4660900"/>
          <p14:tracePt t="28739" x="6400800" y="4660900"/>
          <p14:tracePt t="28755" x="6407150" y="4660900"/>
          <p14:tracePt t="28785" x="6426200" y="4667250"/>
          <p14:tracePt t="29169" x="6413500" y="4667250"/>
          <p14:tracePt t="29177" x="6400800" y="4667250"/>
          <p14:tracePt t="29189" x="6381750" y="4667250"/>
          <p14:tracePt t="29205" x="6330950" y="4667250"/>
          <p14:tracePt t="29222" x="6273800" y="4667250"/>
          <p14:tracePt t="29239" x="6216650" y="4641850"/>
          <p14:tracePt t="29255" x="6127750" y="4610100"/>
          <p14:tracePt t="29272" x="6057900" y="4578350"/>
          <p14:tracePt t="29289" x="5905500" y="4533900"/>
          <p14:tracePt t="29305" x="5835650" y="4514850"/>
          <p14:tracePt t="29322" x="5765800" y="4495800"/>
          <p14:tracePt t="29339" x="5734050" y="4495800"/>
          <p14:tracePt t="29355" x="5721350" y="4495800"/>
          <p14:tracePt t="29417" x="5715000" y="4495800"/>
          <p14:tracePt t="29433" x="5715000" y="4502150"/>
          <p14:tracePt t="29441" x="5721350" y="4502150"/>
          <p14:tracePt t="29455" x="5727700" y="4514850"/>
          <p14:tracePt t="29472" x="5753100" y="4521200"/>
          <p14:tracePt t="29473" x="5778500" y="4527550"/>
          <p14:tracePt t="29489" x="5803900" y="4546600"/>
          <p14:tracePt t="29505" x="5829300" y="4552950"/>
          <p14:tracePt t="29522" x="5854700" y="4559300"/>
          <p14:tracePt t="29539" x="5905500" y="4578350"/>
          <p14:tracePt t="29555" x="5949950" y="4578350"/>
          <p14:tracePt t="29572" x="6032500" y="4591050"/>
          <p14:tracePt t="29590" x="6096000" y="4610100"/>
          <p14:tracePt t="29606" x="6203950" y="4610100"/>
          <p14:tracePt t="29622" x="6305550" y="4641850"/>
          <p14:tracePt t="29639" x="6381750" y="4641850"/>
          <p14:tracePt t="29656" x="6426200" y="4641850"/>
          <p14:tracePt t="29672" x="6445250" y="4641850"/>
          <p14:tracePt t="29673" x="6451600" y="4641850"/>
          <p14:tracePt t="29689" x="6464300" y="4641850"/>
          <p14:tracePt t="29706" x="6470650" y="4641850"/>
          <p14:tracePt t="29722" x="6489700" y="4641850"/>
          <p14:tracePt t="29739" x="6508750" y="4635500"/>
          <p14:tracePt t="29756" x="6515100" y="4622800"/>
          <p14:tracePt t="29772" x="6546850" y="4616450"/>
          <p14:tracePt t="29789" x="6572250" y="4597400"/>
          <p14:tracePt t="29806" x="6604000" y="4597400"/>
          <p14:tracePt t="29822" x="6648450" y="4591050"/>
          <p14:tracePt t="29839" x="6680200" y="4591050"/>
          <p14:tracePt t="29856" x="6699250" y="4591050"/>
          <p14:tracePt t="29872" x="6731000" y="4584700"/>
          <p14:tracePt t="29889" x="6737350" y="4584700"/>
          <p14:tracePt t="29937" x="6750050" y="4584700"/>
          <p14:tracePt t="30041" x="6737350" y="4584700"/>
          <p14:tracePt t="30049" x="6705600" y="4584700"/>
          <p14:tracePt t="30057" x="6667500" y="4584700"/>
          <p14:tracePt t="30072" x="6604000" y="4603750"/>
          <p14:tracePt t="30090" x="6388100" y="4603750"/>
          <p14:tracePt t="30106" x="6280150" y="4603750"/>
          <p14:tracePt t="30122" x="6235700" y="4603750"/>
          <p14:tracePt t="30139" x="6191250" y="4597400"/>
          <p14:tracePt t="30156" x="6178550" y="4591050"/>
          <p14:tracePt t="30172" x="6153150" y="4584700"/>
          <p14:tracePt t="30189" x="6140450" y="4584700"/>
          <p14:tracePt t="30206" x="6115050" y="4584700"/>
          <p14:tracePt t="30222" x="6070600" y="4584700"/>
          <p14:tracePt t="30239" x="6019800" y="4584700"/>
          <p14:tracePt t="30256" x="5937250" y="4584700"/>
          <p14:tracePt t="30272" x="5886450" y="4584700"/>
          <p14:tracePt t="30289" x="5791200" y="4584700"/>
          <p14:tracePt t="30306" x="5759450" y="4584700"/>
          <p14:tracePt t="30322" x="5746750" y="4584700"/>
          <p14:tracePt t="30433" x="5740400" y="4584700"/>
          <p14:tracePt t="30457" x="5746750" y="4597400"/>
          <p14:tracePt t="30473" x="5753100" y="4597400"/>
          <p14:tracePt t="30481" x="5759450" y="4610100"/>
          <p14:tracePt t="30489" x="5784850" y="4610100"/>
          <p14:tracePt t="30506" x="5842000" y="4616450"/>
          <p14:tracePt t="30522" x="5918200" y="4616450"/>
          <p14:tracePt t="30539" x="6026150" y="4616450"/>
          <p14:tracePt t="30556" x="6108700" y="4616450"/>
          <p14:tracePt t="30573" x="6184900" y="4616450"/>
          <p14:tracePt t="30590" x="6229350" y="4616450"/>
          <p14:tracePt t="30606" x="6242050" y="4616450"/>
          <p14:tracePt t="30633" x="6261100" y="4616450"/>
          <p14:tracePt t="31001" x="6267450" y="4616450"/>
          <p14:tracePt t="31009" x="6286500" y="4591050"/>
          <p14:tracePt t="31023" x="6305550" y="4559300"/>
          <p14:tracePt t="31039" x="6388100" y="4508500"/>
          <p14:tracePt t="31056" x="6451600" y="4451350"/>
          <p14:tracePt t="31072" x="6496050" y="4400550"/>
          <p14:tracePt t="31073" x="6521450" y="4343400"/>
          <p14:tracePt t="31090" x="6540500" y="4286250"/>
          <p14:tracePt t="31106" x="6546850" y="4210050"/>
          <p14:tracePt t="31123" x="6572250" y="4102100"/>
          <p14:tracePt t="31139" x="6572250" y="3994150"/>
          <p14:tracePt t="31156" x="6572250" y="3867150"/>
          <p14:tracePt t="31173" x="6572250" y="3727450"/>
          <p14:tracePt t="31189" x="6553200" y="3581400"/>
          <p14:tracePt t="31206" x="6527800" y="3435350"/>
          <p14:tracePt t="31222" x="6489700" y="3289300"/>
          <p14:tracePt t="31239" x="6438900" y="3136900"/>
          <p14:tracePt t="31256" x="6432550" y="3048000"/>
          <p14:tracePt t="31273" x="6432550" y="2952750"/>
          <p14:tracePt t="31289" x="6419850" y="2857500"/>
          <p14:tracePt t="31306" x="6419850" y="2832100"/>
          <p14:tracePt t="31323" x="6419850" y="2819400"/>
          <p14:tracePt t="31339" x="6419850" y="2813050"/>
          <p14:tracePt t="31357" x="6419850" y="2806700"/>
          <p14:tracePt t="31401" x="6413500" y="2800350"/>
          <p14:tracePt t="31546" x="6413500" y="2787650"/>
          <p14:tracePt t="31553" x="6451600" y="2774950"/>
          <p14:tracePt t="31561" x="6502400" y="2774950"/>
          <p14:tracePt t="31573" x="6610350" y="2774950"/>
          <p14:tracePt t="31590" x="6851650" y="2774950"/>
          <p14:tracePt t="31606" x="7112000" y="2774950"/>
          <p14:tracePt t="31623" x="7353300" y="2781300"/>
          <p14:tracePt t="31639" x="7512050" y="2794000"/>
          <p14:tracePt t="31656" x="7632700" y="2825750"/>
          <p14:tracePt t="31673" x="7651750" y="2832100"/>
          <p14:tracePt t="31673" x="7664450" y="2832100"/>
          <p14:tracePt t="31785" x="7670800" y="2832100"/>
          <p14:tracePt t="31793" x="7658100" y="2819400"/>
          <p14:tracePt t="31806" x="7639050" y="2800350"/>
          <p14:tracePt t="31823" x="7594600" y="2762250"/>
          <p14:tracePt t="31839" x="7505700" y="2705100"/>
          <p14:tracePt t="31856" x="7410450" y="2673350"/>
          <p14:tracePt t="31873" x="7327900" y="2654300"/>
          <p14:tracePt t="31873" x="7283450" y="2628900"/>
          <p14:tracePt t="31889" x="7188200" y="2622550"/>
          <p14:tracePt t="31906" x="7118350" y="2622550"/>
          <p14:tracePt t="31923" x="7042150" y="2635250"/>
          <p14:tracePt t="31939" x="6972300" y="2654300"/>
          <p14:tracePt t="31956" x="6877050" y="2686050"/>
          <p14:tracePt t="31973" x="6775450" y="2711450"/>
          <p14:tracePt t="31989" x="6680200" y="2743200"/>
          <p14:tracePt t="32006" x="6623050" y="2762250"/>
          <p14:tracePt t="32023" x="6597650" y="2787650"/>
          <p14:tracePt t="32039" x="6572250" y="2813050"/>
          <p14:tracePt t="32056" x="6565900" y="2825750"/>
          <p14:tracePt t="32073" x="6559550" y="2851150"/>
          <p14:tracePt t="32089" x="6534150" y="2882900"/>
          <p14:tracePt t="32106" x="6527800" y="2901950"/>
          <p14:tracePt t="32123" x="6508750" y="2914650"/>
          <p14:tracePt t="32139" x="6489700" y="2914650"/>
          <p14:tracePt t="32156" x="6445250" y="2914650"/>
          <p14:tracePt t="32173" x="6337300" y="2946400"/>
          <p14:tracePt t="32189" x="6223000" y="2959100"/>
          <p14:tracePt t="32206" x="6108700" y="3003550"/>
          <p14:tracePt t="32223" x="5962650" y="3028950"/>
          <p14:tracePt t="32239" x="5848350" y="3060700"/>
          <p14:tracePt t="32256" x="5778500" y="3086100"/>
          <p14:tracePt t="32273" x="5734050" y="3092450"/>
          <p14:tracePt t="32274" x="5721350" y="3092450"/>
          <p14:tracePt t="32313" x="5715000" y="3092450"/>
          <p14:tracePt t="32322" x="5715000" y="3086100"/>
          <p14:tracePt t="32329" x="5715000" y="3073400"/>
          <p14:tracePt t="32339" x="5715000" y="3060700"/>
          <p14:tracePt t="32356" x="5715000" y="3028950"/>
          <p14:tracePt t="32373" x="5715000" y="3003550"/>
          <p14:tracePt t="32389" x="5727700" y="2990850"/>
          <p14:tracePt t="32406" x="5740400" y="2984500"/>
          <p14:tracePt t="32423" x="5765800" y="2984500"/>
          <p14:tracePt t="32439" x="5778500" y="2971800"/>
          <p14:tracePt t="32456" x="5810250" y="2946400"/>
          <p14:tracePt t="32473" x="5829300" y="2933700"/>
          <p14:tracePt t="32490" x="5854700" y="2870200"/>
          <p14:tracePt t="32506" x="5854700" y="2806700"/>
          <p14:tracePt t="32523" x="5854700" y="2762250"/>
          <p14:tracePt t="32540" x="5829300" y="2698750"/>
          <p14:tracePt t="32557" x="5746750" y="2667000"/>
          <p14:tracePt t="32573" x="5638800" y="2667000"/>
          <p14:tracePt t="32590" x="5435600" y="2667000"/>
          <p14:tracePt t="32606" x="5168900" y="2673350"/>
          <p14:tracePt t="32623" x="4870450" y="2774950"/>
          <p14:tracePt t="32640" x="4540250" y="2908300"/>
          <p14:tracePt t="32656" x="4222750" y="3054350"/>
          <p14:tracePt t="32673" x="3949700" y="3200400"/>
          <p14:tracePt t="32690" x="3683000" y="3340100"/>
          <p14:tracePt t="32706" x="3594100" y="3390900"/>
          <p14:tracePt t="32723" x="3581400" y="3403600"/>
          <p14:tracePt t="32746" x="3575050" y="3409950"/>
          <p14:tracePt t="32778" x="3575050" y="3416300"/>
          <p14:tracePt t="32786" x="3581400" y="3416300"/>
          <p14:tracePt t="32794" x="3606800" y="3416300"/>
          <p14:tracePt t="32806" x="3625850" y="3416300"/>
          <p14:tracePt t="32823" x="3670300" y="3403600"/>
          <p14:tracePt t="32840" x="3759200" y="3327400"/>
          <p14:tracePt t="32856" x="3854450" y="3213100"/>
          <p14:tracePt t="32873" x="3962400" y="3060700"/>
          <p14:tracePt t="32890" x="4102100" y="2857500"/>
          <p14:tracePt t="32906" x="4159250" y="2755900"/>
          <p14:tracePt t="32923" x="4216400" y="2667000"/>
          <p14:tracePt t="32940" x="4235450" y="2597150"/>
          <p14:tracePt t="32956" x="4254500" y="2578100"/>
          <p14:tracePt t="32973" x="4260850" y="2540000"/>
          <p14:tracePt t="33066" x="4260850" y="2514600"/>
          <p14:tracePt t="33090" x="4260850" y="2508250"/>
          <p14:tracePt t="33098" x="4260850" y="2501900"/>
          <p14:tracePt t="33106" x="4260850" y="2495550"/>
          <p14:tracePt t="33123" x="4260850" y="2463800"/>
          <p14:tracePt t="33140" x="4260850" y="2457450"/>
          <p14:tracePt t="33156" x="4260850" y="2438400"/>
          <p14:tracePt t="33194" x="4286250" y="2432050"/>
          <p14:tracePt t="33202" x="4305300" y="2432050"/>
          <p14:tracePt t="33210" x="4330700" y="2432050"/>
          <p14:tracePt t="33223" x="4368800" y="2432050"/>
          <p14:tracePt t="33240" x="4381500" y="2432050"/>
          <p14:tracePt t="33257" x="4387850" y="2432050"/>
          <p14:tracePt t="33273" x="4400550" y="2432050"/>
          <p14:tracePt t="33274" x="4419600" y="2438400"/>
          <p14:tracePt t="33290" x="4445000" y="2476500"/>
          <p14:tracePt t="33307" x="4483100" y="2514600"/>
          <p14:tracePt t="33323" x="4533900" y="2540000"/>
          <p14:tracePt t="33340" x="4565650" y="2571750"/>
          <p14:tracePt t="33357" x="4622800" y="2571750"/>
          <p14:tracePt t="33373" x="4705350" y="2578100"/>
          <p14:tracePt t="33390" x="4737100" y="2578100"/>
          <p14:tracePt t="33406" x="4743450" y="2578100"/>
          <p14:tracePt t="33423" x="4756150" y="2578100"/>
          <p14:tracePt t="33474" x="4762500" y="2578100"/>
          <p14:tracePt t="33498" x="4768850" y="2578100"/>
          <p14:tracePt t="33506" x="4768850" y="2571750"/>
          <p14:tracePt t="33522" x="4768850" y="2565400"/>
          <p14:tracePt t="33538" x="4768850" y="2559050"/>
          <p14:tracePt t="33554" x="4768850" y="2540000"/>
          <p14:tracePt t="33562" x="4768850" y="2533650"/>
          <p14:tracePt t="33573" x="4768850" y="2527300"/>
          <p14:tracePt t="33590" x="4768850" y="2501900"/>
          <p14:tracePt t="33606" x="4768850" y="2495550"/>
          <p14:tracePt t="33623" x="4756150" y="2470150"/>
          <p14:tracePt t="33640" x="4749800" y="2470150"/>
          <p14:tracePt t="33656" x="4724400" y="2457450"/>
          <p14:tracePt t="33673" x="4705350" y="2457450"/>
          <p14:tracePt t="33690" x="4679950" y="2457450"/>
          <p14:tracePt t="33706" x="4673600" y="2457450"/>
          <p14:tracePt t="33723" x="4654550" y="2470150"/>
          <p14:tracePt t="33740" x="4622800" y="2495550"/>
          <p14:tracePt t="33756" x="4591050" y="2514600"/>
          <p14:tracePt t="33773" x="4540250" y="2552700"/>
          <p14:tracePt t="33790" x="4495800" y="2590800"/>
          <p14:tracePt t="33806" x="4451350" y="2616200"/>
          <p14:tracePt t="33823" x="4413250" y="2654300"/>
          <p14:tracePt t="33840" x="4375150" y="2692400"/>
          <p14:tracePt t="33856" x="4349750" y="2717800"/>
          <p14:tracePt t="33873" x="4337050" y="2730500"/>
          <p14:tracePt t="33890" x="4311650" y="2749550"/>
          <p14:tracePt t="33906" x="4305300" y="2762250"/>
          <p14:tracePt t="33923" x="4273550" y="2774950"/>
          <p14:tracePt t="33940" x="4267200" y="2781300"/>
          <p14:tracePt t="33957" x="4241800" y="2800350"/>
          <p14:tracePt t="33973" x="4229100" y="2806700"/>
          <p14:tracePt t="33990" x="4197350" y="2813050"/>
          <p14:tracePt t="34007" x="4140200" y="2825750"/>
          <p14:tracePt t="34023" x="4025900" y="2857500"/>
          <p14:tracePt t="34040" x="3860800" y="2870200"/>
          <p14:tracePt t="34056" x="3663950" y="2927350"/>
          <p14:tracePt t="34073" x="3467100" y="2978150"/>
          <p14:tracePt t="34090" x="3238500" y="3054350"/>
          <p14:tracePt t="34107" x="3124200" y="3098800"/>
          <p14:tracePt t="34123" x="3003550" y="3162300"/>
          <p14:tracePt t="34140" x="2914650" y="3219450"/>
          <p14:tracePt t="34157" x="2838450" y="3282950"/>
          <p14:tracePt t="34173" x="2800350" y="3327400"/>
          <p14:tracePt t="34190" x="2762250" y="3390900"/>
          <p14:tracePt t="34207" x="2743200" y="3454400"/>
          <p14:tracePt t="34223" x="2711450" y="3524250"/>
          <p14:tracePt t="34240" x="2679700" y="3613150"/>
          <p14:tracePt t="34257" x="2641600" y="3683000"/>
          <p14:tracePt t="34273" x="2609850" y="3765550"/>
          <p14:tracePt t="34274" x="2597150" y="3797300"/>
          <p14:tracePt t="34290" x="2578100" y="3867150"/>
          <p14:tracePt t="34307" x="2540000" y="3911600"/>
          <p14:tracePt t="34323" x="2533650" y="3930650"/>
          <p14:tracePt t="34340" x="2514600" y="3943350"/>
          <p14:tracePt t="34357" x="2508250" y="3949700"/>
          <p14:tracePt t="34373" x="2501900" y="3962400"/>
          <p14:tracePt t="34390" x="2476500" y="3962400"/>
          <p14:tracePt t="34407" x="2451100" y="3949700"/>
          <p14:tracePt t="34423" x="2419350" y="3924300"/>
          <p14:tracePt t="34440" x="2368550" y="3860800"/>
          <p14:tracePt t="34457" x="2336800" y="3822700"/>
          <p14:tracePt t="34473" x="2330450" y="3810000"/>
          <p14:tracePt t="34490" x="2311400" y="3778250"/>
          <p14:tracePt t="34507" x="2305050" y="3752850"/>
          <p14:tracePt t="34523" x="2292350" y="3740150"/>
          <p14:tracePt t="34540" x="2273300" y="3708400"/>
          <p14:tracePt t="34557" x="2247900" y="3683000"/>
          <p14:tracePt t="34574" x="2209800" y="3644900"/>
          <p14:tracePt t="34591" x="2197100" y="3638550"/>
          <p14:tracePt t="34607" x="2152650" y="3632200"/>
          <p14:tracePt t="34623" x="2108200" y="3613150"/>
          <p14:tracePt t="34640" x="2063750" y="3600450"/>
          <p14:tracePt t="34657" x="2038350" y="3594100"/>
          <p14:tracePt t="34673" x="2032000" y="3594100"/>
          <p14:tracePt t="34819" x="2025650" y="3594100"/>
          <p14:tracePt t="34826" x="2032000" y="3613150"/>
          <p14:tracePt t="34842" x="2051050" y="3619500"/>
          <p14:tracePt t="34858" x="2082800" y="3625850"/>
          <p14:tracePt t="34873" x="2089150" y="3625850"/>
          <p14:tracePt t="34890" x="2127250" y="3644900"/>
          <p14:tracePt t="34907" x="2159000" y="3644900"/>
          <p14:tracePt t="34923" x="2184400" y="3644900"/>
          <p14:tracePt t="34940" x="2216150" y="3644900"/>
          <p14:tracePt t="34957" x="2241550" y="3644900"/>
          <p14:tracePt t="34973" x="2254250" y="3644900"/>
          <p14:tracePt t="34990" x="2286000" y="3644900"/>
          <p14:tracePt t="35007" x="2311400" y="3644900"/>
          <p14:tracePt t="35023" x="2336800" y="3644900"/>
          <p14:tracePt t="35040" x="2368550" y="3644900"/>
          <p14:tracePt t="35057" x="2387600" y="3644900"/>
          <p14:tracePt t="35073" x="2406650" y="3644900"/>
          <p14:tracePt t="35074" x="2432050" y="3644900"/>
          <p14:tracePt t="35090" x="2451100" y="3632200"/>
          <p14:tracePt t="35107" x="2470150" y="3625850"/>
          <p14:tracePt t="35123" x="2489200" y="3606800"/>
          <p14:tracePt t="35140" x="2501900" y="3600450"/>
          <p14:tracePt t="35157" x="2508250" y="3600450"/>
          <p14:tracePt t="35173" x="2520950" y="3600450"/>
          <p14:tracePt t="35210" x="2527300" y="3600450"/>
          <p14:tracePt t="35234" x="2533650" y="3600450"/>
          <p14:tracePt t="35242" x="2552700" y="3600450"/>
          <p14:tracePt t="35258" x="2559050" y="3600450"/>
          <p14:tracePt t="35274" x="2565400" y="3606800"/>
          <p14:tracePt t="35282" x="2571750" y="3606800"/>
          <p14:tracePt t="35290" x="2578100" y="3619500"/>
          <p14:tracePt t="35307" x="2597150" y="3619500"/>
          <p14:tracePt t="35323" x="2603500" y="3619500"/>
          <p14:tracePt t="35340" x="2622550" y="3625850"/>
          <p14:tracePt t="35357" x="2647950" y="3625850"/>
          <p14:tracePt t="35373" x="2692400" y="3625850"/>
          <p14:tracePt t="35390" x="2724150" y="3644900"/>
          <p14:tracePt t="35407" x="2755900" y="3644900"/>
          <p14:tracePt t="35423" x="2774950" y="3644900"/>
          <p14:tracePt t="35440" x="2794000" y="3644900"/>
          <p14:tracePt t="35457" x="2813050" y="3644900"/>
          <p14:tracePt t="35473" x="2825750" y="3644900"/>
          <p14:tracePt t="35490" x="2844800" y="3644900"/>
          <p14:tracePt t="35507" x="2851150" y="3644900"/>
          <p14:tracePt t="35524" x="2863850" y="3644900"/>
          <p14:tracePt t="35546" x="2870200" y="3644900"/>
          <p14:tracePt t="35570" x="2882900" y="3644900"/>
          <p14:tracePt t="35594" x="2889250" y="3644900"/>
          <p14:tracePt t="35858" x="2876550" y="3644900"/>
          <p14:tracePt t="35866" x="2870200" y="3644900"/>
          <p14:tracePt t="35882" x="2863850" y="3644900"/>
          <p14:tracePt t="35922" x="2851150" y="3644900"/>
          <p14:tracePt t="36851" x="2838450" y="3644900"/>
          <p14:tracePt t="36971" x="2844800" y="3625850"/>
          <p14:tracePt t="36979" x="2863850" y="3606800"/>
          <p14:tracePt t="36991" x="2876550" y="3600450"/>
          <p14:tracePt t="37007" x="2927350" y="3562350"/>
          <p14:tracePt t="37024" x="2952750" y="3536950"/>
          <p14:tracePt t="37041" x="2997200" y="3492500"/>
          <p14:tracePt t="37057" x="3035300" y="3454400"/>
          <p14:tracePt t="37074" x="3086100" y="3390900"/>
          <p14:tracePt t="37091" x="3340100" y="3251200"/>
          <p14:tracePt t="37107" x="3530600" y="3155950"/>
          <p14:tracePt t="37124" x="3663950" y="3092450"/>
          <p14:tracePt t="37141" x="3854450" y="3016250"/>
          <p14:tracePt t="37157" x="4019550" y="2952750"/>
          <p14:tracePt t="37174" x="4216400" y="2895600"/>
          <p14:tracePt t="37191" x="4381500" y="2844800"/>
          <p14:tracePt t="37207" x="4552950" y="2794000"/>
          <p14:tracePt t="37224" x="4654550" y="2749550"/>
          <p14:tracePt t="37241" x="4699000" y="2724150"/>
          <p14:tracePt t="37257" x="4718050" y="2705100"/>
          <p14:tracePt t="37274" x="4730750" y="2692400"/>
          <p14:tracePt t="37291" x="4737100" y="2686050"/>
          <p14:tracePt t="37459" x="4711700" y="2686050"/>
          <p14:tracePt t="37467" x="4699000" y="2692400"/>
          <p14:tracePt t="37475" x="4679950" y="2698750"/>
          <p14:tracePt t="37491" x="4654550" y="2705100"/>
          <p14:tracePt t="37507" x="4641850" y="2724150"/>
          <p14:tracePt t="37524" x="4616450" y="2736850"/>
          <p14:tracePt t="37541" x="4597400" y="2743200"/>
          <p14:tracePt t="37557" x="4565650" y="2781300"/>
          <p14:tracePt t="37574" x="4527550" y="2819400"/>
          <p14:tracePt t="37591" x="4495800" y="2863850"/>
          <p14:tracePt t="37607" x="4470400" y="2901950"/>
          <p14:tracePt t="37624" x="4432300" y="2952750"/>
          <p14:tracePt t="37641" x="4381500" y="3009900"/>
          <p14:tracePt t="37657" x="4337050" y="3048000"/>
          <p14:tracePt t="37675" x="4292600" y="3073400"/>
          <p14:tracePt t="37675" x="4248150" y="3092450"/>
          <p14:tracePt t="37691" x="4121150" y="3117850"/>
          <p14:tracePt t="37707" x="3854450" y="3162300"/>
          <p14:tracePt t="37724" x="3594100" y="3162300"/>
          <p14:tracePt t="37741" x="3289300" y="3162300"/>
          <p14:tracePt t="37757" x="2959100" y="3162300"/>
          <p14:tracePt t="37774" x="2647950" y="3124200"/>
          <p14:tracePt t="37791" x="2286000" y="3016250"/>
          <p14:tracePt t="37807" x="1936750" y="2990850"/>
          <p14:tracePt t="37824" x="1587500" y="2914650"/>
          <p14:tracePt t="37841" x="1339850" y="2844800"/>
          <p14:tracePt t="37857" x="1187450" y="2768600"/>
          <p14:tracePt t="37874" x="1136650" y="2730500"/>
          <p14:tracePt t="37891" x="1111250" y="2667000"/>
          <p14:tracePt t="37908" x="1111250" y="2647950"/>
          <p14:tracePt t="37924" x="1123950" y="2590800"/>
          <p14:tracePt t="37941" x="1149350" y="2565400"/>
          <p14:tracePt t="37957" x="1181100" y="2546350"/>
          <p14:tracePt t="37974" x="1250950" y="2508250"/>
          <p14:tracePt t="37991" x="1308100" y="2482850"/>
          <p14:tracePt t="38007" x="1377950" y="2425700"/>
          <p14:tracePt t="38024" x="1479550" y="2368550"/>
          <p14:tracePt t="38041" x="1555750" y="2305050"/>
          <p14:tracePt t="38057" x="1612900" y="2260600"/>
          <p14:tracePt t="38074" x="1689100" y="2178050"/>
          <p14:tracePt t="38091" x="1771650" y="2051050"/>
          <p14:tracePt t="38107" x="1885950" y="1905000"/>
          <p14:tracePt t="38124" x="1943100" y="1784350"/>
          <p14:tracePt t="38141" x="2057400" y="1581150"/>
          <p14:tracePt t="38158" x="2165350" y="1397000"/>
          <p14:tracePt t="38175" x="2209800" y="1257300"/>
          <p14:tracePt t="38191" x="2254250" y="1155700"/>
          <p14:tracePt t="38207" x="2266950" y="1092200"/>
          <p14:tracePt t="38224" x="2273300" y="1047750"/>
          <p14:tracePt t="38241" x="2305050" y="996950"/>
          <p14:tracePt t="38257" x="2330450" y="946150"/>
          <p14:tracePt t="38274" x="2432050" y="889000"/>
          <p14:tracePt t="38291" x="2933700" y="844550"/>
          <p14:tracePt t="38307" x="3536950" y="844550"/>
          <p14:tracePt t="38324" x="4140200" y="844550"/>
          <p14:tracePt t="38341" x="4489450" y="895350"/>
          <p14:tracePt t="38357" x="4660900" y="965200"/>
          <p14:tracePt t="38374" x="4743450" y="1073150"/>
          <p14:tracePt t="38391" x="4806950" y="1257300"/>
          <p14:tracePt t="38408" x="4933950" y="1511300"/>
          <p14:tracePt t="38424" x="5073650" y="1765300"/>
          <p14:tracePt t="38441" x="5289550" y="1993900"/>
          <p14:tracePt t="38457" x="5530850" y="2165350"/>
          <p14:tracePt t="38474" x="5816600" y="2266950"/>
          <p14:tracePt t="38491" x="6203950" y="2324100"/>
          <p14:tracePt t="38507" x="6273800" y="2324100"/>
          <p14:tracePt t="38524" x="6280150" y="2324100"/>
          <p14:tracePt t="38541" x="6299200" y="2286000"/>
          <p14:tracePt t="38557" x="6292850" y="2222500"/>
          <p14:tracePt t="38574" x="6248400" y="2120900"/>
          <p14:tracePt t="38592" x="6242050" y="2012950"/>
          <p14:tracePt t="38608" x="6229350" y="1885950"/>
          <p14:tracePt t="38625" x="6229350" y="1758950"/>
          <p14:tracePt t="38641" x="6203950" y="1581150"/>
          <p14:tracePt t="38658" x="6159500" y="1384300"/>
          <p14:tracePt t="38675" x="6096000" y="1187450"/>
          <p14:tracePt t="38675" x="6057900" y="1092200"/>
          <p14:tracePt t="38691" x="5981700" y="984250"/>
          <p14:tracePt t="38708" x="5943600" y="927100"/>
          <p14:tracePt t="38724" x="5930900" y="901700"/>
          <p14:tracePt t="38741" x="5911850" y="895350"/>
          <p14:tracePt t="38758" x="5892800" y="889000"/>
          <p14:tracePt t="38774" x="5861050" y="876300"/>
          <p14:tracePt t="38791" x="5854700" y="869950"/>
          <p14:tracePt t="38808" x="5822950" y="869950"/>
          <p14:tracePt t="38824" x="5791200" y="869950"/>
          <p14:tracePt t="38841" x="5765800" y="869950"/>
          <p14:tracePt t="38858" x="5740400" y="869950"/>
          <p14:tracePt t="38874" x="5708650" y="889000"/>
          <p14:tracePt t="38875" x="5683250" y="908050"/>
          <p14:tracePt t="38891" x="5664200" y="920750"/>
          <p14:tracePt t="38908" x="5657850" y="927100"/>
          <p14:tracePt t="38987" x="5645150" y="927100"/>
          <p14:tracePt t="38995" x="5645150" y="914400"/>
          <p14:tracePt t="39008" x="5645150" y="908050"/>
          <p14:tracePt t="39024" x="5638800" y="876300"/>
          <p14:tracePt t="39041" x="5638800" y="844550"/>
          <p14:tracePt t="39058" x="5638800" y="819150"/>
          <p14:tracePt t="39074" x="5632450" y="787400"/>
          <p14:tracePt t="39091" x="5613400" y="736600"/>
          <p14:tracePt t="39108" x="5613400" y="717550"/>
          <p14:tracePt t="39124" x="5613400" y="711200"/>
          <p14:tracePt t="39141" x="5613400" y="704850"/>
          <p14:tracePt t="39158" x="5619750" y="698500"/>
          <p14:tracePt t="42812" x="5588000" y="660400"/>
          <p14:tracePt t="42820" x="5518150" y="647700"/>
          <p14:tracePt t="42828" x="5461000" y="635000"/>
          <p14:tracePt t="42842" x="5403850" y="609600"/>
          <p14:tracePt t="42859" x="5365750" y="609600"/>
          <p14:tracePt t="43140" x="5353050" y="609600"/>
          <p14:tracePt t="43148" x="5321300" y="615950"/>
          <p14:tracePt t="43159" x="5308600" y="654050"/>
          <p14:tracePt t="43175" x="5270500" y="831850"/>
          <p14:tracePt t="43192" x="5245100" y="1028700"/>
          <p14:tracePt t="43209" x="5245100" y="1238250"/>
          <p14:tracePt t="43225" x="5245100" y="1377950"/>
          <p14:tracePt t="43242" x="5245100" y="1479550"/>
          <p14:tracePt t="43259" x="5270500" y="1536700"/>
          <p14:tracePt t="43276" x="5295900" y="1562100"/>
          <p14:tracePt t="43276" x="5302250" y="1568450"/>
          <p14:tracePt t="43292" x="5314950" y="1574800"/>
          <p14:tracePt t="43309" x="5340350" y="1587500"/>
          <p14:tracePt t="43325" x="5391150" y="1606550"/>
          <p14:tracePt t="43342" x="5467350" y="1606550"/>
          <p14:tracePt t="43359" x="5626100" y="1606550"/>
          <p14:tracePt t="43375" x="5803900" y="1619250"/>
          <p14:tracePt t="43392" x="5949950" y="1644650"/>
          <p14:tracePt t="43409" x="6013450" y="1676400"/>
          <p14:tracePt t="43425" x="6057900" y="1695450"/>
          <p14:tracePt t="43442" x="6083300" y="1727200"/>
          <p14:tracePt t="43459" x="6096000" y="1797050"/>
          <p14:tracePt t="43475" x="6159500" y="1981200"/>
          <p14:tracePt t="43492" x="6311900" y="2292350"/>
          <p14:tracePt t="43509" x="6445250" y="2501900"/>
          <p14:tracePt t="43526" x="6584950" y="2692400"/>
          <p14:tracePt t="43542" x="6654800" y="2813050"/>
          <p14:tracePt t="43559" x="6692900" y="2857500"/>
          <p14:tracePt t="43575" x="6692900" y="2876550"/>
          <p14:tracePt t="43628" x="6692900" y="2882900"/>
          <p14:tracePt t="43644" x="6686550" y="2882900"/>
          <p14:tracePt t="43652" x="6673850" y="2882900"/>
          <p14:tracePt t="43660" x="6629400" y="2901950"/>
          <p14:tracePt t="43675" x="6604000" y="2901950"/>
          <p14:tracePt t="43692" x="6540500" y="2901950"/>
          <p14:tracePt t="43709" x="6534150" y="2901950"/>
          <p14:tracePt t="43740" x="6521450" y="2901950"/>
          <p14:tracePt t="44164" x="6565900" y="2901950"/>
          <p14:tracePt t="44172" x="6604000" y="2889250"/>
          <p14:tracePt t="44180" x="6610350" y="2882900"/>
          <p14:tracePt t="44340" x="6616700" y="2882900"/>
          <p14:tracePt t="44348" x="6635750" y="2901950"/>
          <p14:tracePt t="44372" x="6642100" y="2908300"/>
          <p14:tracePt t="44380" x="6648450" y="2914650"/>
          <p14:tracePt t="44392" x="6667500" y="2914650"/>
          <p14:tracePt t="44409" x="6686550" y="2940050"/>
          <p14:tracePt t="44426" x="6724650" y="2952750"/>
          <p14:tracePt t="44442" x="6756400" y="2952750"/>
          <p14:tracePt t="44459" x="6781800" y="2959100"/>
          <p14:tracePt t="44476" x="6794500" y="2959100"/>
          <p14:tracePt t="44492" x="6800850" y="2959100"/>
          <p14:tracePt t="44509" x="6813550" y="2959100"/>
          <p14:tracePt t="44526" x="6845300" y="2959100"/>
          <p14:tracePt t="44542" x="6870700" y="2959100"/>
          <p14:tracePt t="44559" x="6915150" y="2959100"/>
          <p14:tracePt t="44576" x="6940550" y="2965450"/>
          <p14:tracePt t="44593" x="6972300" y="2965450"/>
          <p14:tracePt t="44609" x="6991350" y="2984500"/>
          <p14:tracePt t="44626" x="6997700" y="2984500"/>
          <p14:tracePt t="44642" x="7004050" y="2984500"/>
          <p14:tracePt t="44660" x="7010400" y="2984500"/>
          <p14:tracePt t="44684" x="7016750" y="2984500"/>
          <p14:tracePt t="44692" x="7035800" y="2984500"/>
          <p14:tracePt t="44709" x="7042150" y="2984500"/>
          <p14:tracePt t="44726" x="7048500" y="2984500"/>
          <p14:tracePt t="44742" x="7067550" y="2984500"/>
          <p14:tracePt t="44948" x="7073900" y="2984500"/>
          <p14:tracePt t="44980" x="7086600" y="2984500"/>
          <p14:tracePt t="44988" x="7099300" y="2984500"/>
          <p14:tracePt t="45004" x="7112000" y="2984500"/>
          <p14:tracePt t="45012" x="7131050" y="2997200"/>
          <p14:tracePt t="45026" x="7188200" y="3016250"/>
          <p14:tracePt t="45043" x="7219950" y="3041650"/>
          <p14:tracePt t="45059" x="7270750" y="3060700"/>
          <p14:tracePt t="45076" x="7289800" y="3079750"/>
          <p14:tracePt t="45092" x="7353300" y="3130550"/>
          <p14:tracePt t="45109" x="7423150" y="3130550"/>
          <p14:tracePt t="45126" x="7531100" y="3130550"/>
          <p14:tracePt t="45142" x="7632700" y="3130550"/>
          <p14:tracePt t="45159" x="7753350" y="3130550"/>
          <p14:tracePt t="45176" x="7797800" y="3130550"/>
          <p14:tracePt t="45192" x="7810500" y="3130550"/>
          <p14:tracePt t="45316" x="7810500" y="3117850"/>
          <p14:tracePt t="45349" x="7804150" y="3111500"/>
          <p14:tracePt t="45356" x="7797800" y="3111500"/>
          <p14:tracePt t="45372" x="7791450" y="3111500"/>
          <p14:tracePt t="45397" x="7785100" y="3111500"/>
          <p14:tracePt t="45404" x="7759700" y="3111500"/>
          <p14:tracePt t="45413" x="7747000" y="3111500"/>
          <p14:tracePt t="45426" x="7740650" y="3111500"/>
          <p14:tracePt t="45442" x="7689850" y="3111500"/>
          <p14:tracePt t="45459" x="7632700" y="3124200"/>
          <p14:tracePt t="45476" x="7550150" y="3155950"/>
          <p14:tracePt t="45476" x="7505700" y="3175000"/>
          <p14:tracePt t="45492" x="7473950" y="3187700"/>
          <p14:tracePt t="45509" x="7448550" y="3187700"/>
          <p14:tracePt t="45613" x="7442200" y="3187700"/>
          <p14:tracePt t="45637" x="7442200" y="3175000"/>
          <p14:tracePt t="45644" x="7442200" y="3155950"/>
          <p14:tracePt t="45659" x="7442200" y="3143250"/>
          <p14:tracePt t="45676" x="7461250" y="3124200"/>
          <p14:tracePt t="45693" x="7486650" y="3060700"/>
          <p14:tracePt t="45710" x="7505700" y="3041650"/>
          <p14:tracePt t="45726" x="7512050" y="3028950"/>
          <p14:tracePt t="45743" x="7518400" y="3009900"/>
          <p14:tracePt t="46245" x="7524750" y="3003550"/>
          <p14:tracePt t="46677" x="7524750" y="3009900"/>
          <p14:tracePt t="46694" x="7524750" y="3016250"/>
          <p14:tracePt t="46709" x="7524750" y="3028950"/>
          <p14:tracePt t="46837" x="7524750" y="3041650"/>
          <p14:tracePt t="47197" x="7543800" y="3022600"/>
          <p14:tracePt t="47229" x="7543800" y="3016250"/>
          <p14:tracePt t="47797" x="7550150" y="3009900"/>
          <p14:tracePt t="49549" x="7543800" y="3016250"/>
          <p14:tracePt t="49557" x="7518400" y="3028950"/>
          <p14:tracePt t="49565" x="7486650" y="3035300"/>
          <p14:tracePt t="49577" x="7448550" y="3054350"/>
          <p14:tracePt t="49594" x="7296150" y="3092450"/>
          <p14:tracePt t="49610" x="7086600" y="3130550"/>
          <p14:tracePt t="49627" x="6838950" y="3162300"/>
          <p14:tracePt t="49644" x="6559550" y="3187700"/>
          <p14:tracePt t="49660" x="6330950" y="3187700"/>
          <p14:tracePt t="49677" x="6191250" y="3187700"/>
          <p14:tracePt t="49694" x="6121400" y="3187700"/>
          <p14:tracePt t="49710" x="6102350" y="3187700"/>
          <p14:tracePt t="49733" x="6096000" y="3187700"/>
          <p14:tracePt t="49743" x="6089650" y="3187700"/>
          <p14:tracePt t="49760" x="6083300" y="3187700"/>
          <p14:tracePt t="49777" x="6076950" y="3187700"/>
          <p14:tracePt t="49793" x="6070600" y="3187700"/>
          <p14:tracePt t="49810" x="6057900" y="3187700"/>
          <p14:tracePt t="49827" x="6038850" y="3187700"/>
          <p14:tracePt t="49844" x="6013450" y="3187700"/>
          <p14:tracePt t="49860" x="5988050" y="3206750"/>
          <p14:tracePt t="49877" x="5949950" y="3244850"/>
          <p14:tracePt t="49894" x="5930900" y="3257550"/>
          <p14:tracePt t="49910" x="5924550" y="3257550"/>
          <p14:tracePt t="49927" x="5911850" y="3263900"/>
          <p14:tracePt t="50070" x="5918200" y="3257550"/>
          <p14:tracePt t="50086" x="5937250" y="3238500"/>
          <p14:tracePt t="50101" x="5943600" y="3238500"/>
          <p14:tracePt t="50110" x="5949950" y="3232150"/>
          <p14:tracePt t="50127" x="5956300" y="3232150"/>
          <p14:tracePt t="50143" x="5962650" y="3232150"/>
          <p14:tracePt t="50160" x="5988050" y="3219450"/>
          <p14:tracePt t="50678" x="5994400" y="3219450"/>
          <p14:tracePt t="50838" x="6000750" y="3219450"/>
          <p14:tracePt t="50854" x="6019800" y="3219450"/>
          <p14:tracePt t="50862" x="6026150" y="3219450"/>
          <p14:tracePt t="50877" x="6032500" y="3219450"/>
          <p14:tracePt t="50894" x="6064250" y="3219450"/>
          <p14:tracePt t="50910" x="6096000" y="3219450"/>
          <p14:tracePt t="50927" x="6121400" y="3219450"/>
          <p14:tracePt t="50944" x="6153150" y="3232150"/>
          <p14:tracePt t="50960" x="6159500" y="3232150"/>
          <p14:tracePt t="50977" x="6184900" y="3232150"/>
          <p14:tracePt t="50994" x="6216650" y="3232150"/>
          <p14:tracePt t="51010" x="6242050" y="3232150"/>
          <p14:tracePt t="51027" x="6261100" y="3232150"/>
          <p14:tracePt t="51044" x="6299200" y="3232150"/>
          <p14:tracePt t="51061" x="6330950" y="3232150"/>
          <p14:tracePt t="51077" x="6356350" y="3219450"/>
          <p14:tracePt t="51094" x="6407150" y="3187700"/>
          <p14:tracePt t="51110" x="6419850" y="3181350"/>
          <p14:tracePt t="51127" x="6438900" y="3175000"/>
          <p14:tracePt t="51144" x="6451600" y="3155950"/>
          <p14:tracePt t="51161" x="6457950" y="3149600"/>
          <p14:tracePt t="51182" x="6477000" y="3143250"/>
          <p14:tracePt t="51278" x="6470650" y="3111500"/>
          <p14:tracePt t="51311" x="6451600" y="3105150"/>
          <p14:tracePt t="51334" x="6426200" y="3098800"/>
          <p14:tracePt t="51350" x="6394450" y="3073400"/>
          <p14:tracePt t="51358" x="6375400" y="3060700"/>
          <p14:tracePt t="51366" x="6369050" y="3048000"/>
          <p14:tracePt t="51377" x="6362700" y="3041650"/>
          <p14:tracePt t="51394" x="6330950" y="3016250"/>
          <p14:tracePt t="51411" x="6299200" y="3003550"/>
          <p14:tracePt t="51427" x="6267450" y="2978150"/>
          <p14:tracePt t="51444" x="6248400" y="2959100"/>
          <p14:tracePt t="51461" x="6229350" y="2946400"/>
          <p14:tracePt t="51477" x="6210300" y="2927350"/>
          <p14:tracePt t="51494" x="6172200" y="2921000"/>
          <p14:tracePt t="51511" x="6146800" y="2908300"/>
          <p14:tracePt t="51527" x="6127750" y="2901950"/>
          <p14:tracePt t="51544" x="6102350" y="2901950"/>
          <p14:tracePt t="51561" x="6089650" y="2901950"/>
          <p14:tracePt t="51578" x="6064250" y="2901950"/>
          <p14:tracePt t="51595" x="6038850" y="2901950"/>
          <p14:tracePt t="51611" x="6026150" y="2908300"/>
          <p14:tracePt t="51627" x="5994400" y="2914650"/>
          <p14:tracePt t="51644" x="5969000" y="2914650"/>
          <p14:tracePt t="51661" x="5949950" y="2921000"/>
          <p14:tracePt t="51677" x="5930900" y="2921000"/>
          <p14:tracePt t="51678" x="5911850" y="2933700"/>
          <p14:tracePt t="51694" x="5886450" y="2940050"/>
          <p14:tracePt t="51711" x="5873750" y="2946400"/>
          <p14:tracePt t="51727" x="5829300" y="2946400"/>
          <p14:tracePt t="51744" x="5797550" y="2952750"/>
          <p14:tracePt t="51760" x="5778500" y="2965450"/>
          <p14:tracePt t="51777" x="5765800" y="2965450"/>
          <p14:tracePt t="51794" x="5746750" y="2971800"/>
          <p14:tracePt t="51811" x="5740400" y="2978150"/>
          <p14:tracePt t="51830" x="5721350" y="2997200"/>
          <p14:tracePt t="51854" x="5715000" y="3003550"/>
          <p14:tracePt t="51862" x="5715000" y="3009900"/>
          <p14:tracePt t="51877" x="5715000" y="3016250"/>
          <p14:tracePt t="51894" x="5708650" y="3060700"/>
          <p14:tracePt t="51911" x="5708650" y="3079750"/>
          <p14:tracePt t="51927" x="5708650" y="3105150"/>
          <p14:tracePt t="51944" x="5708650" y="3136900"/>
          <p14:tracePt t="51961" x="5708650" y="3149600"/>
          <p14:tracePt t="51977" x="5708650" y="3175000"/>
          <p14:tracePt t="51994" x="5708650" y="3181350"/>
          <p14:tracePt t="52011" x="5708650" y="3206750"/>
          <p14:tracePt t="52027" x="5708650" y="3213100"/>
          <p14:tracePt t="52044" x="5715000" y="3225800"/>
          <p14:tracePt t="52078" x="5727700" y="3225800"/>
          <p14:tracePt t="52094" x="5734050" y="3225800"/>
          <p14:tracePt t="52102" x="5746750" y="3225800"/>
          <p14:tracePt t="52111" x="5753100" y="3225800"/>
          <p14:tracePt t="52127" x="5784850" y="3225800"/>
          <p14:tracePt t="52144" x="5803900" y="3225800"/>
          <p14:tracePt t="52161" x="5835650" y="3225800"/>
          <p14:tracePt t="52177" x="5848350" y="3225800"/>
          <p14:tracePt t="52194" x="5873750" y="3225800"/>
          <p14:tracePt t="52211" x="5886450" y="3225800"/>
          <p14:tracePt t="52227" x="5918200" y="3238500"/>
          <p14:tracePt t="52244" x="5937250" y="3251200"/>
          <p14:tracePt t="52261" x="5949950" y="3251200"/>
          <p14:tracePt t="52277" x="5975350" y="3257550"/>
          <p14:tracePt t="52278" x="5981700" y="3257550"/>
          <p14:tracePt t="52294" x="6007100" y="3270250"/>
          <p14:tracePt t="52311" x="6038850" y="3270250"/>
          <p14:tracePt t="52328" x="6083300" y="3270250"/>
          <p14:tracePt t="52344" x="6115050" y="3276600"/>
          <p14:tracePt t="52361" x="6172200" y="3276600"/>
          <p14:tracePt t="52377" x="6216650" y="3276600"/>
          <p14:tracePt t="52394" x="6261100" y="3276600"/>
          <p14:tracePt t="52411" x="6318250" y="3263900"/>
          <p14:tracePt t="52427" x="6356350" y="3238500"/>
          <p14:tracePt t="52444" x="6381750" y="3213100"/>
          <p14:tracePt t="52461" x="6394450" y="3200400"/>
          <p14:tracePt t="52477" x="6407150" y="3181350"/>
          <p14:tracePt t="52478" x="6407150" y="3175000"/>
          <p14:tracePt t="52494" x="6426200" y="3143250"/>
          <p14:tracePt t="52511" x="6438900" y="3117850"/>
          <p14:tracePt t="52528" x="6438900" y="3098800"/>
          <p14:tracePt t="52544" x="6451600" y="3079750"/>
          <p14:tracePt t="52638" x="6451600" y="3067050"/>
          <p14:tracePt t="52662" x="6445250" y="3060700"/>
          <p14:tracePt t="52670" x="6432550" y="3060700"/>
          <p14:tracePt t="52678" x="6413500" y="3060700"/>
          <p14:tracePt t="52694" x="6369050" y="3060700"/>
          <p14:tracePt t="52711" x="6311900" y="3048000"/>
          <p14:tracePt t="52727" x="6261100" y="3041650"/>
          <p14:tracePt t="52744" x="6203950" y="3028950"/>
          <p14:tracePt t="52761" x="6159500" y="3028950"/>
          <p14:tracePt t="52778" x="6102350" y="3009900"/>
          <p14:tracePt t="52794" x="6064250" y="3009900"/>
          <p14:tracePt t="52810" x="6019800" y="2997200"/>
          <p14:tracePt t="52827" x="5975350" y="2997200"/>
          <p14:tracePt t="52844" x="5930900" y="2990850"/>
          <p14:tracePt t="52861" x="5886450" y="2990850"/>
          <p14:tracePt t="52878" x="5848350" y="2990850"/>
          <p14:tracePt t="52878" x="5835650" y="2990850"/>
          <p14:tracePt t="52894" x="5803900" y="2990850"/>
          <p14:tracePt t="52911" x="5772150" y="2990850"/>
          <p14:tracePt t="52927" x="5759450" y="2990850"/>
          <p14:tracePt t="52944" x="5753100" y="2990850"/>
          <p14:tracePt t="52961" x="5734050" y="2990850"/>
          <p14:tracePt t="52978" x="5721350" y="2990850"/>
          <p14:tracePt t="52994" x="5715000" y="2997200"/>
          <p14:tracePt t="53014" x="5708650" y="3009900"/>
          <p14:tracePt t="53046" x="5695950" y="3016250"/>
          <p14:tracePt t="53054" x="5689600" y="3022600"/>
          <p14:tracePt t="53062" x="5689600" y="3028950"/>
          <p14:tracePt t="53078" x="5689600" y="3041650"/>
          <p14:tracePt t="53094" x="5689600" y="3054350"/>
          <p14:tracePt t="53111" x="5689600" y="3086100"/>
          <p14:tracePt t="53128" x="5689600" y="3117850"/>
          <p14:tracePt t="53144" x="5689600" y="3130550"/>
          <p14:tracePt t="53161" x="5689600" y="3155950"/>
          <p14:tracePt t="53178" x="5689600" y="3187700"/>
          <p14:tracePt t="53194" x="5689600" y="3194050"/>
          <p14:tracePt t="53211" x="5689600" y="3200400"/>
          <p14:tracePt t="53228" x="5702300" y="3206750"/>
          <p14:tracePt t="53245" x="5702300" y="3225800"/>
          <p14:tracePt t="53261" x="5708650" y="3232150"/>
          <p14:tracePt t="53278" x="5721350" y="3257550"/>
          <p14:tracePt t="53294" x="5740400" y="3282950"/>
          <p14:tracePt t="53311" x="5746750" y="3289300"/>
          <p14:tracePt t="53328" x="5778500" y="3321050"/>
          <p14:tracePt t="53344" x="5803900" y="3333750"/>
          <p14:tracePt t="53361" x="5829300" y="3352800"/>
          <p14:tracePt t="53378" x="5861050" y="3352800"/>
          <p14:tracePt t="53394" x="5880100" y="3359150"/>
          <p14:tracePt t="53411" x="5892800" y="3359150"/>
          <p14:tracePt t="53428" x="5918200" y="3359150"/>
          <p14:tracePt t="53444" x="5937250" y="3359150"/>
          <p14:tracePt t="53461" x="5975350" y="3352800"/>
          <p14:tracePt t="53478" x="6019800" y="3340100"/>
          <p14:tracePt t="53479" x="6064250" y="3333750"/>
          <p14:tracePt t="53495" x="6121400" y="3333750"/>
          <p14:tracePt t="53511" x="6216650" y="3308350"/>
          <p14:tracePt t="53528" x="6286500" y="3302000"/>
          <p14:tracePt t="53544" x="6337300" y="3302000"/>
          <p14:tracePt t="53561" x="6343650" y="3295650"/>
          <p14:tracePt t="53578" x="6369050" y="3289300"/>
          <p14:tracePt t="53598" x="6375400" y="3289300"/>
          <p14:tracePt t="53614" x="6388100" y="3276600"/>
          <p14:tracePt t="53628" x="6394450" y="3270250"/>
          <p14:tracePt t="53654" x="6394450" y="3263900"/>
          <p14:tracePt t="53670" x="6394450" y="3257550"/>
          <p14:tracePt t="53702" x="6394450" y="3238500"/>
          <p14:tracePt t="53726" x="6394450" y="3232150"/>
          <p14:tracePt t="53734" x="6394450" y="3225800"/>
          <p14:tracePt t="53745" x="6394450" y="3219450"/>
          <p14:tracePt t="53761" x="6394450" y="3200400"/>
          <p14:tracePt t="53778" x="6400800" y="3194050"/>
          <p14:tracePt t="53863" x="6400800" y="3187700"/>
          <p14:tracePt t="53894" x="6400800" y="3181350"/>
          <p14:tracePt t="53910" x="6400800" y="3162300"/>
          <p14:tracePt t="53918" x="6400800" y="3155950"/>
          <p14:tracePt t="53928" x="6394450" y="3149600"/>
          <p14:tracePt t="53950" x="6381750" y="3143250"/>
          <p14:tracePt t="53982" x="6381750" y="3130550"/>
          <p14:tracePt t="53998" x="6381750" y="3117850"/>
          <p14:tracePt t="54046" x="6375400" y="3111500"/>
          <p14:tracePt t="54111" x="6375400" y="3105150"/>
          <p14:tracePt t="54119" x="6369050" y="3098800"/>
          <p14:tracePt t="54128" x="6369050" y="3092450"/>
          <p14:tracePt t="54144" x="6350000" y="3073400"/>
          <p14:tracePt t="54161" x="6343650" y="3067050"/>
          <p14:tracePt t="54178" x="6337300" y="3041650"/>
          <p14:tracePt t="54194" x="6330950" y="3035300"/>
          <p14:tracePt t="54211" x="6324600" y="3028950"/>
          <p14:tracePt t="54229" x="6311900" y="3022600"/>
          <p14:tracePt t="54247" x="6305550" y="3022600"/>
          <p14:tracePt t="54261" x="6299200" y="3009900"/>
          <p14:tracePt t="54278" x="6292850" y="3003550"/>
          <p14:tracePt t="54295" x="6267450" y="3003550"/>
          <p14:tracePt t="54311" x="6248400" y="3003550"/>
          <p14:tracePt t="54328" x="6223000" y="3003550"/>
          <p14:tracePt t="54345" x="6197600" y="3003550"/>
          <p14:tracePt t="54361" x="6184900" y="3003550"/>
          <p14:tracePt t="54378" x="6165850" y="3003550"/>
          <p14:tracePt t="54394" x="6146800" y="3009900"/>
          <p14:tracePt t="54439" x="6140450" y="3009900"/>
          <p14:tracePt t="54455" x="6127750" y="3009900"/>
          <p14:tracePt t="54471" x="6121400" y="3009900"/>
          <p14:tracePt t="54495" x="6115050" y="3009900"/>
          <p14:tracePt t="54511" x="6102350" y="3016250"/>
          <p14:tracePt t="54559" x="6089650" y="3016250"/>
          <p14:tracePt t="54607" x="6083300" y="3022600"/>
          <p14:tracePt t="55279" x="6076950" y="3022600"/>
          <p14:tracePt t="55287" x="6064250" y="3022600"/>
          <p14:tracePt t="55295" x="6038850" y="3022600"/>
          <p14:tracePt t="55311" x="5981700" y="3041650"/>
          <p14:tracePt t="55328" x="5905500" y="3054350"/>
          <p14:tracePt t="55345" x="5822950" y="3060700"/>
          <p14:tracePt t="55361" x="5734050" y="3073400"/>
          <p14:tracePt t="55378" x="5689600" y="3073400"/>
          <p14:tracePt t="55395" x="5664200" y="3073400"/>
          <p14:tracePt t="55411" x="5657850" y="3073400"/>
          <p14:tracePt t="55428" x="5651500" y="3073400"/>
          <p14:tracePt t="55607" x="5645150" y="3079750"/>
          <p14:tracePt t="55631" x="5645150" y="3086100"/>
          <p14:tracePt t="55647" x="5645150" y="3092450"/>
          <p14:tracePt t="55655" x="5645150" y="3105150"/>
          <p14:tracePt t="55663" x="5645150" y="3130550"/>
          <p14:tracePt t="55678" x="5645150" y="3136900"/>
          <p14:tracePt t="55695" x="5645150" y="3175000"/>
          <p14:tracePt t="55712" x="5651500" y="3200400"/>
          <p14:tracePt t="55728" x="5651500" y="3219450"/>
          <p14:tracePt t="55745" x="5657850" y="3238500"/>
          <p14:tracePt t="55762" x="5657850" y="3244850"/>
          <p14:tracePt t="55778" x="5664200" y="3263900"/>
          <p14:tracePt t="55795" x="5676900" y="3270250"/>
          <p14:tracePt t="55815" x="5689600" y="3289300"/>
          <p14:tracePt t="55887" x="5695950" y="3289300"/>
          <p14:tracePt t="55935" x="5708650" y="3295650"/>
          <p14:tracePt t="55967" x="5734050" y="3295650"/>
          <p14:tracePt t="55983" x="5746750" y="3295650"/>
          <p14:tracePt t="55991" x="5765800" y="3282950"/>
          <p14:tracePt t="55999" x="5772150" y="3282950"/>
          <p14:tracePt t="56015" x="5778500" y="3282950"/>
          <p14:tracePt t="56028" x="5784850" y="3282950"/>
          <p14:tracePt t="56045" x="5803900" y="3276600"/>
          <p14:tracePt t="56062" x="5810250" y="3270250"/>
          <p14:tracePt t="56078" x="5810250" y="3257550"/>
          <p14:tracePt t="56095" x="5816600" y="3251200"/>
          <p14:tracePt t="56119" x="5829300" y="3244850"/>
          <p14:tracePt t="56135" x="5842000" y="3244850"/>
          <p14:tracePt t="56145" x="5848350" y="3238500"/>
          <p14:tracePt t="56162" x="5854700" y="3232150"/>
          <p14:tracePt t="56178" x="5867400" y="3213100"/>
          <p14:tracePt t="56195" x="5892800" y="3200400"/>
          <p14:tracePt t="56212" x="5905500" y="3181350"/>
          <p14:tracePt t="56228" x="5911850" y="3168650"/>
          <p14:tracePt t="56245" x="5918200" y="3162300"/>
          <p14:tracePt t="56262" x="5937250" y="3143250"/>
          <p14:tracePt t="56278" x="5943600" y="3136900"/>
          <p14:tracePt t="56295" x="6007100" y="3130550"/>
          <p14:tracePt t="56312" x="6083300" y="3130550"/>
          <p14:tracePt t="56328" x="6242050" y="3130550"/>
          <p14:tracePt t="56345" x="6381750" y="3130550"/>
          <p14:tracePt t="56362" x="6591300" y="3130550"/>
          <p14:tracePt t="56378" x="6800850" y="3136900"/>
          <p14:tracePt t="56395" x="6946900" y="3149600"/>
          <p14:tracePt t="56412" x="7004050" y="3168650"/>
          <p14:tracePt t="56428" x="7048500" y="3175000"/>
          <p14:tracePt t="56445" x="7054850" y="3181350"/>
          <p14:tracePt t="56495" x="7067550" y="3187700"/>
          <p14:tracePt t="56567" x="7061200" y="3187700"/>
          <p14:tracePt t="56583" x="7048500" y="3187700"/>
          <p14:tracePt t="56591" x="7042150" y="3187700"/>
          <p14:tracePt t="56695" x="7035800" y="3187700"/>
          <p14:tracePt t="56719" x="7029450" y="3194050"/>
          <p14:tracePt t="56727" x="7016750" y="3206750"/>
          <p14:tracePt t="56735" x="7010400" y="3206750"/>
          <p14:tracePt t="56745" x="7004050" y="3213100"/>
          <p14:tracePt t="56762" x="7004050" y="3219450"/>
          <p14:tracePt t="56778" x="6997700" y="3244850"/>
          <p14:tracePt t="56795" x="6997700" y="3276600"/>
          <p14:tracePt t="56812" x="6985000" y="3308350"/>
          <p14:tracePt t="56828" x="6978650" y="3359150"/>
          <p14:tracePt t="56845" x="6972300" y="3390900"/>
          <p14:tracePt t="56862" x="6959600" y="3403600"/>
          <p14:tracePt t="56878" x="6959600" y="3422650"/>
          <p14:tracePt t="56895" x="6959600" y="3429000"/>
          <p14:tracePt t="56912" x="6953250" y="3435350"/>
          <p14:tracePt t="56960" x="6953250" y="3441700"/>
          <p14:tracePt t="56967" x="6953250" y="3454400"/>
          <p14:tracePt t="56978" x="6953250" y="3467100"/>
          <p14:tracePt t="56995" x="6953250" y="3479800"/>
          <p14:tracePt t="57012" x="6946900" y="3543300"/>
          <p14:tracePt t="57028" x="6946900" y="3606800"/>
          <p14:tracePt t="57045" x="6927850" y="3708400"/>
          <p14:tracePt t="57062" x="6902450" y="3778250"/>
          <p14:tracePt t="57078" x="6896100" y="3867150"/>
          <p14:tracePt t="57095" x="6883400" y="3956050"/>
          <p14:tracePt t="57112" x="6864350" y="3987800"/>
          <p14:tracePt t="57128" x="6864350" y="4013200"/>
          <p14:tracePt t="57145" x="6864350" y="4038600"/>
          <p14:tracePt t="57162" x="6864350" y="4051300"/>
          <p14:tracePt t="57178" x="6864350" y="4114800"/>
          <p14:tracePt t="57195" x="6864350" y="4191000"/>
          <p14:tracePt t="57212" x="6883400" y="4279900"/>
          <p14:tracePt t="57229" x="6915150" y="4368800"/>
          <p14:tracePt t="57245" x="6946900" y="4445000"/>
          <p14:tracePt t="57262" x="7010400" y="4521200"/>
          <p14:tracePt t="57279" x="7061200" y="4559300"/>
          <p14:tracePt t="57295" x="7124700" y="4565650"/>
          <p14:tracePt t="57312" x="7156450" y="4565650"/>
          <p14:tracePt t="57329" x="7181850" y="4514850"/>
          <p14:tracePt t="57345" x="7213600" y="4432300"/>
          <p14:tracePt t="57362" x="7219950" y="4349750"/>
          <p14:tracePt t="57379" x="7232650" y="4286250"/>
          <p14:tracePt t="57395" x="7232650" y="4241800"/>
          <p14:tracePt t="57412" x="7232650" y="4197350"/>
          <p14:tracePt t="57429" x="7232650" y="4127500"/>
          <p14:tracePt t="57445" x="7232650" y="4070350"/>
          <p14:tracePt t="57462" x="7232650" y="4006850"/>
          <p14:tracePt t="57479" x="7232650" y="3898900"/>
          <p14:tracePt t="57495" x="7232650" y="3740150"/>
          <p14:tracePt t="57512" x="7251700" y="3663950"/>
          <p14:tracePt t="57529" x="7258050" y="3657600"/>
          <p14:tracePt t="57545" x="7258050" y="3651250"/>
          <p14:tracePt t="57600" x="7270750" y="3663950"/>
          <p14:tracePt t="57607" x="7270750" y="3689350"/>
          <p14:tracePt t="57629" x="7277100" y="3746500"/>
          <p14:tracePt t="57645" x="7296150" y="3816350"/>
          <p14:tracePt t="57662" x="7296150" y="3879850"/>
          <p14:tracePt t="57679" x="7315200" y="3937000"/>
          <p14:tracePt t="57679" x="7315200" y="3956050"/>
          <p14:tracePt t="57696" x="7334250" y="4000500"/>
          <p14:tracePt t="57712" x="7346950" y="4006850"/>
          <p14:tracePt t="57729" x="7353300" y="4013200"/>
          <p14:tracePt t="57783" x="7359650" y="4025900"/>
          <p14:tracePt t="57791" x="7359650" y="4019550"/>
          <p14:tracePt t="57807" x="7359650" y="4013200"/>
          <p14:tracePt t="57815" x="7359650" y="4000500"/>
          <p14:tracePt t="57829" x="7359650" y="3994150"/>
          <p14:tracePt t="57848" x="7359650" y="3981450"/>
          <p14:tracePt t="57871" x="7359650" y="3975100"/>
          <p14:tracePt t="57895" x="7359650" y="3962400"/>
          <p14:tracePt t="57911" x="7359650" y="3956050"/>
          <p14:tracePt t="57919" x="7359650" y="3949700"/>
          <p14:tracePt t="57944" x="7346950" y="3917950"/>
          <p14:tracePt t="57959" x="7346950" y="3911600"/>
          <p14:tracePt t="57975" x="7340600" y="3905250"/>
          <p14:tracePt t="57991" x="7340600" y="3898900"/>
          <p14:tracePt t="58511" x="7340600" y="3905250"/>
          <p14:tracePt t="58528" x="7340600" y="3911600"/>
          <p14:tracePt t="58543" x="7340600" y="3924300"/>
          <p14:tracePt t="58616" x="7340600" y="3937000"/>
          <p14:tracePt t="58632" x="7340600" y="3943350"/>
          <p14:tracePt t="58648" x="7334250" y="3962400"/>
          <p14:tracePt t="58664" x="7321550" y="3981450"/>
          <p14:tracePt t="58672" x="7308850" y="3987800"/>
          <p14:tracePt t="58679" x="7296150" y="3994150"/>
          <p14:tracePt t="58696" x="7258050" y="4006850"/>
          <p14:tracePt t="58712" x="7162800" y="4006850"/>
          <p14:tracePt t="58729" x="7023100" y="4006850"/>
          <p14:tracePt t="58746" x="6845300" y="3981450"/>
          <p14:tracePt t="58762" x="6680200" y="3917950"/>
          <p14:tracePt t="58779" x="6591300" y="3854450"/>
          <p14:tracePt t="58796" x="6521450" y="3803650"/>
          <p14:tracePt t="58812" x="6483350" y="3771900"/>
          <p14:tracePt t="58829" x="6464300" y="3752850"/>
          <p14:tracePt t="58845" x="6413500" y="3727450"/>
          <p14:tracePt t="58863" x="6407150" y="3721100"/>
          <p14:tracePt t="58880" x="6375400" y="3721100"/>
          <p14:tracePt t="58880" x="6369050" y="3721100"/>
          <p14:tracePt t="58896" x="6305550" y="3708400"/>
          <p14:tracePt t="58912" x="6235700" y="3708400"/>
          <p14:tracePt t="58929" x="6159500" y="3708400"/>
          <p14:tracePt t="58946" x="6102350" y="3708400"/>
          <p14:tracePt t="58962" x="6057900" y="3702050"/>
          <p14:tracePt t="58979" x="6000750" y="3670300"/>
          <p14:tracePt t="58996" x="5981700" y="3663950"/>
          <p14:tracePt t="59012" x="5969000" y="3657600"/>
          <p14:tracePt t="59029" x="5949950" y="3638550"/>
          <p14:tracePt t="59046" x="5943600" y="3625850"/>
          <p14:tracePt t="59062" x="5924550" y="3600450"/>
          <p14:tracePt t="59079" x="5905500" y="3575050"/>
          <p14:tracePt t="59079" x="5899150" y="3562350"/>
          <p14:tracePt t="59096" x="5880100" y="3543300"/>
          <p14:tracePt t="59113" x="5867400" y="3536950"/>
          <p14:tracePt t="59129" x="5842000" y="3530600"/>
          <p14:tracePt t="59146" x="5835650" y="3524250"/>
          <p14:tracePt t="59162" x="5829300" y="3517900"/>
          <p14:tracePt t="59192" x="5822950" y="3505200"/>
          <p14:tracePt t="59400" x="5822950" y="3492500"/>
          <p14:tracePt t="59424" x="5822950" y="3486150"/>
          <p14:tracePt t="59432" x="5829300" y="3479800"/>
          <p14:tracePt t="59464" x="5829300" y="3467100"/>
          <p14:tracePt t="59480" x="5835650" y="3460750"/>
          <p14:tracePt t="59504" x="5842000" y="3454400"/>
          <p14:tracePt t="59520" x="5854700" y="3448050"/>
          <p14:tracePt t="59544" x="5861050" y="3441700"/>
          <p14:tracePt t="59560" x="5867400" y="3435350"/>
          <p14:tracePt t="60112" x="5873750" y="3435350"/>
          <p14:tracePt t="60312" x="5899150" y="3441700"/>
          <p14:tracePt t="60400" x="5918200" y="3441700"/>
          <p14:tracePt t="60416" x="5924550" y="3448050"/>
          <p14:tracePt t="60424" x="5930900" y="3460750"/>
          <p14:tracePt t="60440" x="5937250" y="3460750"/>
          <p14:tracePt t="60448" x="5962650" y="3460750"/>
          <p14:tracePt t="60463" x="6000750" y="3460750"/>
          <p14:tracePt t="60479" x="6070600" y="3460750"/>
          <p14:tracePt t="60496" x="6229350" y="3460750"/>
          <p14:tracePt t="60513" x="6369050" y="3460750"/>
          <p14:tracePt t="60529" x="6508750" y="3460750"/>
          <p14:tracePt t="60546" x="6565900" y="3460750"/>
          <p14:tracePt t="60563" x="6610350" y="3460750"/>
          <p14:tracePt t="60580" x="6635750" y="3460750"/>
          <p14:tracePt t="60928" x="6635750" y="3454400"/>
          <p14:tracePt t="60944" x="6629400" y="3448050"/>
          <p14:tracePt t="60960" x="6616700" y="3448050"/>
          <p14:tracePt t="60976" x="6610350" y="3448050"/>
          <p14:tracePt t="60984" x="6604000" y="3448050"/>
          <p14:tracePt t="61560" x="6616700" y="3448050"/>
          <p14:tracePt t="61568" x="6654800" y="3473450"/>
          <p14:tracePt t="61580" x="6673850" y="3473450"/>
          <p14:tracePt t="61597" x="6750050" y="3473450"/>
          <p14:tracePt t="61613" x="6807200" y="3473450"/>
          <p14:tracePt t="61630" x="6883400" y="3473450"/>
          <p14:tracePt t="61646" x="6953250" y="3473450"/>
          <p14:tracePt t="61663" x="7010400" y="3473450"/>
          <p14:tracePt t="61680" x="7029450" y="3473450"/>
          <p14:tracePt t="61680" x="7048500" y="3473450"/>
          <p14:tracePt t="61696" x="7073900" y="3473450"/>
          <p14:tracePt t="61713" x="7080250" y="3473450"/>
          <p14:tracePt t="61730" x="7099300" y="3473450"/>
          <p14:tracePt t="61746" x="7112000" y="3473450"/>
          <p14:tracePt t="61763" x="7118350" y="3473450"/>
          <p14:tracePt t="61780" x="7131050" y="3473450"/>
          <p14:tracePt t="61796" x="7156450" y="3486150"/>
          <p14:tracePt t="61824" x="7162800" y="3486150"/>
          <p14:tracePt t="61848" x="7175500" y="3486150"/>
          <p14:tracePt t="61856" x="7188200" y="3486150"/>
          <p14:tracePt t="61880" x="7194550" y="3486150"/>
          <p14:tracePt t="61896" x="7200900" y="3486150"/>
          <p14:tracePt t="61904" x="7213600" y="3486150"/>
          <p14:tracePt t="61913" x="7226300" y="3486150"/>
          <p14:tracePt t="61930" x="7239000" y="3479800"/>
          <p14:tracePt t="61946" x="7270750" y="3467100"/>
          <p14:tracePt t="61963" x="7283450" y="3467100"/>
          <p14:tracePt t="61980" x="7308850" y="3448050"/>
          <p14:tracePt t="61996" x="7321550" y="3441700"/>
          <p14:tracePt t="62013" x="7327900" y="3435350"/>
          <p14:tracePt t="62030" x="7334250" y="3429000"/>
          <p14:tracePt t="62777" x="7340600" y="3429000"/>
          <p14:tracePt t="62784" x="7366000" y="3429000"/>
          <p14:tracePt t="62797" x="7404100" y="3429000"/>
          <p14:tracePt t="62814" x="7493000" y="3429000"/>
          <p14:tracePt t="62830" x="7620000" y="3429000"/>
          <p14:tracePt t="62846" x="7715250" y="3429000"/>
          <p14:tracePt t="62863" x="7804150" y="3429000"/>
          <p14:tracePt t="62880" x="7874000" y="3409950"/>
          <p14:tracePt t="62897" x="7969250" y="3397250"/>
          <p14:tracePt t="62913" x="8083550" y="3378200"/>
          <p14:tracePt t="62930" x="8166100" y="3352800"/>
          <p14:tracePt t="62947" x="8235950" y="3346450"/>
          <p14:tracePt t="62963" x="8293100" y="3333750"/>
          <p14:tracePt t="62980" x="8337550" y="3333750"/>
          <p14:tracePt t="62997" x="8350250" y="3333750"/>
          <p14:tracePt t="63013" x="8369300" y="3333750"/>
          <p14:tracePt t="63030" x="8375650" y="3333750"/>
          <p14:tracePt t="63047" x="8388350" y="3333750"/>
          <p14:tracePt t="63073" x="8401050" y="3333750"/>
          <p14:tracePt t="63088" x="8407400" y="3333750"/>
          <p14:tracePt t="63105" x="8413750" y="3333750"/>
          <p14:tracePt t="63113" x="8439150" y="3346450"/>
          <p14:tracePt t="63130" x="8464550" y="3359150"/>
          <p14:tracePt t="63146" x="8483600" y="3359150"/>
          <p14:tracePt t="63163" x="8502650" y="3371850"/>
          <p14:tracePt t="63180" x="8509000" y="3371850"/>
          <p14:tracePt t="63689" x="8521700" y="3371850"/>
          <p14:tracePt t="63697" x="8521700" y="3359150"/>
          <p14:tracePt t="63713" x="8509000" y="3327400"/>
          <p14:tracePt t="63730" x="8483600" y="3302000"/>
          <p14:tracePt t="63747" x="8439150" y="3276600"/>
          <p14:tracePt t="63764" x="8388350" y="3225800"/>
          <p14:tracePt t="63780" x="8312150" y="3162300"/>
          <p14:tracePt t="63797" x="8267700" y="3117850"/>
          <p14:tracePt t="63813" x="8229600" y="3086100"/>
          <p14:tracePt t="63830" x="8204200" y="3060700"/>
          <p14:tracePt t="63847" x="8178800" y="3048000"/>
          <p14:tracePt t="63863" x="8166100" y="3022600"/>
          <p14:tracePt t="63880" x="8153400" y="3016250"/>
          <p14:tracePt t="63897" x="8140700" y="3009900"/>
          <p14:tracePt t="63913" x="8128000" y="2990850"/>
          <p14:tracePt t="63930" x="8108950" y="2984500"/>
          <p14:tracePt t="63947" x="8102600" y="2984500"/>
          <p14:tracePt t="63963" x="8089900" y="2978150"/>
          <p14:tracePt t="63980" x="8064500" y="2965450"/>
          <p14:tracePt t="63997" x="8058150" y="2952750"/>
          <p14:tracePt t="64014" x="8039100" y="2940050"/>
          <p14:tracePt t="64030" x="8020050" y="2927350"/>
          <p14:tracePt t="64057" x="8007350" y="2927350"/>
          <p14:tracePt t="64065" x="8001000" y="2927350"/>
          <p14:tracePt t="64080" x="7988300" y="2927350"/>
          <p14:tracePt t="64097" x="7931150" y="2933700"/>
          <p14:tracePt t="64113" x="7886700" y="2971800"/>
          <p14:tracePt t="64130" x="7823200" y="3009900"/>
          <p14:tracePt t="64147" x="7791450" y="3035300"/>
          <p14:tracePt t="64164" x="7753350" y="3060700"/>
          <p14:tracePt t="64180" x="7740650" y="3067050"/>
          <p14:tracePt t="64197" x="7715250" y="3092450"/>
          <p14:tracePt t="64213" x="7702550" y="3098800"/>
          <p14:tracePt t="64231" x="7696200" y="3111500"/>
          <p14:tracePt t="64247" x="7677150" y="3124200"/>
          <p14:tracePt t="64264" x="7670800" y="3130550"/>
          <p14:tracePt t="64281" x="7664450" y="3136900"/>
          <p14:tracePt t="64297" x="7639050" y="3162300"/>
          <p14:tracePt t="64314" x="7632700" y="3168650"/>
          <p14:tracePt t="64330" x="7607300" y="3194050"/>
          <p14:tracePt t="64347" x="7581900" y="3219450"/>
          <p14:tracePt t="64364" x="7556500" y="3257550"/>
          <p14:tracePt t="64380" x="7531100" y="3276600"/>
          <p14:tracePt t="64397" x="7512050" y="3302000"/>
          <p14:tracePt t="64413" x="7480300" y="3340100"/>
          <p14:tracePt t="64430" x="7442200" y="3359150"/>
          <p14:tracePt t="64447" x="7416800" y="3384550"/>
          <p14:tracePt t="64464" x="7410450" y="3390900"/>
          <p14:tracePt t="64481" x="7397750" y="3397250"/>
          <p14:tracePt t="64498" x="7391400" y="3403600"/>
          <p14:tracePt t="64514" x="7385050" y="3409950"/>
          <p14:tracePt t="64530" x="7372350" y="3409950"/>
          <p14:tracePt t="64547" x="7366000" y="3422650"/>
          <p14:tracePt t="64785" x="7366000" y="3416300"/>
          <p14:tracePt t="64793" x="7366000" y="3409950"/>
          <p14:tracePt t="66810" x="7391400" y="3409950"/>
          <p14:tracePt t="66817" x="7461250" y="3409950"/>
          <p14:tracePt t="66831" x="7550150" y="3416300"/>
          <p14:tracePt t="66847" x="7772400" y="3416300"/>
          <p14:tracePt t="66864" x="8064500" y="3416300"/>
          <p14:tracePt t="66881" x="8362950" y="3416300"/>
          <p14:tracePt t="66897" x="8743950" y="3435350"/>
          <p14:tracePt t="66914" x="8813800" y="3435350"/>
          <p14:tracePt t="66931" x="8820150" y="3435350"/>
          <p14:tracePt t="67041" x="8826500" y="3429000"/>
          <p14:tracePt t="67258" x="8807450" y="3429000"/>
          <p14:tracePt t="67266" x="8794750" y="3429000"/>
          <p14:tracePt t="67281" x="8763000" y="3429000"/>
          <p14:tracePt t="67297" x="8680450" y="3429000"/>
          <p14:tracePt t="67314" x="8636000" y="3429000"/>
          <p14:tracePt t="67331" x="8591550" y="3429000"/>
          <p14:tracePt t="67348" x="8572500" y="3422650"/>
          <p14:tracePt t="67364" x="8566150" y="3422650"/>
          <p14:tracePt t="67385" x="8553450" y="3422650"/>
          <p14:tracePt t="69210" x="8547100" y="3422650"/>
          <p14:tracePt t="69226" x="8521700" y="3422650"/>
          <p14:tracePt t="69234" x="8483600" y="3422650"/>
          <p14:tracePt t="69248" x="8426450" y="3422650"/>
          <p14:tracePt t="69265" x="8286750" y="3422650"/>
          <p14:tracePt t="69281" x="8147050" y="3416300"/>
          <p14:tracePt t="69298" x="7727950" y="3403600"/>
          <p14:tracePt t="69315" x="7296150" y="3403600"/>
          <p14:tracePt t="69331" x="6762750" y="3403600"/>
          <p14:tracePt t="69348" x="6223000" y="3403600"/>
          <p14:tracePt t="69365" x="5784850" y="3403600"/>
          <p14:tracePt t="69381" x="5581650" y="3403600"/>
          <p14:tracePt t="69398" x="5543550" y="3403600"/>
          <p14:tracePt t="69415" x="5537200" y="3403600"/>
          <p14:tracePt t="69431" x="5530850" y="3403600"/>
          <p14:tracePt t="69448" x="5524500" y="3403600"/>
          <p14:tracePt t="69465" x="5505450" y="3403600"/>
          <p14:tracePt t="69482" x="5499100" y="3403600"/>
          <p14:tracePt t="69538" x="5492750" y="3403600"/>
          <p14:tracePt t="69554" x="5486400" y="3403600"/>
          <p14:tracePt t="69562" x="5467350" y="3403600"/>
          <p14:tracePt t="69586" x="5461000" y="3403600"/>
          <p14:tracePt t="69674" x="5454650" y="3397250"/>
          <p14:tracePt t="69682" x="5467350" y="3378200"/>
          <p14:tracePt t="69698" x="5499100" y="3378200"/>
          <p14:tracePt t="69715" x="5543550" y="3378200"/>
          <p14:tracePt t="69731" x="5575300" y="3378200"/>
          <p14:tracePt t="69748" x="5600700" y="3378200"/>
          <p14:tracePt t="69765" x="5626100" y="3378200"/>
          <p14:tracePt t="69781" x="5638800" y="3384550"/>
          <p14:tracePt t="69798" x="5676900" y="3390900"/>
          <p14:tracePt t="69815" x="5708650" y="3397250"/>
          <p14:tracePt t="69831" x="5753100" y="3416300"/>
          <p14:tracePt t="69848" x="5791200" y="3435350"/>
          <p14:tracePt t="69865" x="5854700" y="3441700"/>
          <p14:tracePt t="69881" x="5937250" y="3467100"/>
          <p14:tracePt t="69882" x="5969000" y="3467100"/>
          <p14:tracePt t="69898" x="6045200" y="3467100"/>
          <p14:tracePt t="69915" x="6076950" y="3467100"/>
          <p14:tracePt t="69931" x="6089650" y="3467100"/>
          <p14:tracePt t="69948" x="6102350" y="3467100"/>
          <p14:tracePt t="70243" x="6089650" y="3467100"/>
          <p14:tracePt t="70250" x="6083300" y="3467100"/>
          <p14:tracePt t="70265" x="6057900" y="3467100"/>
          <p14:tracePt t="70282" x="6019800" y="3467100"/>
          <p14:tracePt t="70298" x="6000750" y="3454400"/>
          <p14:tracePt t="70315" x="5994400" y="3454400"/>
          <p14:tracePt t="70332" x="5975350" y="3454400"/>
          <p14:tracePt t="70348" x="5956300" y="3448050"/>
          <p14:tracePt t="70370" x="5949950" y="3448050"/>
          <p14:tracePt t="70382" x="5937250" y="3448050"/>
          <p14:tracePt t="70398" x="5930900" y="3448050"/>
          <p14:tracePt t="70415" x="5918200" y="3448050"/>
          <p14:tracePt t="70432" x="5899150" y="3448050"/>
          <p14:tracePt t="70448" x="5873750" y="3441700"/>
          <p14:tracePt t="70465" x="5867400" y="3429000"/>
          <p14:tracePt t="70490" x="5861050" y="3429000"/>
          <p14:tracePt t="72675" x="5899150" y="3422650"/>
          <p14:tracePt t="72683" x="6038850" y="3429000"/>
          <p14:tracePt t="72699" x="6299200" y="3441700"/>
          <p14:tracePt t="72715" x="6610350" y="3441700"/>
          <p14:tracePt t="72732" x="6858000" y="3473450"/>
          <p14:tracePt t="72749" x="6985000" y="3492500"/>
          <p14:tracePt t="72766" x="7023100" y="3505200"/>
          <p14:tracePt t="72939" x="7048500" y="3492500"/>
          <p14:tracePt t="72955" x="7054850" y="3486150"/>
          <p14:tracePt t="72963" x="7067550" y="3479800"/>
          <p14:tracePt t="72971" x="7080250" y="3473450"/>
          <p14:tracePt t="72982" x="7092950" y="3454400"/>
          <p14:tracePt t="72999" x="7162800" y="3416300"/>
          <p14:tracePt t="73015" x="7283450" y="3365500"/>
          <p14:tracePt t="73032" x="7467600" y="3314700"/>
          <p14:tracePt t="73049" x="7766050" y="3270250"/>
          <p14:tracePt t="73066" x="8039100" y="3257550"/>
          <p14:tracePt t="73082" x="8286750" y="3257550"/>
          <p14:tracePt t="73099" x="8470900" y="3257550"/>
          <p14:tracePt t="73116" x="8477250" y="3257550"/>
          <p14:tracePt t="73147" x="8483600" y="3257550"/>
          <p14:tracePt t="73171" x="8483600" y="3270250"/>
          <p14:tracePt t="73179" x="8483600" y="3282950"/>
          <p14:tracePt t="73187" x="8477250" y="3282950"/>
          <p14:tracePt t="73199" x="8458200" y="3289300"/>
          <p14:tracePt t="73216" x="8388350" y="3314700"/>
          <p14:tracePt t="73232" x="8261350" y="3333750"/>
          <p14:tracePt t="73249" x="8083550" y="3346450"/>
          <p14:tracePt t="73266" x="7867650" y="3390900"/>
          <p14:tracePt t="73282" x="7670800" y="3416300"/>
          <p14:tracePt t="73299" x="7518400" y="3448050"/>
          <p14:tracePt t="73316" x="7467600" y="3448050"/>
          <p14:tracePt t="73332" x="7448550" y="3448050"/>
          <p14:tracePt t="73349" x="7423150" y="3448050"/>
          <p14:tracePt t="73452" x="7416800" y="3448050"/>
          <p14:tracePt t="75331" x="7416800" y="3454400"/>
          <p14:tracePt t="75339" x="7416800" y="3473450"/>
          <p14:tracePt t="75356" x="7416800" y="3479800"/>
          <p14:tracePt t="75366" x="7429500" y="3498850"/>
          <p14:tracePt t="75403" x="7429500" y="3511550"/>
          <p14:tracePt t="75547" x="7429500" y="3517900"/>
          <p14:tracePt t="75563" x="7429500" y="3524250"/>
          <p14:tracePt t="75572" x="7429500" y="3536950"/>
          <p14:tracePt t="75583" x="7429500" y="3543300"/>
          <p14:tracePt t="75600" x="7435850" y="3568700"/>
          <p14:tracePt t="75619" x="7435850" y="3575050"/>
          <p14:tracePt t="76988" x="7435850" y="3587750"/>
          <p14:tracePt t="77252" x="7435850" y="3594100"/>
          <p14:tracePt t="77933" x="7435850" y="3613150"/>
          <p14:tracePt t="77940" x="7442200" y="3638550"/>
          <p14:tracePt t="77950" x="7473950" y="3670300"/>
          <p14:tracePt t="77967" x="7480300" y="3676650"/>
          <p14:tracePt t="77983" x="7499350" y="3683000"/>
          <p14:tracePt t="78000" x="7518400" y="3683000"/>
          <p14:tracePt t="78017" x="7594600" y="3683000"/>
          <p14:tracePt t="78033" x="7651750" y="3638550"/>
          <p14:tracePt t="78050" x="7651750" y="3606800"/>
          <p14:tracePt t="78067" x="7651750" y="3594100"/>
          <p14:tracePt t="78083" x="7645400" y="3587750"/>
          <p14:tracePt t="78084" x="7639050" y="3587750"/>
          <p14:tracePt t="78436" x="7620000" y="3587750"/>
          <p14:tracePt t="78444" x="7613650" y="3587750"/>
          <p14:tracePt t="78452" x="7581900" y="3587750"/>
          <p14:tracePt t="78467" x="7531100" y="3587750"/>
          <p14:tracePt t="78483" x="7372350" y="3587750"/>
          <p14:tracePt t="78500" x="6940550" y="3587750"/>
          <p14:tracePt t="78517" x="6597650" y="3587750"/>
          <p14:tracePt t="78533" x="6108700" y="3587750"/>
          <p14:tracePt t="78550" x="5543550" y="3587750"/>
          <p14:tracePt t="78567" x="5137150" y="3587750"/>
          <p14:tracePt t="78584" x="4826000" y="3587750"/>
          <p14:tracePt t="78601" x="4514850" y="3587750"/>
          <p14:tracePt t="78617" x="4203700" y="3625850"/>
          <p14:tracePt t="78633" x="4025900" y="3651250"/>
          <p14:tracePt t="78650" x="3905250" y="3708400"/>
          <p14:tracePt t="78667" x="3771900" y="3759200"/>
          <p14:tracePt t="78683" x="3689350" y="3765550"/>
          <p14:tracePt t="78700" x="3587750" y="3810000"/>
          <p14:tracePt t="78717" x="3575050" y="3816350"/>
          <p14:tracePt t="78733" x="3556000" y="3816350"/>
          <p14:tracePt t="78933" x="3575050" y="3816350"/>
          <p14:tracePt t="78964" x="3581400" y="3816350"/>
          <p14:tracePt t="78988" x="3600450" y="3822700"/>
          <p14:tracePt t="79300" x="3613150" y="3835400"/>
          <p14:tracePt t="79308" x="3625850" y="3835400"/>
          <p14:tracePt t="79317" x="3657600" y="3835400"/>
          <p14:tracePt t="79334" x="3797300" y="3835400"/>
          <p14:tracePt t="79350" x="4019550" y="3835400"/>
          <p14:tracePt t="79367" x="4349750" y="3835400"/>
          <p14:tracePt t="79384" x="4610100" y="3835400"/>
          <p14:tracePt t="79400" x="4800600" y="3835400"/>
          <p14:tracePt t="79417" x="4870450" y="3835400"/>
          <p14:tracePt t="79434" x="4902200" y="3835400"/>
          <p14:tracePt t="79450" x="4927600" y="3841750"/>
          <p14:tracePt t="79467" x="4933950" y="3848100"/>
          <p14:tracePt t="79484" x="4940300" y="3848100"/>
          <p14:tracePt t="79500" x="4978400" y="3848100"/>
          <p14:tracePt t="79517" x="5048250" y="3835400"/>
          <p14:tracePt t="79534" x="5143500" y="3822700"/>
          <p14:tracePt t="79550" x="5340350" y="3810000"/>
          <p14:tracePt t="79567" x="5619750" y="3765550"/>
          <p14:tracePt t="79584" x="5892800" y="3765550"/>
          <p14:tracePt t="79601" x="6038850" y="3752850"/>
          <p14:tracePt t="79617" x="6096000" y="3746500"/>
          <p14:tracePt t="79634" x="6115050" y="3740150"/>
          <p14:tracePt t="79652" x="6127750" y="3740150"/>
          <p14:tracePt t="79668" x="6134100" y="3740150"/>
          <p14:tracePt t="79684" x="6146800" y="3740150"/>
          <p14:tracePt t="79700" x="6153150" y="3740150"/>
          <p14:tracePt t="79717" x="6172200" y="3740150"/>
          <p14:tracePt t="79734" x="6191250" y="3740150"/>
          <p14:tracePt t="79750" x="6203950" y="3740150"/>
          <p14:tracePt t="79767" x="6229350" y="3740150"/>
          <p14:tracePt t="79784" x="6248400" y="3740150"/>
          <p14:tracePt t="80445" x="6254750" y="3740150"/>
          <p14:tracePt t="80452" x="6261100" y="3746500"/>
          <p14:tracePt t="80467" x="6267450" y="3765550"/>
          <p14:tracePt t="80636" x="6273800" y="3771900"/>
          <p14:tracePt t="80661" x="6273800" y="3759200"/>
          <p14:tracePt t="80668" x="6273800" y="3752850"/>
          <p14:tracePt t="80684" x="6286500" y="3740150"/>
          <p14:tracePt t="80701" x="6292850" y="3721100"/>
          <p14:tracePt t="80717" x="6292850" y="3708400"/>
          <p14:tracePt t="80734" x="6299200" y="3683000"/>
          <p14:tracePt t="80751" x="6299200" y="3663950"/>
          <p14:tracePt t="80767" x="6299200" y="3638550"/>
          <p14:tracePt t="80784" x="6305550" y="3613150"/>
          <p14:tracePt t="80801" x="6305550" y="3594100"/>
          <p14:tracePt t="80817" x="6311900" y="3556000"/>
          <p14:tracePt t="80834" x="6311900" y="3530600"/>
          <p14:tracePt t="80851" x="6311900" y="3511550"/>
          <p14:tracePt t="80867" x="6311900" y="3473450"/>
          <p14:tracePt t="80884" x="6311900" y="3441700"/>
          <p14:tracePt t="80884" x="6311900" y="3435350"/>
          <p14:tracePt t="80965" x="6311900" y="3454400"/>
          <p14:tracePt t="80973" x="6311900" y="3479800"/>
          <p14:tracePt t="80984" x="6311900" y="3498850"/>
          <p14:tracePt t="81001" x="6311900" y="3530600"/>
          <p14:tracePt t="81017" x="6311900" y="3562350"/>
          <p14:tracePt t="81034" x="6311900" y="3581400"/>
          <p14:tracePt t="81051" x="6311900" y="3600450"/>
          <p14:tracePt t="81067" x="6311900" y="3606800"/>
          <p14:tracePt t="81084" x="6311900" y="3632200"/>
          <p14:tracePt t="81101" x="6311900" y="3638550"/>
          <p14:tracePt t="81125" x="6311900" y="3644900"/>
          <p14:tracePt t="81413" x="6311900" y="3651250"/>
          <p14:tracePt t="81429" x="6305550" y="3651250"/>
          <p14:tracePt t="81445" x="6299200" y="3651250"/>
          <p14:tracePt t="81469" x="6292850" y="3651250"/>
          <p14:tracePt t="81501" x="6273800" y="3644900"/>
          <p14:tracePt t="81797" x="6267450" y="3651250"/>
          <p14:tracePt t="81869" x="6261100" y="3657600"/>
          <p14:tracePt t="82229" x="6254750" y="3651250"/>
          <p14:tracePt t="82245" x="6254750" y="3644900"/>
          <p14:tracePt t="82261" x="6254750" y="3632200"/>
          <p14:tracePt t="82277" x="6242050" y="3619500"/>
          <p14:tracePt t="82293" x="6242050" y="3613150"/>
          <p14:tracePt t="82605" x="6235700" y="3606800"/>
          <p14:tracePt t="82621" x="6210300" y="3613150"/>
          <p14:tracePt t="82634" x="6210300" y="3644900"/>
          <p14:tracePt t="82651" x="6191250" y="3708400"/>
          <p14:tracePt t="82668" x="6159500" y="3810000"/>
          <p14:tracePt t="82684" x="6140450" y="3886200"/>
          <p14:tracePt t="82685" x="6121400" y="3917950"/>
          <p14:tracePt t="82701" x="6089650" y="3987800"/>
          <p14:tracePt t="82718" x="6070600" y="4032250"/>
          <p14:tracePt t="82734" x="6064250" y="4051300"/>
          <p14:tracePt t="82751" x="6057900" y="4057650"/>
          <p14:tracePt t="82768" x="6045200" y="4076700"/>
          <p14:tracePt t="82925" x="6032500" y="4044950"/>
          <p14:tracePt t="82933" x="6032500" y="4032250"/>
          <p14:tracePt t="82951" x="6013450" y="4000500"/>
          <p14:tracePt t="82968" x="6007100" y="3968750"/>
          <p14:tracePt t="82984" x="5994400" y="3911600"/>
          <p14:tracePt t="83001" x="5969000" y="3886200"/>
          <p14:tracePt t="83018" x="5943600" y="3854450"/>
          <p14:tracePt t="83035" x="5918200" y="3816350"/>
          <p14:tracePt t="83051" x="5867400" y="3778250"/>
          <p14:tracePt t="83068" x="5842000" y="3752850"/>
          <p14:tracePt t="83085" x="5810250" y="3727450"/>
          <p14:tracePt t="83085" x="5791200" y="3714750"/>
          <p14:tracePt t="83101" x="5753100" y="3708400"/>
          <p14:tracePt t="83118" x="5734050" y="3708400"/>
          <p14:tracePt t="83135" x="5708650" y="3708400"/>
          <p14:tracePt t="83151" x="5676900" y="3708400"/>
          <p14:tracePt t="83168" x="5645150" y="3708400"/>
          <p14:tracePt t="83184" x="5600700" y="3714750"/>
          <p14:tracePt t="83201" x="5537200" y="3740150"/>
          <p14:tracePt t="83218" x="5467350" y="3784600"/>
          <p14:tracePt t="83235" x="5359400" y="3841750"/>
          <p14:tracePt t="83251" x="5264150" y="3873500"/>
          <p14:tracePt t="83268" x="5175250" y="3917950"/>
          <p14:tracePt t="83285" x="5048250" y="3962400"/>
          <p14:tracePt t="83301" x="5003800" y="3968750"/>
          <p14:tracePt t="83318" x="4984750" y="3968750"/>
          <p14:tracePt t="83335" x="4972050" y="3968750"/>
          <p14:tracePt t="83351" x="4965700" y="3968750"/>
          <p14:tracePt t="83381" x="4953000" y="3968750"/>
          <p14:tracePt t="83389" x="4953000" y="3962400"/>
          <p14:tracePt t="83401" x="4953000" y="3949700"/>
          <p14:tracePt t="83418" x="4953000" y="3937000"/>
          <p14:tracePt t="83435" x="4933950" y="3905250"/>
          <p14:tracePt t="83451" x="4921250" y="3860800"/>
          <p14:tracePt t="83468" x="4921250" y="3816350"/>
          <p14:tracePt t="83485" x="4895850" y="3771900"/>
          <p14:tracePt t="83485" x="4876800" y="3765550"/>
          <p14:tracePt t="83501" x="4838700" y="3727450"/>
          <p14:tracePt t="83518" x="4781550" y="3708400"/>
          <p14:tracePt t="83535" x="4724400" y="3676650"/>
          <p14:tracePt t="83551" x="4667250" y="3670300"/>
          <p14:tracePt t="83568" x="4603750" y="3670300"/>
          <p14:tracePt t="83585" x="4508500" y="3657600"/>
          <p14:tracePt t="83601" x="4432300" y="3657600"/>
          <p14:tracePt t="83619" x="4330700" y="3638550"/>
          <p14:tracePt t="83635" x="4254500" y="3625850"/>
          <p14:tracePt t="83651" x="4171950" y="3625850"/>
          <p14:tracePt t="83668" x="4127500" y="3625850"/>
          <p14:tracePt t="83685" x="4095750" y="3625850"/>
          <p14:tracePt t="83701" x="4051300" y="3625850"/>
          <p14:tracePt t="83718" x="4032250" y="3625850"/>
          <p14:tracePt t="83735" x="3981450" y="3638550"/>
          <p14:tracePt t="83752" x="3911600" y="3657600"/>
          <p14:tracePt t="83768" x="3829050" y="3695700"/>
          <p14:tracePt t="83785" x="3746500" y="3740150"/>
          <p14:tracePt t="83802" x="3644900" y="3765550"/>
          <p14:tracePt t="83818" x="3568700" y="3797300"/>
          <p14:tracePt t="83835" x="3498850" y="3797300"/>
          <p14:tracePt t="83852" x="3441700" y="3797300"/>
          <p14:tracePt t="83868" x="3397250" y="3797300"/>
          <p14:tracePt t="83885" x="3371850" y="3797300"/>
          <p14:tracePt t="83925" x="3365500" y="3797300"/>
          <p14:tracePt t="83973" x="3365500" y="3784600"/>
          <p14:tracePt t="83981" x="3371850" y="3771900"/>
          <p14:tracePt t="83989" x="3384550" y="3759200"/>
          <p14:tracePt t="84001" x="3403600" y="3752850"/>
          <p14:tracePt t="84018" x="3473450" y="3733800"/>
          <p14:tracePt t="84035" x="3556000" y="3702050"/>
          <p14:tracePt t="84051" x="3625850" y="3689350"/>
          <p14:tracePt t="84068" x="3733800" y="3670300"/>
          <p14:tracePt t="84085" x="3854450" y="3670300"/>
          <p14:tracePt t="84101" x="4025900" y="3632200"/>
          <p14:tracePt t="84118" x="4102100" y="3632200"/>
          <p14:tracePt t="84135" x="4159250" y="3619500"/>
          <p14:tracePt t="84151" x="4203700" y="3619500"/>
          <p14:tracePt t="84168" x="4229100" y="3619500"/>
          <p14:tracePt t="84185" x="4241800" y="3619500"/>
          <p14:tracePt t="84201" x="4267200" y="3619500"/>
          <p14:tracePt t="84218" x="4273550" y="3619500"/>
          <p14:tracePt t="84235" x="4279900" y="3619500"/>
          <p14:tracePt t="84251" x="4286250" y="3613150"/>
          <p14:tracePt t="84366" x="4292600" y="3644900"/>
          <p14:tracePt t="84373" x="4292600" y="3651250"/>
          <p14:tracePt t="84385" x="4292600" y="3676650"/>
          <p14:tracePt t="84401" x="4318000" y="3746500"/>
          <p14:tracePt t="84418" x="4318000" y="3765550"/>
          <p14:tracePt t="84435" x="4318000" y="3778250"/>
          <p14:tracePt t="84452" x="4318000" y="3784600"/>
          <p14:tracePt t="84493" x="4305300" y="3810000"/>
          <p14:tracePt t="84502" x="4292600" y="3810000"/>
          <p14:tracePt t="84509" x="4273550" y="3810000"/>
          <p14:tracePt t="84518" x="4222750" y="3810000"/>
          <p14:tracePt t="84535" x="4146550" y="3810000"/>
          <p14:tracePt t="84552" x="4076700" y="3822700"/>
          <p14:tracePt t="84568" x="4032250" y="3822700"/>
          <p14:tracePt t="84585" x="3987800" y="3822700"/>
          <p14:tracePt t="84602" x="3956050" y="3822700"/>
          <p14:tracePt t="84619" x="3937000" y="3822700"/>
          <p14:tracePt t="84635" x="3930650" y="3810000"/>
          <p14:tracePt t="84718" x="3930650" y="3822700"/>
          <p14:tracePt t="84726" x="3930650" y="3829050"/>
          <p14:tracePt t="84735" x="3930650" y="3867150"/>
          <p14:tracePt t="84751" x="3930650" y="3956050"/>
          <p14:tracePt t="84768" x="3937000" y="4013200"/>
          <p14:tracePt t="84785" x="3975100" y="4051300"/>
          <p14:tracePt t="84802" x="3987800" y="4051300"/>
          <p14:tracePt t="84822" x="4000500" y="4051300"/>
          <p14:tracePt t="85190" x="4013200" y="4051300"/>
          <p14:tracePt t="85206" x="4019550" y="4044950"/>
          <p14:tracePt t="85238" x="4019550" y="4038600"/>
          <p14:tracePt t="85246" x="3994150" y="4038600"/>
          <p14:tracePt t="85254" x="3968750" y="4038600"/>
          <p14:tracePt t="85268" x="3937000" y="4038600"/>
          <p14:tracePt t="85285" x="3892550" y="4038600"/>
          <p14:tracePt t="85286" x="3867150" y="4038600"/>
          <p14:tracePt t="85446" x="3911600" y="4038600"/>
          <p14:tracePt t="85454" x="3968750" y="4038600"/>
          <p14:tracePt t="85469" x="4051300" y="4038600"/>
          <p14:tracePt t="85485" x="4279900" y="4038600"/>
          <p14:tracePt t="85486" x="4381500" y="4038600"/>
          <p14:tracePt t="85502" x="4578350" y="4038600"/>
          <p14:tracePt t="85518" x="4718050" y="4038600"/>
          <p14:tracePt t="85535" x="4768850" y="4038600"/>
          <p14:tracePt t="85552" x="4813300" y="4038600"/>
          <p14:tracePt t="85568" x="4870450" y="4038600"/>
          <p14:tracePt t="85585" x="4914900" y="4032250"/>
          <p14:tracePt t="85603" x="4959350" y="4032250"/>
          <p14:tracePt t="85618" x="5016500" y="4013200"/>
          <p14:tracePt t="85635" x="5054600" y="4000500"/>
          <p14:tracePt t="85652" x="5086350" y="3994150"/>
          <p14:tracePt t="85668" x="5124450" y="3987800"/>
          <p14:tracePt t="85686" x="5149850" y="3968750"/>
          <p14:tracePt t="85686" x="5168900" y="3968750"/>
          <p14:tracePt t="85702" x="5200650" y="3956050"/>
          <p14:tracePt t="85719" x="5232400" y="3956050"/>
          <p14:tracePt t="85735" x="5283200" y="3949700"/>
          <p14:tracePt t="85752" x="5353050" y="3917950"/>
          <p14:tracePt t="85769" x="5429250" y="3917950"/>
          <p14:tracePt t="85785" x="5543550" y="3892550"/>
          <p14:tracePt t="85802" x="5702300" y="3879850"/>
          <p14:tracePt t="85818" x="5848350" y="3841750"/>
          <p14:tracePt t="85835" x="6013450" y="3790950"/>
          <p14:tracePt t="85852" x="6108700" y="3778250"/>
          <p14:tracePt t="85868" x="6134100" y="3765550"/>
          <p14:tracePt t="85885" x="6159500" y="3759200"/>
          <p14:tracePt t="85902" x="6165850" y="3746500"/>
          <p14:tracePt t="85934" x="6178550" y="3733800"/>
          <p14:tracePt t="86014" x="6172200" y="3733800"/>
          <p14:tracePt t="86030" x="6165850" y="3733800"/>
          <p14:tracePt t="86038" x="6159500" y="3733800"/>
          <p14:tracePt t="86054" x="6140450" y="3727450"/>
          <p14:tracePt t="86069" x="6134100" y="3727450"/>
          <p14:tracePt t="86085" x="6121400" y="3702050"/>
          <p14:tracePt t="86102" x="6121400" y="3676650"/>
          <p14:tracePt t="86119" x="6121400" y="3670300"/>
          <p14:tracePt t="86135" x="6121400" y="3663950"/>
          <p14:tracePt t="86152" x="6121400" y="3638550"/>
          <p14:tracePt t="86169" x="6121400" y="3632200"/>
          <p14:tracePt t="86198" x="6121400" y="3625850"/>
          <p14:tracePt t="86206" x="6121400" y="3619500"/>
          <p14:tracePt t="86222" x="6121400" y="3600450"/>
          <p14:tracePt t="86236" x="6121400" y="3594100"/>
          <p14:tracePt t="86252" x="6115050" y="3587750"/>
          <p14:tracePt t="86269" x="6096000" y="3575050"/>
          <p14:tracePt t="86285" x="6083300" y="3556000"/>
          <p14:tracePt t="86286" x="6076950" y="3549650"/>
          <p14:tracePt t="86318" x="6057900" y="3549650"/>
          <p14:tracePt t="86334" x="6051550" y="3549650"/>
          <p14:tracePt t="86358" x="6045200" y="3549650"/>
          <p14:tracePt t="86366" x="6038850" y="3549650"/>
          <p14:tracePt t="86374" x="6013450" y="3549650"/>
          <p14:tracePt t="86385" x="5994400" y="3556000"/>
          <p14:tracePt t="86402" x="5969000" y="3562350"/>
          <p14:tracePt t="86419" x="5924550" y="3568700"/>
          <p14:tracePt t="86435" x="5892800" y="3581400"/>
          <p14:tracePt t="86452" x="5880100" y="3581400"/>
          <p14:tracePt t="86469" x="5842000" y="3594100"/>
          <p14:tracePt t="86486" x="5797550" y="3606800"/>
          <p14:tracePt t="86486" x="5791200" y="3613150"/>
          <p14:tracePt t="86502" x="5746750" y="3619500"/>
          <p14:tracePt t="86519" x="5734050" y="3638550"/>
          <p14:tracePt t="86535" x="5715000" y="3651250"/>
          <p14:tracePt t="86558" x="5708650" y="3657600"/>
          <p14:tracePt t="86582" x="5689600" y="3663950"/>
          <p14:tracePt t="86590" x="5689600" y="3670300"/>
          <p14:tracePt t="86603" x="5683250" y="3676650"/>
          <p14:tracePt t="86619" x="5664200" y="3695700"/>
          <p14:tracePt t="86635" x="5657850" y="3714750"/>
          <p14:tracePt t="86653" x="5657850" y="3752850"/>
          <p14:tracePt t="86669" x="5657850" y="3771900"/>
          <p14:tracePt t="86685" x="5657850" y="3797300"/>
          <p14:tracePt t="86686" x="5657850" y="3810000"/>
          <p14:tracePt t="86702" x="5657850" y="3848100"/>
          <p14:tracePt t="86719" x="5657850" y="3867150"/>
          <p14:tracePt t="86735" x="5657850" y="3892550"/>
          <p14:tracePt t="86752" x="5676900" y="3905250"/>
          <p14:tracePt t="86774" x="5683250" y="3924300"/>
          <p14:tracePt t="86790" x="5689600" y="3930650"/>
          <p14:tracePt t="86802" x="5695950" y="3930650"/>
          <p14:tracePt t="86819" x="5715000" y="3937000"/>
          <p14:tracePt t="86835" x="5759450" y="3956050"/>
          <p14:tracePt t="86852" x="5778500" y="3956050"/>
          <p14:tracePt t="86869" x="5797550" y="3956050"/>
          <p14:tracePt t="86885" x="5816600" y="3956050"/>
          <p14:tracePt t="86886" x="5822950" y="3956050"/>
          <p14:tracePt t="86902" x="5842000" y="3956050"/>
          <p14:tracePt t="86919" x="5854700" y="3956050"/>
          <p14:tracePt t="86935" x="5880100" y="3956050"/>
          <p14:tracePt t="86952" x="5911850" y="3949700"/>
          <p14:tracePt t="86969" x="5956300" y="3924300"/>
          <p14:tracePt t="86986" x="5994400" y="3892550"/>
          <p14:tracePt t="87002" x="6019800" y="3860800"/>
          <p14:tracePt t="87019" x="6057900" y="3822700"/>
          <p14:tracePt t="87035" x="6089650" y="3790950"/>
          <p14:tracePt t="87052" x="6089650" y="3771900"/>
          <p14:tracePt t="87069" x="6102350" y="3752850"/>
          <p14:tracePt t="87085" x="6102350" y="3740150"/>
          <p14:tracePt t="87086" x="6108700" y="3733800"/>
          <p14:tracePt t="87126" x="6108700" y="3714750"/>
          <p14:tracePt t="87142" x="6108700" y="3708400"/>
          <p14:tracePt t="87158" x="6108700" y="3702050"/>
          <p14:tracePt t="87166" x="6108700" y="3695700"/>
          <p14:tracePt t="87182" x="6089650" y="3676650"/>
          <p14:tracePt t="87190" x="6083300" y="3657600"/>
          <p14:tracePt t="87206" x="6070600" y="3651250"/>
          <p14:tracePt t="87219" x="6064250" y="3625850"/>
          <p14:tracePt t="87238" x="6057900" y="3606800"/>
          <p14:tracePt t="87254" x="6045200" y="3600450"/>
          <p14:tracePt t="87270" x="6032500" y="3587750"/>
          <p14:tracePt t="87286" x="6026150" y="3575050"/>
          <p14:tracePt t="87302" x="6013450" y="3562350"/>
          <p14:tracePt t="87319" x="6000750" y="3549650"/>
          <p14:tracePt t="87335" x="5988050" y="3530600"/>
          <p14:tracePt t="87352" x="5981700" y="3524250"/>
          <p14:tracePt t="87369" x="5956300" y="3505200"/>
          <p14:tracePt t="87390" x="5937250" y="3498850"/>
          <p14:tracePt t="87406" x="5930900" y="3498850"/>
          <p14:tracePt t="87422" x="5924550" y="3498850"/>
          <p14:tracePt t="87454" x="5911850" y="3498850"/>
          <p14:tracePt t="87478" x="5899150" y="3498850"/>
          <p14:tracePt t="87486" x="5892800" y="3498850"/>
          <p14:tracePt t="87502" x="5886450" y="3498850"/>
          <p14:tracePt t="87510" x="5867400" y="3498850"/>
          <p14:tracePt t="87519" x="5848350" y="3511550"/>
          <p14:tracePt t="87536" x="5835650" y="3517900"/>
          <p14:tracePt t="87552" x="5797550" y="3543300"/>
          <p14:tracePt t="87569" x="5778500" y="3562350"/>
          <p14:tracePt t="87586" x="5765800" y="3568700"/>
          <p14:tracePt t="87606" x="5753100" y="3575050"/>
          <p14:tracePt t="87630" x="5753100" y="3581400"/>
          <p14:tracePt t="87638" x="5740400" y="3594100"/>
          <p14:tracePt t="87670" x="5740400" y="3600450"/>
          <p14:tracePt t="87678" x="5740400" y="3613150"/>
          <p14:tracePt t="87686" x="5740400" y="3619500"/>
          <p14:tracePt t="87702" x="5740400" y="3632200"/>
          <p14:tracePt t="87719" x="5734050" y="3644900"/>
          <p14:tracePt t="87736" x="5727700" y="3657600"/>
          <p14:tracePt t="87752" x="5727700" y="3695700"/>
          <p14:tracePt t="87769" x="5727700" y="3708400"/>
          <p14:tracePt t="87786" x="5727700" y="3740150"/>
          <p14:tracePt t="87802" x="5727700" y="3752850"/>
          <p14:tracePt t="87819" x="5727700" y="3771900"/>
          <p14:tracePt t="87836" x="5727700" y="3784600"/>
          <p14:tracePt t="87852" x="5727700" y="3790950"/>
          <p14:tracePt t="87871" x="5727700" y="3816350"/>
          <p14:tracePt t="87886" x="5734050" y="3822700"/>
          <p14:tracePt t="87903" x="5753100" y="3841750"/>
          <p14:tracePt t="87919" x="5778500" y="3854450"/>
          <p14:tracePt t="87936" x="5791200" y="3854450"/>
          <p14:tracePt t="87952" x="5816600" y="3867150"/>
          <p14:tracePt t="87969" x="5842000" y="3867150"/>
          <p14:tracePt t="87986" x="5873750" y="3867150"/>
          <p14:tracePt t="88002" x="5905500" y="3867150"/>
          <p14:tracePt t="88019" x="5962650" y="3867150"/>
          <p14:tracePt t="88036" x="6019800" y="3867150"/>
          <p14:tracePt t="88052" x="6070600" y="3867150"/>
          <p14:tracePt t="88069" x="6153150" y="3854450"/>
          <p14:tracePt t="88086" x="6197600" y="3841750"/>
          <p14:tracePt t="88102" x="6216650" y="3835400"/>
          <p14:tracePt t="88119" x="6223000" y="3835400"/>
          <p14:tracePt t="88262" x="6229350" y="3829050"/>
          <p14:tracePt t="88270" x="6229350" y="3816350"/>
          <p14:tracePt t="88286" x="6229350" y="3810000"/>
          <p14:tracePt t="88302" x="6229350" y="3771900"/>
          <p14:tracePt t="88319" x="6210300" y="3746500"/>
          <p14:tracePt t="88336" x="6191250" y="3708400"/>
          <p14:tracePt t="88352" x="6184900" y="3676650"/>
          <p14:tracePt t="88369" x="6159500" y="3644900"/>
          <p14:tracePt t="88386" x="6153150" y="3638550"/>
          <p14:tracePt t="88403" x="6146800" y="3625850"/>
          <p14:tracePt t="88420" x="6140450" y="3606800"/>
          <p14:tracePt t="88438" x="6127750" y="3606800"/>
          <p14:tracePt t="88452" x="6121400" y="3600450"/>
          <p14:tracePt t="88479" x="6096000" y="3600450"/>
          <p14:tracePt t="88486" x="6089650" y="3600450"/>
          <p14:tracePt t="88502" x="6064250" y="3600450"/>
          <p14:tracePt t="88519" x="6045200" y="3600450"/>
          <p14:tracePt t="88536" x="6013450" y="3600450"/>
          <p14:tracePt t="88552" x="5975350" y="3600450"/>
          <p14:tracePt t="88569" x="5956300" y="3600450"/>
          <p14:tracePt t="88586" x="5924550" y="3600450"/>
          <p14:tracePt t="88603" x="5886450" y="3600450"/>
          <p14:tracePt t="88619" x="5854700" y="3606800"/>
          <p14:tracePt t="88636" x="5848350" y="3606800"/>
          <p14:tracePt t="88653" x="5835650" y="3606800"/>
          <p14:tracePt t="88669" x="5797550" y="3619500"/>
          <p14:tracePt t="88686" x="5791200" y="3625850"/>
          <p14:tracePt t="88703" x="5784850" y="3632200"/>
          <p14:tracePt t="88719" x="5778500" y="3632200"/>
          <p14:tracePt t="88736" x="5759450" y="3651250"/>
          <p14:tracePt t="88806" x="5753100" y="3657600"/>
          <p14:tracePt t="88830" x="5753100" y="3683000"/>
          <p14:tracePt t="88839" x="5753100" y="3689350"/>
          <p14:tracePt t="88846" x="5753100" y="3695700"/>
          <p14:tracePt t="88855" x="5753100" y="3702050"/>
          <p14:tracePt t="88869" x="5753100" y="3721100"/>
          <p14:tracePt t="88886" x="5765800" y="3752850"/>
          <p14:tracePt t="88886" x="5765800" y="3759200"/>
          <p14:tracePt t="88903" x="5778500" y="3784600"/>
          <p14:tracePt t="88920" x="5791200" y="3810000"/>
          <p14:tracePt t="88936" x="5816600" y="3835400"/>
          <p14:tracePt t="88952" x="5829300" y="3848100"/>
          <p14:tracePt t="88969" x="5835650" y="3854450"/>
          <p14:tracePt t="88986" x="5842000" y="3860800"/>
          <p14:tracePt t="89003" x="5848350" y="3860800"/>
          <p14:tracePt t="89019" x="5861050" y="3867150"/>
          <p14:tracePt t="89036" x="5892800" y="3886200"/>
          <p14:tracePt t="89053" x="5899150" y="3892550"/>
          <p14:tracePt t="89071" x="5918200" y="3892550"/>
          <p14:tracePt t="89086" x="5924550" y="3892550"/>
          <p14:tracePt t="89103" x="5943600" y="3892550"/>
          <p14:tracePt t="89120" x="5969000" y="3886200"/>
          <p14:tracePt t="89136" x="6013450" y="3867150"/>
          <p14:tracePt t="89153" x="6057900" y="3841750"/>
          <p14:tracePt t="89169" x="6108700" y="3822700"/>
          <p14:tracePt t="89186" x="6134100" y="3797300"/>
          <p14:tracePt t="89203" x="6146800" y="3790950"/>
          <p14:tracePt t="89219" x="6153150" y="3784600"/>
          <p14:tracePt t="89287" x="6159500" y="3771900"/>
          <p14:tracePt t="89303" x="6159500" y="3765550"/>
          <p14:tracePt t="89311" x="6159500" y="3759200"/>
          <p14:tracePt t="89319" x="6159500" y="3752850"/>
          <p14:tracePt t="89336" x="6159500" y="3721100"/>
          <p14:tracePt t="89353" x="6159500" y="3695700"/>
          <p14:tracePt t="89369" x="6153150" y="3676650"/>
          <p14:tracePt t="89386" x="6140450" y="3670300"/>
          <p14:tracePt t="89403" x="6134100" y="3663950"/>
          <p14:tracePt t="89419" x="6127750" y="3651250"/>
          <p14:tracePt t="89436" x="6115050" y="3638550"/>
          <p14:tracePt t="89453" x="6089650" y="3625850"/>
          <p14:tracePt t="89469" x="6076950" y="3600450"/>
          <p14:tracePt t="89486" x="6051550" y="3587750"/>
          <p14:tracePt t="89503" x="6019800" y="3556000"/>
          <p14:tracePt t="89519" x="6013450" y="3549650"/>
          <p14:tracePt t="89536" x="5988050" y="3524250"/>
          <p14:tracePt t="89567" x="5981700" y="3517900"/>
          <p14:tracePt t="90039" x="5988050" y="3524250"/>
          <p14:tracePt t="90047" x="6000750" y="3536950"/>
          <p14:tracePt t="90055" x="6013450" y="3543300"/>
          <p14:tracePt t="90069" x="6019800" y="3543300"/>
          <p14:tracePt t="90086" x="6076950" y="3568700"/>
          <p14:tracePt t="90103" x="6242050" y="3594100"/>
          <p14:tracePt t="90119" x="6350000" y="3600450"/>
          <p14:tracePt t="90136" x="6483350" y="3638550"/>
          <p14:tracePt t="90153" x="6591300" y="3638550"/>
          <p14:tracePt t="90170" x="6699250" y="3651250"/>
          <p14:tracePt t="90186" x="6807200" y="3651250"/>
          <p14:tracePt t="90203" x="6915150" y="3632200"/>
          <p14:tracePt t="90219" x="7042150" y="3619500"/>
          <p14:tracePt t="90236" x="7188200" y="3619500"/>
          <p14:tracePt t="90253" x="7308850" y="3619500"/>
          <p14:tracePt t="90269" x="7486650" y="3619500"/>
          <p14:tracePt t="90286" x="7683500" y="3657600"/>
          <p14:tracePt t="90303" x="7956550" y="3733800"/>
          <p14:tracePt t="90320" x="8172450" y="3803650"/>
          <p14:tracePt t="90337" x="8420100" y="3873500"/>
          <p14:tracePt t="90353" x="8705850" y="3943350"/>
          <p14:tracePt t="90370" x="8991600" y="4025900"/>
          <p14:tracePt t="91270" x="9118600" y="5156200"/>
          <p14:tracePt t="91286" x="9048750" y="5156200"/>
          <p14:tracePt t="91287" x="9010650" y="5156200"/>
          <p14:tracePt t="91303" x="8966200" y="5156200"/>
          <p14:tracePt t="91320" x="8953500" y="5156200"/>
          <p14:tracePt t="91336" x="8934450" y="5156200"/>
          <p14:tracePt t="92191" x="8921750" y="5156200"/>
          <p14:tracePt t="92199" x="8870950" y="5156200"/>
          <p14:tracePt t="92207" x="8813800" y="5156200"/>
          <p14:tracePt t="92220" x="8737600" y="5130800"/>
          <p14:tracePt t="92237" x="8559800" y="4965700"/>
          <p14:tracePt t="92253" x="8324850" y="4813300"/>
          <p14:tracePt t="92270" x="7988300" y="4648200"/>
          <p14:tracePt t="92287" x="7715250" y="4514850"/>
          <p14:tracePt t="92288" x="7594600" y="4476750"/>
          <p14:tracePt t="92303" x="7410450" y="4406900"/>
          <p14:tracePt t="92320" x="7277100" y="4375150"/>
          <p14:tracePt t="92337" x="7112000" y="4349750"/>
          <p14:tracePt t="92353" x="6902450" y="4337050"/>
          <p14:tracePt t="92370" x="6604000" y="4305300"/>
          <p14:tracePt t="92387" x="6324600" y="4248150"/>
          <p14:tracePt t="92403" x="6045200" y="4197350"/>
          <p14:tracePt t="92420" x="5765800" y="4165600"/>
          <p14:tracePt t="92437" x="5530850" y="4127500"/>
          <p14:tracePt t="92453" x="5391150" y="4114800"/>
          <p14:tracePt t="92470" x="5308600" y="4114800"/>
          <p14:tracePt t="92487" x="5257800" y="4114800"/>
          <p14:tracePt t="92487" x="5238750" y="4114800"/>
          <p14:tracePt t="92503" x="5194300" y="4127500"/>
          <p14:tracePt t="92520" x="5168900" y="4127500"/>
          <p14:tracePt t="92538" x="5130800" y="4140200"/>
          <p14:tracePt t="92553" x="5105400" y="4152900"/>
          <p14:tracePt t="92570" x="5067300" y="4178300"/>
          <p14:tracePt t="92587" x="4997450" y="4197350"/>
          <p14:tracePt t="92604" x="4972050" y="4210050"/>
          <p14:tracePt t="92620" x="4946650" y="4222750"/>
          <p14:tracePt t="92637" x="4927600" y="4235450"/>
          <p14:tracePt t="92653" x="4921250" y="4241800"/>
          <p14:tracePt t="92670" x="4914900" y="4248150"/>
          <p14:tracePt t="92687" x="4908550" y="4260850"/>
          <p14:tracePt t="92775" x="4933950" y="4260850"/>
          <p14:tracePt t="92783" x="4953000" y="4254500"/>
          <p14:tracePt t="92791" x="4959350" y="4254500"/>
          <p14:tracePt t="92803" x="4984750" y="4254500"/>
          <p14:tracePt t="92820" x="5016500" y="4254500"/>
          <p14:tracePt t="92837" x="5041900" y="4248150"/>
          <p14:tracePt t="92853" x="5067300" y="4248150"/>
          <p14:tracePt t="92871" x="5073650" y="4248150"/>
          <p14:tracePt t="92887" x="5080000" y="4241800"/>
          <p14:tracePt t="93184" x="5086350" y="4235450"/>
          <p14:tracePt t="93207" x="5086350" y="4229100"/>
          <p14:tracePt t="93231" x="5086350" y="4216400"/>
          <p14:tracePt t="93239" x="5080000" y="4216400"/>
          <p14:tracePt t="93247" x="5073650" y="4210050"/>
          <p14:tracePt t="93264" x="5060950" y="4210050"/>
          <p14:tracePt t="93272" x="5041900" y="4210050"/>
          <p14:tracePt t="93287" x="5029200" y="4210050"/>
          <p14:tracePt t="93304" x="4921250" y="4203700"/>
          <p14:tracePt t="93320" x="4813300" y="4203700"/>
          <p14:tracePt t="93337" x="4686300" y="4203700"/>
          <p14:tracePt t="93354" x="4654550" y="4203700"/>
          <p14:tracePt t="93370" x="4629150" y="4197350"/>
          <p14:tracePt t="93387" x="4622800" y="4197350"/>
          <p14:tracePt t="93408" x="4603750" y="4184650"/>
          <p14:tracePt t="93420" x="4584700" y="4165600"/>
          <p14:tracePt t="93447" x="4584700" y="4159250"/>
          <p14:tracePt t="93479" x="4584700" y="4146550"/>
          <p14:tracePt t="93520" x="4584700" y="4140200"/>
          <p14:tracePt t="93616" x="4597400" y="4127500"/>
          <p14:tracePt t="93624" x="4635500" y="4127500"/>
          <p14:tracePt t="93637" x="4699000" y="4127500"/>
          <p14:tracePt t="93654" x="4959350" y="4127500"/>
          <p14:tracePt t="93670" x="5238750" y="4127500"/>
          <p14:tracePt t="93687" x="5499100" y="4127500"/>
          <p14:tracePt t="93687" x="5568950" y="4127500"/>
          <p14:tracePt t="93704" x="5657850" y="4127500"/>
          <p14:tracePt t="93720" x="5715000" y="4127500"/>
          <p14:tracePt t="93737" x="5759450" y="4127500"/>
          <p14:tracePt t="93754" x="5803900" y="4121150"/>
          <p14:tracePt t="93770" x="5861050" y="4121150"/>
          <p14:tracePt t="93787" x="6019800" y="4083050"/>
          <p14:tracePt t="93804" x="6229350" y="4057650"/>
          <p14:tracePt t="93820" x="6515100" y="4013200"/>
          <p14:tracePt t="93837" x="6858000" y="4000500"/>
          <p14:tracePt t="93854" x="7219950" y="4000500"/>
          <p14:tracePt t="93870" x="7391400" y="4000500"/>
          <p14:tracePt t="93887" x="7416800" y="4000500"/>
          <p14:tracePt t="93952" x="7423150" y="4000500"/>
          <p14:tracePt t="94192" x="7435850" y="4000500"/>
          <p14:tracePt t="94200" x="7461250" y="4000500"/>
          <p14:tracePt t="94208" x="7499350" y="4000500"/>
          <p14:tracePt t="94220" x="7550150" y="4000500"/>
          <p14:tracePt t="94237" x="7696200" y="4019550"/>
          <p14:tracePt t="94254" x="7842250" y="4025900"/>
          <p14:tracePt t="94270" x="7905750" y="4025900"/>
          <p14:tracePt t="94287" x="7969250" y="4057650"/>
          <p14:tracePt t="94288" x="7975600" y="4057650"/>
          <p14:tracePt t="94304" x="7994650" y="4064000"/>
          <p14:tracePt t="94328" x="8007350" y="4070350"/>
          <p14:tracePt t="94337" x="8013700" y="4070350"/>
          <p14:tracePt t="94354" x="8026400" y="4083050"/>
          <p14:tracePt t="94370" x="8032750" y="4083050"/>
          <p14:tracePt t="94387" x="8070850" y="4095750"/>
          <p14:tracePt t="94404" x="8102600" y="4095750"/>
          <p14:tracePt t="94420" x="8115300" y="4102100"/>
          <p14:tracePt t="94437" x="8140700" y="4102100"/>
          <p14:tracePt t="94648" x="8147050" y="4102100"/>
          <p14:tracePt t="96225" x="8128000" y="4127500"/>
          <p14:tracePt t="96232" x="8121650" y="4146550"/>
          <p14:tracePt t="96240" x="8102600" y="4178300"/>
          <p14:tracePt t="96254" x="8083550" y="4203700"/>
          <p14:tracePt t="96271" x="8032750" y="4267200"/>
          <p14:tracePt t="96288" x="7969250" y="4330700"/>
          <p14:tracePt t="96288" x="7912100" y="4362450"/>
          <p14:tracePt t="96304" x="7804150" y="4419600"/>
          <p14:tracePt t="96321" x="7721600" y="4451350"/>
          <p14:tracePt t="96338" x="7613650" y="4464050"/>
          <p14:tracePt t="96354" x="7543800" y="4476750"/>
          <p14:tracePt t="96371" x="7467600" y="4483100"/>
          <p14:tracePt t="96388" x="7435850" y="4483100"/>
          <p14:tracePt t="96404" x="7410450" y="4483100"/>
          <p14:tracePt t="96421" x="7385050" y="4483100"/>
          <p14:tracePt t="96440" x="7378700" y="4483100"/>
          <p14:tracePt t="96456" x="7372350" y="4483100"/>
          <p14:tracePt t="96471" x="7353300" y="4483100"/>
          <p14:tracePt t="96488" x="7346950" y="4483100"/>
          <p14:tracePt t="96504" x="7308850" y="4464050"/>
          <p14:tracePt t="96521" x="7283450" y="4451350"/>
          <p14:tracePt t="96538" x="7258050" y="4451350"/>
          <p14:tracePt t="96554" x="7239000" y="4451350"/>
          <p14:tracePt t="96571" x="7207250" y="4445000"/>
          <p14:tracePt t="96588" x="7181850" y="4445000"/>
          <p14:tracePt t="96605" x="7137400" y="4425950"/>
          <p14:tracePt t="96621" x="7105650" y="4425950"/>
          <p14:tracePt t="96638" x="7092950" y="4425950"/>
          <p14:tracePt t="96654" x="7061200" y="4413250"/>
          <p14:tracePt t="96671" x="7054850" y="4406900"/>
          <p14:tracePt t="96688" x="7048500" y="4406900"/>
          <p14:tracePt t="96712" x="7029450" y="4406900"/>
          <p14:tracePt t="96792" x="7029450" y="4400550"/>
          <p14:tracePt t="96816" x="7048500" y="4400550"/>
          <p14:tracePt t="96824" x="7067550" y="4381500"/>
          <p14:tracePt t="96872" x="7073900" y="4375150"/>
          <p14:tracePt t="97697" x="7099300" y="4375150"/>
          <p14:tracePt t="97706" x="7112000" y="4375150"/>
          <p14:tracePt t="97721" x="7150100" y="4375150"/>
          <p14:tracePt t="97738" x="7194550" y="4375150"/>
          <p14:tracePt t="97755" x="7219950" y="4375150"/>
          <p14:tracePt t="97771" x="7245350" y="4375150"/>
          <p14:tracePt t="97793" x="7258050" y="4375150"/>
          <p14:tracePt t="97833" x="7277100" y="4375150"/>
          <p14:tracePt t="97929" x="7283450" y="4375150"/>
          <p14:tracePt t="97945" x="7302500" y="4375150"/>
          <p14:tracePt t="97953" x="7308850" y="4375150"/>
          <p14:tracePt t="97961" x="7315200" y="4375150"/>
          <p14:tracePt t="97971" x="7340600" y="4375150"/>
          <p14:tracePt t="97988" x="7366000" y="4375150"/>
          <p14:tracePt t="98005" x="7410450" y="4375150"/>
          <p14:tracePt t="98021" x="7454900" y="4375150"/>
          <p14:tracePt t="98038" x="7499350" y="4375150"/>
          <p14:tracePt t="98055" x="7588250" y="4375150"/>
          <p14:tracePt t="98071" x="7708900" y="4375150"/>
          <p14:tracePt t="98088" x="7886700" y="4375150"/>
          <p14:tracePt t="98089" x="8007350" y="4375150"/>
          <p14:tracePt t="98105" x="8216900" y="4375150"/>
          <p14:tracePt t="98121" x="8337550" y="4375150"/>
          <p14:tracePt t="98139" x="8413750" y="4375150"/>
          <p14:tracePt t="98155" x="8426450" y="4375150"/>
          <p14:tracePt t="98417" x="8420100" y="4375150"/>
          <p14:tracePt t="98433" x="8413750" y="4368800"/>
          <p14:tracePt t="98441" x="8401050" y="4362450"/>
          <p14:tracePt t="98455" x="8382000" y="4349750"/>
          <p14:tracePt t="98471" x="8362950" y="4330700"/>
          <p14:tracePt t="98488" x="8356600" y="4298950"/>
          <p14:tracePt t="98505" x="8337550" y="4260850"/>
          <p14:tracePt t="98521" x="8331200" y="4254500"/>
          <p14:tracePt t="98538" x="8331200" y="4248150"/>
          <p14:tracePt t="98555" x="8331200" y="4241800"/>
          <p14:tracePt t="98571" x="8331200" y="4216400"/>
          <p14:tracePt t="98588" x="8337550" y="4203700"/>
          <p14:tracePt t="98605" x="8343900" y="4197350"/>
          <p14:tracePt t="98625" x="8343900" y="4191000"/>
          <p14:tracePt t="99721" x="8343900" y="4203700"/>
          <p14:tracePt t="99737" x="8343900" y="4210050"/>
          <p14:tracePt t="99778" x="8343900" y="4222750"/>
          <p14:tracePt t="100937" x="8343900" y="4229100"/>
          <p14:tracePt t="100946" x="8343900" y="4241800"/>
          <p14:tracePt t="100955" x="8331200" y="4260850"/>
          <p14:tracePt t="100972" x="8261350" y="4279900"/>
          <p14:tracePt t="100989" x="8140700" y="4343400"/>
          <p14:tracePt t="101005" x="7893050" y="4394200"/>
          <p14:tracePt t="101022" x="7626350" y="4483100"/>
          <p14:tracePt t="101039" x="7340600" y="4540250"/>
          <p14:tracePt t="101055" x="7061200" y="4622800"/>
          <p14:tracePt t="101072" x="6775450" y="4679950"/>
          <p14:tracePt t="101089" x="6565900" y="4724400"/>
          <p14:tracePt t="101105" x="6381750" y="4743450"/>
          <p14:tracePt t="101122" x="6324600" y="4756150"/>
          <p14:tracePt t="101139" x="6254750" y="4756150"/>
          <p14:tracePt t="101155" x="6235700" y="4756150"/>
          <p14:tracePt t="101172" x="6203950" y="4756150"/>
          <p14:tracePt t="101189" x="6165850" y="4756150"/>
          <p14:tracePt t="101205" x="6121400" y="4756150"/>
          <p14:tracePt t="101222" x="6070600" y="4756150"/>
          <p14:tracePt t="101239" x="5988050" y="4756150"/>
          <p14:tracePt t="101255" x="5924550" y="4756150"/>
          <p14:tracePt t="101272" x="5867400" y="4756150"/>
          <p14:tracePt t="101289" x="5791200" y="4749800"/>
          <p14:tracePt t="101289" x="5778500" y="4749800"/>
          <p14:tracePt t="101306" x="5740400" y="4749800"/>
          <p14:tracePt t="101322" x="5715000" y="4730750"/>
          <p14:tracePt t="101339" x="5708650" y="4730750"/>
          <p14:tracePt t="101433" x="5695950" y="4730750"/>
          <p14:tracePt t="101610" x="5702300" y="4730750"/>
          <p14:tracePt t="101618" x="5708650" y="4730750"/>
          <p14:tracePt t="101639" x="5740400" y="4730750"/>
          <p14:tracePt t="101655" x="5772150" y="4730750"/>
          <p14:tracePt t="101672" x="5784850" y="4730750"/>
          <p14:tracePt t="101689" x="5816600" y="4730750"/>
          <p14:tracePt t="101705" x="5861050" y="4724400"/>
          <p14:tracePt t="101722" x="5905500" y="4718050"/>
          <p14:tracePt t="101739" x="5956300" y="4699000"/>
          <p14:tracePt t="101756" x="6007100" y="4673600"/>
          <p14:tracePt t="101772" x="6064250" y="4641850"/>
          <p14:tracePt t="101789" x="6089650" y="4629150"/>
          <p14:tracePt t="101805" x="6108700" y="4622800"/>
          <p14:tracePt t="101825" x="6121400" y="4622800"/>
          <p14:tracePt t="101842" x="6127750" y="4622800"/>
          <p14:tracePt t="101873" x="6134100" y="4622800"/>
          <p14:tracePt t="101914" x="6146800" y="4622800"/>
          <p14:tracePt t="101953" x="6159500" y="4635500"/>
          <p14:tracePt t="102018" x="6165850" y="4641850"/>
          <p14:tracePt t="102074" x="6178550" y="4641850"/>
          <p14:tracePt t="102113" x="6184900" y="4641850"/>
          <p14:tracePt t="102130" x="6197600" y="4641850"/>
          <p14:tracePt t="102146" x="6203950" y="4641850"/>
          <p14:tracePt t="102162" x="6216650" y="4641850"/>
          <p14:tracePt t="102185" x="6223000" y="4641850"/>
          <p14:tracePt t="102202" x="6235700" y="4641850"/>
          <p14:tracePt t="102314" x="6242050" y="4641850"/>
          <p14:tracePt t="102322" x="6254750" y="4641850"/>
          <p14:tracePt t="102346" x="6261100" y="4635500"/>
          <p14:tracePt t="102434" x="6273800" y="4635500"/>
          <p14:tracePt t="103162" x="6280150" y="4629150"/>
          <p14:tracePt t="103322" x="6292850" y="4616450"/>
          <p14:tracePt t="103338" x="6299200" y="4616450"/>
          <p14:tracePt t="103346" x="6305550" y="4610100"/>
          <p14:tracePt t="103356" x="6311900" y="4603750"/>
          <p14:tracePt t="103373" x="6318250" y="4603750"/>
          <p14:tracePt t="103389" x="6324600" y="4603750"/>
          <p14:tracePt t="103406" x="6350000" y="4603750"/>
          <p14:tracePt t="103422" x="6356350" y="4603750"/>
          <p14:tracePt t="103439" x="6362700" y="4603750"/>
          <p14:tracePt t="103456" x="6369050" y="4603750"/>
          <p14:tracePt t="103498" x="6381750" y="4597400"/>
          <p14:tracePt t="105218" x="6350000" y="4597400"/>
          <p14:tracePt t="105226" x="6299200" y="4597400"/>
          <p14:tracePt t="105240" x="6229350" y="4597400"/>
          <p14:tracePt t="105256" x="6089650" y="4597400"/>
          <p14:tracePt t="105273" x="6019800" y="4597400"/>
          <p14:tracePt t="105290" x="5975350" y="4597400"/>
          <p14:tracePt t="105290" x="5969000" y="4597400"/>
          <p14:tracePt t="105306" x="5937250" y="4597400"/>
          <p14:tracePt t="105323" x="5930900" y="4597400"/>
          <p14:tracePt t="105340" x="5905500" y="4597400"/>
          <p14:tracePt t="105356" x="5892800" y="4597400"/>
          <p14:tracePt t="105373" x="5867400" y="4597400"/>
          <p14:tracePt t="105390" x="5835650" y="4603750"/>
          <p14:tracePt t="105406" x="5791200" y="4603750"/>
          <p14:tracePt t="105423" x="5746750" y="4603750"/>
          <p14:tracePt t="105440" x="5702300" y="4603750"/>
          <p14:tracePt t="105456" x="5689600" y="4603750"/>
          <p14:tracePt t="105473" x="5676900" y="4603750"/>
          <p14:tracePt t="105490" x="5664200" y="4603750"/>
          <p14:tracePt t="105611" x="5683250" y="4603750"/>
          <p14:tracePt t="105618" x="5695950" y="4603750"/>
          <p14:tracePt t="105626" x="5727700" y="4603750"/>
          <p14:tracePt t="105640" x="5740400" y="4603750"/>
          <p14:tracePt t="105656" x="5797550" y="4603750"/>
          <p14:tracePt t="105673" x="5873750" y="4603750"/>
          <p14:tracePt t="105690" x="5930900" y="4603750"/>
          <p14:tracePt t="105707" x="6013450" y="4603750"/>
          <p14:tracePt t="105723" x="6019800" y="4603750"/>
          <p14:tracePt t="105740" x="6045200" y="4603750"/>
          <p14:tracePt t="105770" x="6051550" y="4603750"/>
          <p14:tracePt t="105858" x="6057900" y="4603750"/>
          <p14:tracePt t="105874" x="6064250" y="4603750"/>
          <p14:tracePt t="105890" x="6083300" y="4603750"/>
          <p14:tracePt t="105898" x="6089650" y="4603750"/>
          <p14:tracePt t="105906" x="6108700" y="4603750"/>
          <p14:tracePt t="105923" x="6127750" y="4603750"/>
          <p14:tracePt t="105940" x="6172200" y="4603750"/>
          <p14:tracePt t="105957" x="6229350" y="4603750"/>
          <p14:tracePt t="105973" x="6286500" y="4597400"/>
          <p14:tracePt t="105990" x="6318250" y="4597400"/>
          <p14:tracePt t="106006" x="6362700" y="4597400"/>
          <p14:tracePt t="106023" x="6394450" y="4597400"/>
          <p14:tracePt t="106040" x="6426200" y="4597400"/>
          <p14:tracePt t="106056" x="6451600" y="4597400"/>
          <p14:tracePt t="106073" x="6483350" y="4597400"/>
          <p14:tracePt t="106090" x="6508750" y="4597400"/>
          <p14:tracePt t="106090" x="6515100" y="4597400"/>
          <p14:tracePt t="106107" x="6527800" y="4597400"/>
          <p14:tracePt t="106123" x="6553200" y="4597400"/>
          <p14:tracePt t="106140" x="6559550" y="4597400"/>
          <p14:tracePt t="106156" x="6572250" y="4591050"/>
          <p14:tracePt t="106173" x="6578600" y="4591050"/>
          <p14:tracePt t="106190" x="6597650" y="4591050"/>
          <p14:tracePt t="106207" x="6616700" y="4591050"/>
          <p14:tracePt t="106223" x="6623050" y="4591050"/>
          <p14:tracePt t="106240" x="6635750" y="4578350"/>
          <p14:tracePt t="106257" x="6654800" y="4578350"/>
          <p14:tracePt t="106273" x="6699250" y="4578350"/>
          <p14:tracePt t="106290" x="6756400" y="4578350"/>
          <p14:tracePt t="106291" x="6788150" y="4559300"/>
          <p14:tracePt t="106307" x="6819900" y="4559300"/>
          <p14:tracePt t="106323" x="6851650" y="4559300"/>
          <p14:tracePt t="106340" x="6877050" y="4559300"/>
          <p14:tracePt t="106357" x="6883400" y="4559300"/>
          <p14:tracePt t="106373" x="6896100" y="4559300"/>
          <p14:tracePt t="106390" x="6934200" y="4559300"/>
          <p14:tracePt t="106407" x="6965950" y="4559300"/>
          <p14:tracePt t="106423" x="7010400" y="4559300"/>
          <p14:tracePt t="106440" x="7054850" y="4559300"/>
          <p14:tracePt t="106457" x="7099300" y="4559300"/>
          <p14:tracePt t="106473" x="7150100" y="4559300"/>
          <p14:tracePt t="106490" x="7207250" y="4559300"/>
          <p14:tracePt t="106491" x="7239000" y="4559300"/>
          <p14:tracePt t="106506" x="7270750" y="4559300"/>
          <p14:tracePt t="108011" x="7283450" y="4559300"/>
          <p14:tracePt t="108019" x="7327900" y="4565650"/>
          <p14:tracePt t="108027" x="7340600" y="4565650"/>
          <p14:tracePt t="108040" x="7372350" y="4565650"/>
          <p14:tracePt t="108057" x="7416800" y="4565650"/>
          <p14:tracePt t="108074" x="7461250" y="4572000"/>
          <p14:tracePt t="108091" x="7467600" y="4572000"/>
          <p14:tracePt t="108307" x="7467600" y="4584700"/>
          <p14:tracePt t="108323" x="7461250" y="4584700"/>
          <p14:tracePt t="108331" x="7435850" y="4597400"/>
          <p14:tracePt t="108340" x="7416800" y="4597400"/>
          <p14:tracePt t="108357" x="7321550" y="4622800"/>
          <p14:tracePt t="108374" x="7207250" y="4654550"/>
          <p14:tracePt t="108391" x="7105650" y="4686300"/>
          <p14:tracePt t="108407" x="6991350" y="4724400"/>
          <p14:tracePt t="108424" x="6826250" y="4775200"/>
          <p14:tracePt t="108440" x="6629400" y="4813300"/>
          <p14:tracePt t="108457" x="6394450" y="4870450"/>
          <p14:tracePt t="108474" x="6165850" y="4908550"/>
          <p14:tracePt t="108490" x="5969000" y="4921250"/>
          <p14:tracePt t="108491" x="5867400" y="4921250"/>
          <p14:tracePt t="108507" x="5727700" y="4921250"/>
          <p14:tracePt t="108524" x="5600700" y="4921250"/>
          <p14:tracePt t="108540" x="5511800" y="4921250"/>
          <p14:tracePt t="108557" x="5467350" y="4921250"/>
          <p14:tracePt t="108574" x="5441950" y="4921250"/>
          <p14:tracePt t="108591" x="5416550" y="4921250"/>
          <p14:tracePt t="108608" x="5397500" y="4921250"/>
          <p14:tracePt t="108624" x="5378450" y="4921250"/>
          <p14:tracePt t="108640" x="5365750" y="4921250"/>
          <p14:tracePt t="108657" x="5359400" y="4921250"/>
          <p14:tracePt t="108674" x="5346700" y="4921250"/>
          <p14:tracePt t="108891" x="5340350" y="4933950"/>
          <p14:tracePt t="108899" x="5334000" y="4946650"/>
          <p14:tracePt t="108907" x="5302250" y="4965700"/>
          <p14:tracePt t="108924" x="5257800" y="5003800"/>
          <p14:tracePt t="108941" x="5207000" y="5054600"/>
          <p14:tracePt t="108957" x="5149850" y="5105400"/>
          <p14:tracePt t="108974" x="5048250" y="5162550"/>
          <p14:tracePt t="108991" x="4908550" y="5226050"/>
          <p14:tracePt t="109007" x="4762500" y="5257800"/>
          <p14:tracePt t="109024" x="4616450" y="5295900"/>
          <p14:tracePt t="109040" x="4470400" y="5321300"/>
          <p14:tracePt t="109057" x="4337050" y="5346700"/>
          <p14:tracePt t="109074" x="4260850" y="5359400"/>
          <p14:tracePt t="109090" x="4191000" y="5365750"/>
          <p14:tracePt t="109091" x="4171950" y="5378450"/>
          <p14:tracePt t="109108" x="4140200" y="5378450"/>
          <p14:tracePt t="109124" x="4108450" y="5391150"/>
          <p14:tracePt t="109140" x="4089400" y="5403850"/>
          <p14:tracePt t="109157" x="4083050" y="5403850"/>
          <p14:tracePt t="109174" x="4064000" y="5403850"/>
          <p14:tracePt t="109283" x="4057650" y="5403850"/>
          <p14:tracePt t="109307" x="4070350" y="5391150"/>
          <p14:tracePt t="109315" x="4095750" y="5391150"/>
          <p14:tracePt t="109324" x="4146550" y="5391150"/>
          <p14:tracePt t="109341" x="4292600" y="5410200"/>
          <p14:tracePt t="109357" x="4457700" y="5435600"/>
          <p14:tracePt t="109374" x="4584700" y="5461000"/>
          <p14:tracePt t="109391" x="4692650" y="5473700"/>
          <p14:tracePt t="109407" x="4775200" y="5492750"/>
          <p14:tracePt t="109424" x="4832350" y="5511800"/>
          <p14:tracePt t="109441" x="4864100" y="5511800"/>
          <p14:tracePt t="109457" x="4921250" y="5511800"/>
          <p14:tracePt t="109474" x="4984750" y="5511800"/>
          <p14:tracePt t="109491" x="5105400" y="5461000"/>
          <p14:tracePt t="109491" x="5162550" y="5435600"/>
          <p14:tracePt t="109507" x="5302250" y="5365750"/>
          <p14:tracePt t="109524" x="5391150" y="5308600"/>
          <p14:tracePt t="109541" x="5435600" y="5270500"/>
          <p14:tracePt t="109557" x="5473700" y="5213350"/>
          <p14:tracePt t="109574" x="5480050" y="5187950"/>
          <p14:tracePt t="109591" x="5492750" y="5143500"/>
          <p14:tracePt t="109608" x="5499100" y="5105400"/>
          <p14:tracePt t="109624" x="5499100" y="5067300"/>
          <p14:tracePt t="109641" x="5511800" y="5010150"/>
          <p14:tracePt t="109657" x="5518150" y="5003800"/>
          <p14:tracePt t="109674" x="5518150" y="4984750"/>
          <p14:tracePt t="109691" x="5518150" y="4978400"/>
          <p14:tracePt t="109707" x="5518150" y="4953000"/>
          <p14:tracePt t="109724" x="5505450" y="4946650"/>
          <p14:tracePt t="109876" x="5505450" y="4953000"/>
          <p14:tracePt t="109883" x="5505450" y="4965700"/>
          <p14:tracePt t="109891" x="5505450" y="4978400"/>
          <p14:tracePt t="109907" x="5524500" y="4997450"/>
          <p14:tracePt t="109939" x="5530850" y="4997450"/>
          <p14:tracePt t="109955" x="5549900" y="4997450"/>
          <p14:tracePt t="110019" x="5556250" y="4997450"/>
          <p14:tracePt t="110099" x="5562600" y="4997450"/>
          <p14:tracePt t="110220" x="5562600" y="4991100"/>
          <p14:tracePt t="111244" x="5556250" y="4984750"/>
          <p14:tracePt t="111276" x="5549900" y="4984750"/>
          <p14:tracePt t="111284" x="5530850" y="4984750"/>
          <p14:tracePt t="111292" x="5511800" y="4997450"/>
          <p14:tracePt t="111308" x="5467350" y="5003800"/>
          <p14:tracePt t="111325" x="5441950" y="5022850"/>
          <p14:tracePt t="111341" x="5422900" y="5029200"/>
          <p14:tracePt t="111358" x="5372100" y="5054600"/>
          <p14:tracePt t="111374" x="5289550" y="5111750"/>
          <p14:tracePt t="111391" x="5162550" y="5200650"/>
          <p14:tracePt t="111408" x="5010150" y="5276850"/>
          <p14:tracePt t="111424" x="4857750" y="5334000"/>
          <p14:tracePt t="111441" x="4692650" y="5416550"/>
          <p14:tracePt t="111458" x="4508500" y="5467350"/>
          <p14:tracePt t="111474" x="4292600" y="5505450"/>
          <p14:tracePt t="111491" x="4051300" y="5505450"/>
          <p14:tracePt t="111492" x="3930650" y="5505450"/>
          <p14:tracePt t="111508" x="3740150" y="5505450"/>
          <p14:tracePt t="111525" x="3594100" y="5505450"/>
          <p14:tracePt t="111541" x="3397250" y="5461000"/>
          <p14:tracePt t="111558" x="3257550" y="5384800"/>
          <p14:tracePt t="111574" x="3124200" y="5308600"/>
          <p14:tracePt t="111591" x="3035300" y="5245100"/>
          <p14:tracePt t="111608" x="2952750" y="5162550"/>
          <p14:tracePt t="111624" x="2908300" y="5092700"/>
          <p14:tracePt t="111641" x="2863850" y="4991100"/>
          <p14:tracePt t="111658" x="2844800" y="4895850"/>
          <p14:tracePt t="111674" x="2813050" y="4806950"/>
          <p14:tracePt t="111691" x="2800350" y="4718050"/>
          <p14:tracePt t="111708" x="2768600" y="4578350"/>
          <p14:tracePt t="111724" x="2755900" y="4514850"/>
          <p14:tracePt t="111741" x="2755900" y="4489450"/>
          <p14:tracePt t="111758" x="2749550" y="4464050"/>
          <p14:tracePt t="111774" x="2749550" y="4451350"/>
          <p14:tracePt t="111796" x="2743200" y="4445000"/>
          <p14:tracePt t="111808" x="2736850" y="4432300"/>
          <p14:tracePt t="111824" x="2724150" y="4432300"/>
          <p14:tracePt t="111841" x="2711450" y="4432300"/>
          <p14:tracePt t="111858" x="2641600" y="4432300"/>
          <p14:tracePt t="111875" x="2520950" y="4432300"/>
          <p14:tracePt t="111891" x="2330450" y="4432300"/>
          <p14:tracePt t="111892" x="2254250" y="4432300"/>
          <p14:tracePt t="111908" x="2101850" y="4432300"/>
          <p14:tracePt t="111924" x="1987550" y="4432300"/>
          <p14:tracePt t="111941" x="1955800" y="4432300"/>
          <p14:tracePt t="111958" x="1949450" y="4432300"/>
          <p14:tracePt t="112124" x="1943100" y="4425950"/>
          <p14:tracePt t="112132" x="1943100" y="4413250"/>
          <p14:tracePt t="112148" x="1943100" y="4406900"/>
          <p14:tracePt t="112158" x="1943100" y="4394200"/>
          <p14:tracePt t="112175" x="1943100" y="4387850"/>
          <p14:tracePt t="112196" x="1949450" y="4381500"/>
          <p14:tracePt t="112212" x="1955800" y="4368800"/>
          <p14:tracePt t="112228" x="1962150" y="4356100"/>
          <p14:tracePt t="112252" x="1974850" y="4349750"/>
          <p14:tracePt t="112300" x="1981200" y="4349750"/>
          <p14:tracePt t="112356" x="1987550" y="4349750"/>
          <p14:tracePt t="112372" x="1987550" y="4362450"/>
          <p14:tracePt t="112380" x="1987550" y="4368800"/>
          <p14:tracePt t="112391" x="1987550" y="4375150"/>
          <p14:tracePt t="112412" x="1987550" y="4387850"/>
          <p14:tracePt t="112444" x="1993900" y="4406900"/>
          <p14:tracePt t="112476" x="2006600" y="4413250"/>
          <p14:tracePt t="112500" x="2012950" y="4419600"/>
          <p14:tracePt t="112516" x="2019300" y="4419600"/>
          <p14:tracePt t="112556" x="2025650" y="4419600"/>
          <p14:tracePt t="112588" x="2032000" y="4419600"/>
          <p14:tracePt t="113212" x="2038350" y="4432300"/>
          <p14:tracePt t="113236" x="2038350" y="4438650"/>
          <p14:tracePt t="113268" x="2051050" y="4445000"/>
          <p14:tracePt t="113276" x="2057400" y="4445000"/>
          <p14:tracePt t="113292" x="2063750" y="4445000"/>
          <p14:tracePt t="113309" x="2114550" y="4445000"/>
          <p14:tracePt t="113325" x="2159000" y="4432300"/>
          <p14:tracePt t="113342" x="2228850" y="4394200"/>
          <p14:tracePt t="113358" x="2273300" y="4362450"/>
          <p14:tracePt t="113375" x="2336800" y="4324350"/>
          <p14:tracePt t="113392" x="2368550" y="4298950"/>
          <p14:tracePt t="113408" x="2381250" y="4286250"/>
          <p14:tracePt t="113425" x="2425700" y="4248150"/>
          <p14:tracePt t="113441" x="2457450" y="4235450"/>
          <p14:tracePt t="113458" x="2489200" y="4210050"/>
          <p14:tracePt t="113475" x="2501900" y="4191000"/>
          <p14:tracePt t="113492" x="2533650" y="4159250"/>
          <p14:tracePt t="113492" x="2546350" y="4159250"/>
          <p14:tracePt t="113508" x="2565400" y="4133850"/>
          <p14:tracePt t="113525" x="2584450" y="4121150"/>
          <p14:tracePt t="113542" x="2603500" y="4095750"/>
          <p14:tracePt t="113558" x="2622550" y="4089400"/>
          <p14:tracePt t="113575" x="2641600" y="4070350"/>
          <p14:tracePt t="113592" x="2647950" y="4057650"/>
          <p14:tracePt t="113608" x="2660650" y="4025900"/>
          <p14:tracePt t="113626" x="2679700" y="4000500"/>
          <p14:tracePt t="113642" x="2679700" y="3956050"/>
          <p14:tracePt t="113658" x="2686050" y="3943350"/>
          <p14:tracePt t="113675" x="2686050" y="3917950"/>
          <p14:tracePt t="113692" x="2686050" y="3892550"/>
          <p14:tracePt t="113708" x="2692400" y="3873500"/>
          <p14:tracePt t="113725" x="2705100" y="3860800"/>
          <p14:tracePt t="113742" x="2705100" y="3854450"/>
          <p14:tracePt t="113759" x="2705100" y="3822700"/>
          <p14:tracePt t="113775" x="2705100" y="3797300"/>
          <p14:tracePt t="113792" x="2705100" y="3765550"/>
          <p14:tracePt t="113808" x="2705100" y="3733800"/>
          <p14:tracePt t="113825" x="2705100" y="3721100"/>
          <p14:tracePt t="113842" x="2705100" y="3676650"/>
          <p14:tracePt t="113858" x="2705100" y="3632200"/>
          <p14:tracePt t="113875" x="2698750" y="3568700"/>
          <p14:tracePt t="113892" x="2686050" y="3498850"/>
          <p14:tracePt t="113892" x="2686050" y="3492500"/>
          <p14:tracePt t="113908" x="2686050" y="3429000"/>
          <p14:tracePt t="113925" x="2679700" y="3371850"/>
          <p14:tracePt t="113942" x="2667000" y="3314700"/>
          <p14:tracePt t="113959" x="2654300" y="3276600"/>
          <p14:tracePt t="113976" x="2641600" y="3232150"/>
          <p14:tracePt t="113992" x="2616200" y="3175000"/>
          <p14:tracePt t="114008" x="2616200" y="3155950"/>
          <p14:tracePt t="114025" x="2597150" y="3130550"/>
          <p14:tracePt t="114042" x="2571750" y="3079750"/>
          <p14:tracePt t="114058" x="2540000" y="3028950"/>
          <p14:tracePt t="114075" x="2514600" y="2971800"/>
          <p14:tracePt t="114092" x="2476500" y="2927350"/>
          <p14:tracePt t="114092" x="2463800" y="2895600"/>
          <p14:tracePt t="114108" x="2444750" y="2851150"/>
          <p14:tracePt t="114125" x="2400300" y="2800350"/>
          <p14:tracePt t="114142" x="2381250" y="2781300"/>
          <p14:tracePt t="114158" x="2362200" y="2762250"/>
          <p14:tracePt t="114175" x="2336800" y="2762250"/>
          <p14:tracePt t="114192" x="2305050" y="2762250"/>
          <p14:tracePt t="114208" x="2260600" y="2762250"/>
          <p14:tracePt t="114226" x="2203450" y="2762250"/>
          <p14:tracePt t="114242" x="2146300" y="2762250"/>
          <p14:tracePt t="114258" x="2070100" y="2762250"/>
          <p14:tracePt t="114275" x="1987550" y="2762250"/>
          <p14:tracePt t="114292" x="1898650" y="2762250"/>
          <p14:tracePt t="114292" x="1860550" y="2762250"/>
          <p14:tracePt t="114308" x="1752600" y="2762250"/>
          <p14:tracePt t="114325" x="1676400" y="2762250"/>
          <p14:tracePt t="114342" x="1612900" y="2762250"/>
          <p14:tracePt t="114358" x="1543050" y="2762250"/>
          <p14:tracePt t="114375" x="1479550" y="2762250"/>
          <p14:tracePt t="114392" x="1422400" y="2762250"/>
          <p14:tracePt t="114408" x="1377950" y="2762250"/>
          <p14:tracePt t="114425" x="1320800" y="2762250"/>
          <p14:tracePt t="114442" x="1289050" y="2768600"/>
          <p14:tracePt t="114459" x="1244600" y="2774950"/>
          <p14:tracePt t="114476" x="1193800" y="2794000"/>
          <p14:tracePt t="114476" x="1174750" y="2813050"/>
          <p14:tracePt t="114492" x="1149350" y="2832100"/>
          <p14:tracePt t="114493" x="1117600" y="2851150"/>
          <p14:tracePt t="114509" x="1092200" y="2889250"/>
          <p14:tracePt t="114525" x="1041400" y="2940050"/>
          <p14:tracePt t="114542" x="1009650" y="2984500"/>
          <p14:tracePt t="114558" x="984250" y="3022600"/>
          <p14:tracePt t="114575" x="977900" y="3048000"/>
          <p14:tracePt t="114592" x="977900" y="3092450"/>
          <p14:tracePt t="114609" x="958850" y="3117850"/>
          <p14:tracePt t="114625" x="952500" y="3136900"/>
          <p14:tracePt t="114642" x="946150" y="3181350"/>
          <p14:tracePt t="114658" x="946150" y="3213100"/>
          <p14:tracePt t="114675" x="933450" y="3282950"/>
          <p14:tracePt t="114692" x="933450" y="3346450"/>
          <p14:tracePt t="114709" x="933450" y="3467100"/>
          <p14:tracePt t="114725" x="933450" y="3511550"/>
          <p14:tracePt t="114742" x="933450" y="3587750"/>
          <p14:tracePt t="114759" x="958850" y="3657600"/>
          <p14:tracePt t="114775" x="965200" y="3714750"/>
          <p14:tracePt t="114792" x="990600" y="3790950"/>
          <p14:tracePt t="114809" x="1009650" y="3841750"/>
          <p14:tracePt t="114825" x="1028700" y="3898900"/>
          <p14:tracePt t="114842" x="1066800" y="3962400"/>
          <p14:tracePt t="114859" x="1085850" y="4025900"/>
          <p14:tracePt t="114875" x="1136650" y="4095750"/>
          <p14:tracePt t="114892" x="1174750" y="4146550"/>
          <p14:tracePt t="114909" x="1263650" y="4235450"/>
          <p14:tracePt t="114925" x="1314450" y="4260850"/>
          <p14:tracePt t="114942" x="1358900" y="4298950"/>
          <p14:tracePt t="114959" x="1390650" y="4311650"/>
          <p14:tracePt t="114975" x="1409700" y="4318000"/>
          <p14:tracePt t="114992" x="1435100" y="4337050"/>
          <p14:tracePt t="115009" x="1466850" y="4343400"/>
          <p14:tracePt t="115025" x="1530350" y="4362450"/>
          <p14:tracePt t="115042" x="1606550" y="4368800"/>
          <p14:tracePt t="115059" x="1701800" y="4381500"/>
          <p14:tracePt t="115075" x="1797050" y="4394200"/>
          <p14:tracePt t="115092" x="1854200" y="4394200"/>
          <p14:tracePt t="115109" x="1924050" y="4394200"/>
          <p14:tracePt t="115125" x="1955800" y="4394200"/>
          <p14:tracePt t="115142" x="1981200" y="4375150"/>
          <p14:tracePt t="115159" x="2006600" y="4368800"/>
          <p14:tracePt t="115175" x="2025650" y="4343400"/>
          <p14:tracePt t="115192" x="2063750" y="4324350"/>
          <p14:tracePt t="115209" x="2108200" y="4298950"/>
          <p14:tracePt t="115225" x="2152650" y="4267200"/>
          <p14:tracePt t="115242" x="2190750" y="4241800"/>
          <p14:tracePt t="115259" x="2197100" y="4235450"/>
          <p14:tracePt t="115275" x="2228850" y="4210050"/>
          <p14:tracePt t="115292" x="2247900" y="4184650"/>
          <p14:tracePt t="115292" x="2247900" y="4165600"/>
          <p14:tracePt t="115309" x="2273300" y="4133850"/>
          <p14:tracePt t="115325" x="2292350" y="4095750"/>
          <p14:tracePt t="115342" x="2317750" y="4057650"/>
          <p14:tracePt t="115359" x="2324100" y="4025900"/>
          <p14:tracePt t="115375" x="2336800" y="3994150"/>
          <p14:tracePt t="115392" x="2362200" y="3968750"/>
          <p14:tracePt t="115409" x="2374900" y="3943350"/>
          <p14:tracePt t="115425" x="2400300" y="3917950"/>
          <p14:tracePt t="115442" x="2419350" y="3860800"/>
          <p14:tracePt t="115459" x="2438400" y="3816350"/>
          <p14:tracePt t="115475" x="2444750" y="3771900"/>
          <p14:tracePt t="115492" x="2457450" y="3727450"/>
          <p14:tracePt t="115493" x="2463800" y="3708400"/>
          <p14:tracePt t="115509" x="2489200" y="3638550"/>
          <p14:tracePt t="115525" x="2495550" y="3594100"/>
          <p14:tracePt t="115542" x="2501900" y="3562350"/>
          <p14:tracePt t="115559" x="2501900" y="3505200"/>
          <p14:tracePt t="115575" x="2501900" y="3460750"/>
          <p14:tracePt t="115592" x="2501900" y="3416300"/>
          <p14:tracePt t="115609" x="2501900" y="3371850"/>
          <p14:tracePt t="115625" x="2501900" y="3346450"/>
          <p14:tracePt t="115642" x="2489200" y="3295650"/>
          <p14:tracePt t="115659" x="2476500" y="3257550"/>
          <p14:tracePt t="115675" x="2457450" y="3213100"/>
          <p14:tracePt t="115693" x="2451100" y="3187700"/>
          <p14:tracePt t="115693" x="2444750" y="3181350"/>
          <p14:tracePt t="115709" x="2425700" y="3168650"/>
          <p14:tracePt t="115725" x="2419350" y="3149600"/>
          <p14:tracePt t="115742" x="2393950" y="3136900"/>
          <p14:tracePt t="115759" x="2374900" y="3124200"/>
          <p14:tracePt t="115775" x="2343150" y="3098800"/>
          <p14:tracePt t="115792" x="2324100" y="3086100"/>
          <p14:tracePt t="115809" x="2292350" y="3054350"/>
          <p14:tracePt t="115825" x="2266950" y="3041650"/>
          <p14:tracePt t="115842" x="2228850" y="3022600"/>
          <p14:tracePt t="115859" x="2209800" y="3009900"/>
          <p14:tracePt t="115875" x="2197100" y="3009900"/>
          <p14:tracePt t="115892" x="2190750" y="3009900"/>
          <p14:tracePt t="115909" x="2159000" y="3003550"/>
          <p14:tracePt t="115925" x="2127250" y="3003550"/>
          <p14:tracePt t="115943" x="2095500" y="3035300"/>
          <p14:tracePt t="115959" x="2063750" y="3117850"/>
          <p14:tracePt t="115975" x="2063750" y="3175000"/>
          <p14:tracePt t="115992" x="2063750" y="3263900"/>
          <p14:tracePt t="116009" x="2082800" y="3371850"/>
          <p14:tracePt t="116025" x="2178050" y="3486150"/>
          <p14:tracePt t="116042" x="2324100" y="3644900"/>
          <p14:tracePt t="116059" x="2501900" y="3765550"/>
          <p14:tracePt t="116075" x="2673350" y="3886200"/>
          <p14:tracePt t="116092" x="2882900" y="4038600"/>
          <p14:tracePt t="116109" x="3149600" y="4197350"/>
          <p14:tracePt t="116125" x="3359150" y="4324350"/>
          <p14:tracePt t="116142" x="3543300" y="4413250"/>
          <p14:tracePt t="116159" x="3746500" y="4508500"/>
          <p14:tracePt t="116176" x="4032250" y="4610100"/>
          <p14:tracePt t="116192" x="4286250" y="4692650"/>
          <p14:tracePt t="116209" x="4483100" y="4749800"/>
          <p14:tracePt t="116226" x="4635500" y="4813300"/>
          <p14:tracePt t="116242" x="4730750" y="4845050"/>
          <p14:tracePt t="116259" x="4832350" y="4876800"/>
          <p14:tracePt t="116275" x="4914900" y="4908550"/>
          <p14:tracePt t="116292" x="4959350" y="4914900"/>
          <p14:tracePt t="116309" x="5035550" y="4927600"/>
          <p14:tracePt t="116325" x="5067300" y="4927600"/>
          <p14:tracePt t="116342" x="5111750" y="4946650"/>
          <p14:tracePt t="116359" x="5168900" y="4946650"/>
          <p14:tracePt t="116375" x="5238750" y="4965700"/>
          <p14:tracePt t="116392" x="5270500" y="4972050"/>
          <p14:tracePt t="116409" x="5321300" y="4991100"/>
          <p14:tracePt t="116426" x="5353050" y="4991100"/>
          <p14:tracePt t="116443" x="5384800" y="4991100"/>
          <p14:tracePt t="116459" x="5410200" y="4991100"/>
          <p14:tracePt t="116476" x="5454650" y="4991100"/>
          <p14:tracePt t="116493" x="5461000" y="4984750"/>
          <p14:tracePt t="116509" x="5461000" y="4965700"/>
          <p14:tracePt t="116526" x="5467350" y="4959350"/>
          <p14:tracePt t="116542" x="5473700" y="4953000"/>
          <p14:tracePt t="116559" x="5473700" y="4946650"/>
          <p14:tracePt t="116576" x="5473700" y="4927600"/>
          <p14:tracePt t="116592" x="5473700" y="4921250"/>
          <p14:tracePt t="116610" x="5486400" y="4908550"/>
          <p14:tracePt t="116626" x="5505450" y="4908550"/>
          <p14:tracePt t="116642" x="5562600" y="4908550"/>
          <p14:tracePt t="116659" x="5626100" y="4895850"/>
          <p14:tracePt t="116676" x="5721350" y="4876800"/>
          <p14:tracePt t="116693" x="5778500" y="4876800"/>
          <p14:tracePt t="116693" x="5803900" y="4876800"/>
          <p14:tracePt t="116709" x="5835650" y="4876800"/>
          <p14:tracePt t="116726" x="5848350" y="4876800"/>
          <p14:tracePt t="116742" x="5867400" y="4889500"/>
          <p14:tracePt t="116759" x="5905500" y="4895850"/>
          <p14:tracePt t="116776" x="5943600" y="4914900"/>
          <p14:tracePt t="116792" x="5988050" y="4921250"/>
          <p14:tracePt t="116809" x="6064250" y="4933950"/>
          <p14:tracePt t="116826" x="6191250" y="4933950"/>
          <p14:tracePt t="116842" x="6254750" y="4933950"/>
          <p14:tracePt t="116859" x="6299200" y="4933950"/>
          <p14:tracePt t="116876" x="6318250" y="4933950"/>
          <p14:tracePt t="117085" x="6286500" y="4933950"/>
          <p14:tracePt t="117093" x="6248400" y="4933950"/>
          <p14:tracePt t="117109" x="6165850" y="4933950"/>
          <p14:tracePt t="117126" x="6089650" y="4933950"/>
          <p14:tracePt t="117143" x="6019800" y="4933950"/>
          <p14:tracePt t="117159" x="5988050" y="4940300"/>
          <p14:tracePt t="117176" x="5956300" y="4940300"/>
          <p14:tracePt t="117192" x="5943600" y="4940300"/>
          <p14:tracePt t="117209" x="5937250" y="4940300"/>
          <p14:tracePt t="117293" x="5949950" y="4940300"/>
          <p14:tracePt t="117317" x="5956300" y="4940300"/>
          <p14:tracePt t="117341" x="5962650" y="4940300"/>
          <p14:tracePt t="117349" x="5975350" y="4940300"/>
          <p14:tracePt t="117359" x="5988050" y="4940300"/>
          <p14:tracePt t="117376" x="5994400" y="4940300"/>
          <p14:tracePt t="117393" x="6013450" y="4940300"/>
          <p14:tracePt t="117409" x="6038850" y="4940300"/>
          <p14:tracePt t="117426" x="6070600" y="4940300"/>
          <p14:tracePt t="117443" x="6083300" y="4940300"/>
          <p14:tracePt t="117459" x="6108700" y="4940300"/>
          <p14:tracePt t="117476" x="6121400" y="4940300"/>
          <p14:tracePt t="117492" x="6153150" y="4940300"/>
          <p14:tracePt t="117493" x="6165850" y="4940300"/>
          <p14:tracePt t="117509" x="6184900" y="4940300"/>
          <p14:tracePt t="117526" x="6210300" y="4940300"/>
          <p14:tracePt t="117542" x="6223000" y="4940300"/>
          <p14:tracePt t="117559" x="6235700" y="4940300"/>
          <p14:tracePt t="117576" x="6254750" y="4940300"/>
          <p14:tracePt t="117593" x="6261100" y="4940300"/>
          <p14:tracePt t="117610" x="6267450" y="4940300"/>
          <p14:tracePt t="117626" x="6292850" y="4940300"/>
          <p14:tracePt t="117642" x="6299200" y="4940300"/>
          <p14:tracePt t="117669" x="6305550" y="4940300"/>
          <p14:tracePt t="118221" x="6311900" y="4940300"/>
          <p14:tracePt t="118229" x="6330950" y="4940300"/>
          <p14:tracePt t="118253" x="6337300" y="4940300"/>
          <p14:tracePt t="118269" x="6343650" y="4940300"/>
          <p14:tracePt t="118277" x="6350000" y="4940300"/>
          <p14:tracePt t="118309" x="6369050" y="4940300"/>
          <p14:tracePt t="118325" x="6375400" y="4940300"/>
          <p14:tracePt t="118341" x="6381750" y="4940300"/>
          <p14:tracePt t="118357" x="6388100" y="4940300"/>
          <p14:tracePt t="118373" x="6407150" y="4940300"/>
          <p14:tracePt t="118397" x="6413500" y="4940300"/>
          <p14:tracePt t="118421" x="6419850" y="4940300"/>
          <p14:tracePt t="118437" x="6426200" y="4940300"/>
          <p14:tracePt t="118461" x="6445250" y="4940300"/>
          <p14:tracePt t="118469" x="6464300" y="4921250"/>
          <p14:tracePt t="118493" x="6470650" y="4921250"/>
          <p14:tracePt t="118509" x="6477000" y="4914900"/>
          <p14:tracePt t="118525" x="6483350" y="4914900"/>
          <p14:tracePt t="118541" x="6489700" y="4914900"/>
          <p14:tracePt t="118565" x="6496050" y="4902200"/>
          <p14:tracePt t="118597" x="6508750" y="4902200"/>
          <p14:tracePt t="118606" x="6515100" y="4895850"/>
          <p14:tracePt t="118613" x="6521450" y="4895850"/>
          <p14:tracePt t="118643" x="6546850" y="4883150"/>
          <p14:tracePt t="118661" x="6559550" y="4876800"/>
          <p14:tracePt t="118677" x="6565900" y="4864100"/>
          <p14:tracePt t="118693" x="6584950" y="4857750"/>
          <p14:tracePt t="118693" x="6597650" y="4845050"/>
          <p14:tracePt t="118709" x="6604000" y="4845050"/>
          <p14:tracePt t="118726" x="6616700" y="4832350"/>
          <p14:tracePt t="119254" x="6623050" y="4832350"/>
          <p14:tracePt t="119261" x="6648450" y="4832350"/>
          <p14:tracePt t="119276" x="6661150" y="4832350"/>
          <p14:tracePt t="119293" x="6762750" y="4787900"/>
          <p14:tracePt t="119309" x="7080250" y="4787900"/>
          <p14:tracePt t="119326" x="7429500" y="4787900"/>
          <p14:tracePt t="119343" x="7620000" y="4787900"/>
          <p14:tracePt t="119360" x="7651750" y="4787900"/>
          <p14:tracePt t="119470" x="7632700" y="4787900"/>
          <p14:tracePt t="119478" x="7626350" y="4787900"/>
          <p14:tracePt t="119502" x="7613650" y="4787900"/>
          <p14:tracePt t="119510" x="7607300" y="4794250"/>
          <p14:tracePt t="119550" x="7594600" y="4794250"/>
          <p14:tracePt t="119574" x="7588250" y="4794250"/>
          <p14:tracePt t="119630" x="7569200" y="4787900"/>
          <p14:tracePt t="120254" x="7569200" y="4794250"/>
          <p14:tracePt t="120278" x="7575550" y="4794250"/>
          <p14:tracePt t="120302" x="7581900" y="4794250"/>
          <p14:tracePt t="120318" x="7594600" y="4794250"/>
          <p14:tracePt t="120326" x="7600950" y="4794250"/>
          <p14:tracePt t="120334" x="7607300" y="4787900"/>
          <p14:tracePt t="120358" x="7613650" y="4781550"/>
          <p14:tracePt t="120406" x="7620000" y="4781550"/>
          <p14:tracePt t="120462" x="7626350" y="4781550"/>
          <p14:tracePt t="120486" x="7651750" y="4781550"/>
          <p14:tracePt t="121958" x="7620000" y="4781550"/>
          <p14:tracePt t="121966" x="7543800" y="4781550"/>
          <p14:tracePt t="121977" x="7385050" y="4781550"/>
          <p14:tracePt t="121994" x="6858000" y="4781550"/>
          <p14:tracePt t="122010" x="6146800" y="4686300"/>
          <p14:tracePt t="122027" x="5232400" y="4438650"/>
          <p14:tracePt t="122044" x="4222750" y="4051300"/>
          <p14:tracePt t="122060" x="3238500" y="3594100"/>
          <p14:tracePt t="122077" x="2520950" y="3225800"/>
          <p14:tracePt t="122094" x="1860550" y="2844800"/>
          <p14:tracePt t="122094" x="1644650" y="2679700"/>
          <p14:tracePt t="122110" x="1327150" y="2419350"/>
          <p14:tracePt t="122127" x="1117600" y="2222500"/>
          <p14:tracePt t="122144" x="908050" y="2006600"/>
          <p14:tracePt t="122160" x="704850" y="1778000"/>
          <p14:tracePt t="122177" x="571500" y="1606550"/>
          <p14:tracePt t="122194" x="438150" y="1447800"/>
          <p14:tracePt t="122210" x="368300" y="1339850"/>
          <p14:tracePt t="122227" x="317500" y="1276350"/>
          <p14:tracePt t="122244" x="171450" y="1219200"/>
          <p14:tracePt t="122260" x="6350" y="1168400"/>
          <p14:tracePt t="124330" x="4565650" y="3746500"/>
          <p14:tracePt t="124338" x="4565650" y="3752850"/>
          <p14:tracePt t="124355" x="4584700" y="3797300"/>
          <p14:tracePt t="124372" x="4610100" y="3848100"/>
          <p14:tracePt t="124389" x="4648200" y="3917950"/>
          <p14:tracePt t="124405" x="4679950" y="3975100"/>
          <p14:tracePt t="124422" x="4762500" y="4070350"/>
          <p14:tracePt t="124438" x="4889500" y="4165600"/>
          <p14:tracePt t="124455" x="4991100" y="4235450"/>
          <p14:tracePt t="124472" x="5137150" y="4356100"/>
          <p14:tracePt t="124488" x="5245100" y="4464050"/>
          <p14:tracePt t="124505" x="5384800" y="4565650"/>
          <p14:tracePt t="124506" x="5467350" y="4660900"/>
          <p14:tracePt t="124522" x="5581650" y="4787900"/>
          <p14:tracePt t="124538" x="5727700" y="4953000"/>
          <p14:tracePt t="124555" x="5854700" y="5080000"/>
          <p14:tracePt t="124572" x="6032500" y="5200650"/>
          <p14:tracePt t="124589" x="6203950" y="5289550"/>
          <p14:tracePt t="124605" x="6419850" y="5384800"/>
          <p14:tracePt t="124621" x="6648450" y="5416550"/>
          <p14:tracePt t="124638" x="6908800" y="5416550"/>
          <p14:tracePt t="124655" x="7105650" y="5416550"/>
          <p14:tracePt t="124672" x="7213600" y="5416550"/>
          <p14:tracePt t="124689" x="7258050" y="5416550"/>
          <p14:tracePt t="124705" x="7277100" y="5422900"/>
          <p14:tracePt t="124722" x="7315200" y="5441950"/>
          <p14:tracePt t="124739" x="7327900" y="5448300"/>
          <p14:tracePt t="124755" x="7346950" y="5454650"/>
          <p14:tracePt t="124772" x="7353300" y="5461000"/>
          <p14:tracePt t="124788" x="7372350" y="5486400"/>
          <p14:tracePt t="124805" x="7391400" y="5499100"/>
          <p14:tracePt t="124822" x="7397750" y="5518150"/>
          <p14:tracePt t="124838" x="7397750" y="5562600"/>
          <p14:tracePt t="124855" x="7397750" y="5607050"/>
          <p14:tracePt t="124872" x="7397750" y="5657850"/>
          <p14:tracePt t="124889" x="7397750" y="5689600"/>
          <p14:tracePt t="124905" x="7397750" y="5727700"/>
          <p14:tracePt t="124922" x="7359650" y="5791200"/>
          <p14:tracePt t="124939" x="7321550" y="5829300"/>
          <p14:tracePt t="124955" x="7277100" y="5848350"/>
          <p14:tracePt t="124972" x="7207250" y="5873750"/>
          <p14:tracePt t="124989" x="7131050" y="5886450"/>
          <p14:tracePt t="125006" x="6991350" y="5886450"/>
          <p14:tracePt t="125023" x="6800850" y="5886450"/>
          <p14:tracePt t="125039" x="6591300" y="5886450"/>
          <p14:tracePt t="125055" x="6394450" y="5867400"/>
          <p14:tracePt t="125072" x="6216650" y="5842000"/>
          <p14:tracePt t="125089" x="6127750" y="5816600"/>
          <p14:tracePt t="125105" x="6083300" y="5803900"/>
          <p14:tracePt t="125202" x="6076950" y="5810250"/>
          <p14:tracePt t="125210" x="6076950" y="5816600"/>
          <p14:tracePt t="125222" x="6096000" y="5829300"/>
          <p14:tracePt t="125239" x="6102350" y="5842000"/>
          <p14:tracePt t="125256" x="6108700" y="5848350"/>
          <p14:tracePt t="125282" x="6121400" y="5848350"/>
          <p14:tracePt t="125306" x="6134100" y="5848350"/>
          <p14:tracePt t="130932" x="6140450" y="5848350"/>
          <p14:tracePt t="131323" x="6153150" y="5829300"/>
          <p14:tracePt t="131331" x="6267450" y="5765800"/>
          <p14:tracePt t="131341" x="6508750" y="5626100"/>
          <p14:tracePt t="131357" x="6851650" y="5441950"/>
          <p14:tracePt t="131373" x="6997700" y="5403850"/>
          <p14:tracePt t="131391" x="7004050" y="5397500"/>
          <p14:tracePt t="131475" x="7010400" y="5391150"/>
          <p14:tracePt t="131491" x="7016750" y="5372100"/>
          <p14:tracePt t="131499" x="7029450" y="5359400"/>
          <p14:tracePt t="131507" x="7035800" y="5346700"/>
          <p14:tracePt t="131523" x="7035800" y="5334000"/>
          <p14:tracePt t="131540" x="7054850" y="5289550"/>
          <p14:tracePt t="131557" x="7061200" y="5276850"/>
          <p14:tracePt t="131573" x="7073900" y="5245100"/>
          <p14:tracePt t="131590" x="7086600" y="5232400"/>
          <p14:tracePt t="131668" x="7092950" y="5238750"/>
          <p14:tracePt t="131692" x="7092950" y="5245100"/>
          <p14:tracePt t="131700" x="7092950" y="5251450"/>
          <p14:tracePt t="131708" x="7092950" y="5276850"/>
          <p14:tracePt t="131723" x="7086600" y="5295900"/>
          <p14:tracePt t="131740" x="7073900" y="5302250"/>
          <p14:tracePt t="131757" x="7048500" y="5308600"/>
          <p14:tracePt t="131773" x="7004050" y="5334000"/>
          <p14:tracePt t="131790" x="6991350" y="5334000"/>
          <p14:tracePt t="131807" x="6972300" y="5334000"/>
          <p14:tracePt t="131824" x="6940550" y="5334000"/>
          <p14:tracePt t="131841" x="6896100" y="5327650"/>
          <p14:tracePt t="131857" x="6838950" y="5289550"/>
          <p14:tracePt t="131873" x="6781800" y="5270500"/>
          <p14:tracePt t="131890" x="6718300" y="5270500"/>
          <p14:tracePt t="131907" x="6623050" y="5270500"/>
          <p14:tracePt t="131923" x="6445250" y="5302250"/>
          <p14:tracePt t="131940" x="6261100" y="5384800"/>
          <p14:tracePt t="131957" x="6140450" y="5416550"/>
          <p14:tracePt t="131974" x="6083300" y="5422900"/>
          <p14:tracePt t="131990" x="6051550" y="5422900"/>
          <p14:tracePt t="132007" x="6007100" y="5422900"/>
          <p14:tracePt t="132024" x="5981700" y="5391150"/>
          <p14:tracePt t="132040" x="5956300" y="5353050"/>
          <p14:tracePt t="132057" x="5918200" y="5327650"/>
          <p14:tracePt t="132124" x="5918200" y="5321300"/>
          <p14:tracePt t="132148" x="5918200" y="5302250"/>
          <p14:tracePt t="132164" x="5918200" y="5295900"/>
          <p14:tracePt t="132172" x="5924550" y="5289550"/>
          <p14:tracePt t="132195" x="5930900" y="5283200"/>
          <p14:tracePt t="132236" x="5943600" y="5283200"/>
          <p14:tracePt t="132244" x="5949950" y="5283200"/>
          <p14:tracePt t="132257" x="5962650" y="5283200"/>
          <p14:tracePt t="132274" x="5994400" y="5283200"/>
          <p14:tracePt t="132290" x="6064250" y="5245100"/>
          <p14:tracePt t="132307" x="6146800" y="5219700"/>
          <p14:tracePt t="132307" x="6191250" y="5194300"/>
          <p14:tracePt t="132324" x="6273800" y="5162550"/>
          <p14:tracePt t="132340" x="6375400" y="5118100"/>
          <p14:tracePt t="132357" x="6457950" y="5086350"/>
          <p14:tracePt t="132374" x="6527800" y="5067300"/>
          <p14:tracePt t="132390" x="6559550" y="5067300"/>
          <p14:tracePt t="132407" x="6597650" y="5067300"/>
          <p14:tracePt t="132424" x="6642100" y="5080000"/>
          <p14:tracePt t="132440" x="6686550" y="5080000"/>
          <p14:tracePt t="132457" x="6737350" y="5080000"/>
          <p14:tracePt t="132474" x="6807200" y="5080000"/>
          <p14:tracePt t="132490" x="6870700" y="5080000"/>
          <p14:tracePt t="132507" x="6921500" y="5080000"/>
          <p14:tracePt t="132507" x="6934200" y="5080000"/>
          <p14:tracePt t="132524" x="6959600" y="5080000"/>
          <p14:tracePt t="132540" x="6978650" y="5067300"/>
          <p14:tracePt t="132557" x="7010400" y="5067300"/>
          <p14:tracePt t="132574" x="7023100" y="5067300"/>
          <p14:tracePt t="132591" x="7048500" y="5067300"/>
          <p14:tracePt t="132607" x="7080250" y="5067300"/>
          <p14:tracePt t="132623" x="7086600" y="5067300"/>
          <p14:tracePt t="132640" x="7099300" y="5067300"/>
          <p14:tracePt t="132657" x="7124700" y="5067300"/>
          <p14:tracePt t="132674" x="7137400" y="5067300"/>
          <p14:tracePt t="132690" x="7156450" y="5067300"/>
          <p14:tracePt t="132707" x="7169150" y="5067300"/>
          <p14:tracePt t="132708" x="7175500" y="5067300"/>
          <p14:tracePt t="132724" x="7194550" y="5067300"/>
          <p14:tracePt t="132740" x="7226300" y="5067300"/>
          <p14:tracePt t="132757" x="7296150" y="5060950"/>
          <p14:tracePt t="132774" x="7404100" y="5035550"/>
          <p14:tracePt t="132791" x="7537450" y="4997450"/>
          <p14:tracePt t="132807" x="7670800" y="4953000"/>
          <p14:tracePt t="132824" x="7785100" y="4940300"/>
          <p14:tracePt t="132840" x="7874000" y="4914900"/>
          <p14:tracePt t="132857" x="7905750" y="4914900"/>
          <p14:tracePt t="132874" x="7931150" y="4895850"/>
          <p14:tracePt t="132890" x="7950200" y="4895850"/>
          <p14:tracePt t="132907" x="7956550" y="4889500"/>
          <p14:tracePt t="133228" x="7956550" y="4902200"/>
          <p14:tracePt t="133236" x="7956550" y="4914900"/>
          <p14:tracePt t="133244" x="7956550" y="4946650"/>
          <p14:tracePt t="133257" x="7956550" y="4959350"/>
          <p14:tracePt t="133274" x="7969250" y="5010150"/>
          <p14:tracePt t="133291" x="7975600" y="5048250"/>
          <p14:tracePt t="133307" x="7994650" y="5099050"/>
          <p14:tracePt t="133308" x="8013700" y="5118100"/>
          <p14:tracePt t="133324" x="8020050" y="5130800"/>
          <p14:tracePt t="133340" x="8089900" y="5143500"/>
          <p14:tracePt t="133357" x="8147050" y="5143500"/>
          <p14:tracePt t="133374" x="8191500" y="5143500"/>
          <p14:tracePt t="133391" x="8235950" y="5143500"/>
          <p14:tracePt t="133407" x="8248650" y="5137150"/>
          <p14:tracePt t="133436" x="8248650" y="5124450"/>
          <p14:tracePt t="133956" x="8248650" y="5111750"/>
          <p14:tracePt t="133972" x="8248650" y="5105400"/>
          <p14:tracePt t="133980" x="8248650" y="5099050"/>
          <p14:tracePt t="133991" x="8242300" y="5092700"/>
          <p14:tracePt t="134012" x="8229600" y="5080000"/>
          <p14:tracePt t="134036" x="8216900" y="5067300"/>
          <p14:tracePt t="134052" x="8210550" y="5067300"/>
          <p14:tracePt t="134068" x="8191500" y="5067300"/>
          <p14:tracePt t="134076" x="8185150" y="5067300"/>
          <p14:tracePt t="134091" x="8166100" y="5054600"/>
          <p14:tracePt t="134107" x="8147050" y="5054600"/>
          <p14:tracePt t="134124" x="8051800" y="5048250"/>
          <p14:tracePt t="134141" x="7975600" y="5048250"/>
          <p14:tracePt t="134157" x="7867650" y="5073650"/>
          <p14:tracePt t="134174" x="7683500" y="5137150"/>
          <p14:tracePt t="134191" x="7512050" y="5207000"/>
          <p14:tracePt t="134207" x="7245350" y="5276850"/>
          <p14:tracePt t="134224" x="7112000" y="5295900"/>
          <p14:tracePt t="134241" x="7042150" y="5327650"/>
          <p14:tracePt t="134258" x="6985000" y="5340350"/>
          <p14:tracePt t="134274" x="6927850" y="5346700"/>
          <p14:tracePt t="134291" x="6896100" y="5346700"/>
          <p14:tracePt t="134307" x="6877050" y="5346700"/>
          <p14:tracePt t="134308" x="6864350" y="5346700"/>
          <p14:tracePt t="134324" x="6851650" y="5346700"/>
          <p14:tracePt t="134341" x="6838950" y="5346700"/>
          <p14:tracePt t="134357" x="6826250" y="5346700"/>
          <p14:tracePt t="134374" x="6813550" y="5346700"/>
          <p14:tracePt t="134391" x="6800850" y="5346700"/>
          <p14:tracePt t="134407" x="6781800" y="5346700"/>
          <p14:tracePt t="134424" x="6775450" y="5346700"/>
          <p14:tracePt t="134441" x="6743700" y="5346700"/>
          <p14:tracePt t="134457" x="6692900" y="5346700"/>
          <p14:tracePt t="134474" x="6635750" y="5346700"/>
          <p14:tracePt t="134491" x="6578600" y="5346700"/>
          <p14:tracePt t="134508" x="6521450" y="5346700"/>
          <p14:tracePt t="134509" x="6496050" y="5346700"/>
          <p14:tracePt t="134524" x="6388100" y="5340350"/>
          <p14:tracePt t="134541" x="6216650" y="5340350"/>
          <p14:tracePt t="134557" x="6038850" y="5340350"/>
          <p14:tracePt t="134574" x="5848350" y="5340350"/>
          <p14:tracePt t="134591" x="5657850" y="5340350"/>
          <p14:tracePt t="134608" x="5480050" y="5340350"/>
          <p14:tracePt t="134624" x="5372100" y="5340350"/>
          <p14:tracePt t="134641" x="5302250" y="5340350"/>
          <p14:tracePt t="134658" x="5270500" y="5340350"/>
          <p14:tracePt t="134674" x="5264150" y="5340350"/>
          <p14:tracePt t="134852" x="5276850" y="5340350"/>
          <p14:tracePt t="134860" x="5283200" y="5340350"/>
          <p14:tracePt t="134874" x="5308600" y="5340350"/>
          <p14:tracePt t="134891" x="5359400" y="5340350"/>
          <p14:tracePt t="134908" x="5467350" y="5340350"/>
          <p14:tracePt t="134908" x="5537200" y="5340350"/>
          <p14:tracePt t="134924" x="5645150" y="5321300"/>
          <p14:tracePt t="134941" x="5740400" y="5295900"/>
          <p14:tracePt t="134957" x="5810250" y="5264150"/>
          <p14:tracePt t="134974" x="5848350" y="5257800"/>
          <p14:tracePt t="134991" x="5880100" y="5245100"/>
          <p14:tracePt t="135008" x="5905500" y="5245100"/>
          <p14:tracePt t="135025" x="5924550" y="5245100"/>
          <p14:tracePt t="135041" x="5962650" y="5245100"/>
          <p14:tracePt t="135058" x="6000750" y="5245100"/>
          <p14:tracePt t="135074" x="6051550" y="5238750"/>
          <p14:tracePt t="135091" x="6127750" y="5219700"/>
          <p14:tracePt t="135107" x="6197600" y="5219700"/>
          <p14:tracePt t="135124" x="6330950" y="5200650"/>
          <p14:tracePt t="135141" x="6400800" y="5200650"/>
          <p14:tracePt t="135158" x="6445250" y="5200650"/>
          <p14:tracePt t="135174" x="6477000" y="5200650"/>
          <p14:tracePt t="135191" x="6508750" y="5200650"/>
          <p14:tracePt t="135208" x="6534150" y="5187950"/>
          <p14:tracePt t="135224" x="6553200" y="5187950"/>
          <p14:tracePt t="135241" x="6578600" y="5181600"/>
          <p14:tracePt t="135258" x="6604000" y="5168900"/>
          <p14:tracePt t="135274" x="6629400" y="5156200"/>
          <p14:tracePt t="135291" x="6673850" y="5130800"/>
          <p14:tracePt t="135308" x="6699250" y="5111750"/>
          <p14:tracePt t="135308" x="6737350" y="5086350"/>
          <p14:tracePt t="135324" x="6769100" y="5067300"/>
          <p14:tracePt t="135341" x="6813550" y="5041900"/>
          <p14:tracePt t="135358" x="6851650" y="5035550"/>
          <p14:tracePt t="135374" x="6908800" y="5016500"/>
          <p14:tracePt t="135391" x="6965950" y="5016500"/>
          <p14:tracePt t="135408" x="7023100" y="4991100"/>
          <p14:tracePt t="135424" x="7048500" y="4991100"/>
          <p14:tracePt t="135441" x="7054850" y="4991100"/>
          <p14:tracePt t="135458" x="7080250" y="4984750"/>
          <p14:tracePt t="135474" x="7086600" y="4984750"/>
          <p14:tracePt t="135492" x="7092950" y="4978400"/>
          <p14:tracePt t="135508" x="7099300" y="4978400"/>
          <p14:tracePt t="135524" x="7131050" y="4972050"/>
          <p14:tracePt t="135541" x="7207250" y="4972050"/>
          <p14:tracePt t="135558" x="7423150" y="4927600"/>
          <p14:tracePt t="135574" x="7702550" y="4902200"/>
          <p14:tracePt t="135591" x="8001000" y="4845050"/>
          <p14:tracePt t="135608" x="8299450" y="4800600"/>
          <p14:tracePt t="135624" x="8477250" y="4775200"/>
          <p14:tracePt t="135641" x="8534400" y="4768850"/>
          <p14:tracePt t="135716" x="8553450" y="4768850"/>
          <p14:tracePt t="135844" x="8547100" y="4768850"/>
          <p14:tracePt t="135852" x="8515350" y="4768850"/>
          <p14:tracePt t="135860" x="8470900" y="4800600"/>
          <p14:tracePt t="135874" x="8439150" y="4819650"/>
          <p14:tracePt t="135891" x="8337550" y="4876800"/>
          <p14:tracePt t="135908" x="8185150" y="4965700"/>
          <p14:tracePt t="135908" x="8089900" y="4997450"/>
          <p14:tracePt t="135924" x="7943850" y="5060950"/>
          <p14:tracePt t="135941" x="7740650" y="5099050"/>
          <p14:tracePt t="135958" x="7620000" y="5099050"/>
          <p14:tracePt t="135975" x="7512050" y="5111750"/>
          <p14:tracePt t="135992" x="7429500" y="5111750"/>
          <p14:tracePt t="136008" x="7353300" y="5111750"/>
          <p14:tracePt t="136025" x="7289800" y="5111750"/>
          <p14:tracePt t="136041" x="7194550" y="5111750"/>
          <p14:tracePt t="136058" x="7086600" y="5111750"/>
          <p14:tracePt t="136075" x="6978650" y="5111750"/>
          <p14:tracePt t="136091" x="6870700" y="5118100"/>
          <p14:tracePt t="136108" x="6781800" y="5130800"/>
          <p14:tracePt t="136108" x="6737350" y="5130800"/>
          <p14:tracePt t="136125" x="6680200" y="5149850"/>
          <p14:tracePt t="136141" x="6623050" y="5168900"/>
          <p14:tracePt t="136158" x="6578600" y="5194300"/>
          <p14:tracePt t="136175" x="6521450" y="5207000"/>
          <p14:tracePt t="136191" x="6426200" y="5251450"/>
          <p14:tracePt t="136208" x="6292850" y="5295900"/>
          <p14:tracePt t="136225" x="6108700" y="5353050"/>
          <p14:tracePt t="136241" x="5905500" y="5403850"/>
          <p14:tracePt t="136258" x="5708650" y="5467350"/>
          <p14:tracePt t="136275" x="5575300" y="5505450"/>
          <p14:tracePt t="136291" x="5461000" y="5518150"/>
          <p14:tracePt t="136308" x="5410200" y="5524500"/>
          <p14:tracePt t="136308" x="5391150" y="5524500"/>
          <p14:tracePt t="136324" x="5346700" y="5524500"/>
          <p14:tracePt t="136341" x="5334000" y="5537200"/>
          <p14:tracePt t="136358" x="5314950" y="5537200"/>
          <p14:tracePt t="136374" x="5308600" y="5537200"/>
          <p14:tracePt t="136477" x="5346700" y="5530850"/>
          <p14:tracePt t="136484" x="5359400" y="5511800"/>
          <p14:tracePt t="136492" x="5416550" y="5505450"/>
          <p14:tracePt t="136508" x="5473700" y="5480050"/>
          <p14:tracePt t="136525" x="5784850" y="5384800"/>
          <p14:tracePt t="136541" x="6045200" y="5340350"/>
          <p14:tracePt t="136558" x="6292850" y="5302250"/>
          <p14:tracePt t="136575" x="6540500" y="5289550"/>
          <p14:tracePt t="136591" x="6718300" y="5276850"/>
          <p14:tracePt t="136608" x="6826250" y="5276850"/>
          <p14:tracePt t="136625" x="6838950" y="5276850"/>
          <p14:tracePt t="136641" x="6845300" y="5276850"/>
          <p14:tracePt t="136658" x="6864350" y="5276850"/>
          <p14:tracePt t="136684" x="6870700" y="5276850"/>
          <p14:tracePt t="136709" x="6877050" y="5276850"/>
          <p14:tracePt t="136725" x="6883400" y="5276850"/>
          <p14:tracePt t="136733" x="6902450" y="5276850"/>
          <p14:tracePt t="136741" x="6908800" y="5276850"/>
          <p14:tracePt t="136758" x="6940550" y="5276850"/>
          <p14:tracePt t="136775" x="6997700" y="5264150"/>
          <p14:tracePt t="136791" x="7042150" y="5257800"/>
          <p14:tracePt t="136808" x="7061200" y="5245100"/>
          <p14:tracePt t="136825" x="7086600" y="5245100"/>
          <p14:tracePt t="136845" x="7092950" y="5245100"/>
          <p14:tracePt t="136861" x="7099300" y="5245100"/>
          <p14:tracePt t="136874" x="7112000" y="5245100"/>
          <p14:tracePt t="136891" x="7156450" y="5245100"/>
          <p14:tracePt t="136908" x="7200900" y="5245100"/>
          <p14:tracePt t="136925" x="7264400" y="5245100"/>
          <p14:tracePt t="136942" x="7308850" y="5245100"/>
          <p14:tracePt t="136958" x="7340600" y="5245100"/>
          <p14:tracePt t="136975" x="7372350" y="5245100"/>
          <p14:tracePt t="136991" x="7397750" y="5245100"/>
          <p14:tracePt t="137008" x="7423150" y="5245100"/>
          <p14:tracePt t="137025" x="7429500" y="5245100"/>
          <p14:tracePt t="137085" x="7435850" y="5251450"/>
          <p14:tracePt t="137109" x="7423150" y="5257800"/>
          <p14:tracePt t="137117" x="7372350" y="5276850"/>
          <p14:tracePt t="137125" x="7296150" y="5314950"/>
          <p14:tracePt t="137141" x="7105650" y="5397500"/>
          <p14:tracePt t="137158" x="6908800" y="5435600"/>
          <p14:tracePt t="137175" x="6731000" y="5473700"/>
          <p14:tracePt t="137192" x="6565900" y="5499100"/>
          <p14:tracePt t="137208" x="6457950" y="5511800"/>
          <p14:tracePt t="137225" x="6381750" y="5511800"/>
          <p14:tracePt t="137241" x="6362700" y="5511800"/>
          <p14:tracePt t="137258" x="6324600" y="5511800"/>
          <p14:tracePt t="137275" x="6267450" y="5499100"/>
          <p14:tracePt t="137291" x="6248400" y="5492750"/>
          <p14:tracePt t="137308" x="6235700" y="5480050"/>
          <p14:tracePt t="137325" x="6210300" y="5467350"/>
          <p14:tracePt t="137341" x="6197600" y="5454650"/>
          <p14:tracePt t="137358" x="6159500" y="5435600"/>
          <p14:tracePt t="137375" x="6134100" y="5410200"/>
          <p14:tracePt t="137391" x="6076950" y="5378450"/>
          <p14:tracePt t="137408" x="6019800" y="5353050"/>
          <p14:tracePt t="137425" x="5918200" y="5308600"/>
          <p14:tracePt t="137442" x="5861050" y="5295900"/>
          <p14:tracePt t="137458" x="5803900" y="5276850"/>
          <p14:tracePt t="137475" x="5778500" y="5264150"/>
          <p14:tracePt t="137491" x="5759450" y="5264150"/>
          <p14:tracePt t="137508" x="5753100" y="5257800"/>
          <p14:tracePt t="137525" x="5740400" y="5257800"/>
          <p14:tracePt t="137541" x="5727700" y="5251450"/>
          <p14:tracePt t="137558" x="5721350" y="5251450"/>
          <p14:tracePt t="137575" x="5708650" y="5245100"/>
          <p14:tracePt t="137661" x="5708650" y="5238750"/>
          <p14:tracePt t="137669" x="5708650" y="5219700"/>
          <p14:tracePt t="137677" x="5746750" y="5219700"/>
          <p14:tracePt t="137692" x="5842000" y="5207000"/>
          <p14:tracePt t="137708" x="6038850" y="5168900"/>
          <p14:tracePt t="137709" x="6165850" y="5156200"/>
          <p14:tracePt t="137725" x="6343650" y="5105400"/>
          <p14:tracePt t="137742" x="6445250" y="5080000"/>
          <p14:tracePt t="137758" x="6483350" y="5060950"/>
          <p14:tracePt t="137775" x="6489700" y="5060950"/>
          <p14:tracePt t="137792" x="6508750" y="5060950"/>
          <p14:tracePt t="137808" x="6515100" y="5060950"/>
          <p14:tracePt t="137845" x="6534150" y="5060950"/>
          <p14:tracePt t="137894" x="6559550" y="5067300"/>
          <p14:tracePt t="137965" x="6559550" y="5086350"/>
          <p14:tracePt t="137973" x="6546850" y="5105400"/>
          <p14:tracePt t="137981" x="6508750" y="5124450"/>
          <p14:tracePt t="137992" x="6432550" y="5149850"/>
          <p14:tracePt t="138008" x="6318250" y="5187950"/>
          <p14:tracePt t="138025" x="6134100" y="5238750"/>
          <p14:tracePt t="138042" x="5937250" y="5289550"/>
          <p14:tracePt t="138058" x="5772150" y="5314950"/>
          <p14:tracePt t="138075" x="5689600" y="5334000"/>
          <p14:tracePt t="138092" x="5657850" y="5334000"/>
          <p14:tracePt t="138108" x="5632450" y="5334000"/>
          <p14:tracePt t="138125" x="5626100" y="5334000"/>
          <p14:tracePt t="138157" x="5619750" y="5334000"/>
          <p14:tracePt t="138173" x="5619750" y="5327650"/>
          <p14:tracePt t="138205" x="5626100" y="5327650"/>
          <p14:tracePt t="138222" x="5632450" y="5321300"/>
          <p14:tracePt t="138253" x="5638800" y="5314950"/>
          <p14:tracePt t="138261" x="5651500" y="5302250"/>
          <p14:tracePt t="138269" x="5657850" y="5295900"/>
          <p14:tracePt t="138285" x="5670550" y="5283200"/>
          <p14:tracePt t="138293" x="5689600" y="5283200"/>
          <p14:tracePt t="138308" x="5708650" y="5264150"/>
          <p14:tracePt t="138325" x="5759450" y="5219700"/>
          <p14:tracePt t="138342" x="5803900" y="5200650"/>
          <p14:tracePt t="138358" x="5905500" y="5168900"/>
          <p14:tracePt t="138375" x="6019800" y="5143500"/>
          <p14:tracePt t="138392" x="6108700" y="5137150"/>
          <p14:tracePt t="138409" x="6172200" y="5111750"/>
          <p14:tracePt t="138425" x="6203950" y="5111750"/>
          <p14:tracePt t="138442" x="6248400" y="5111750"/>
          <p14:tracePt t="138458" x="6292850" y="5111750"/>
          <p14:tracePt t="138475" x="6324600" y="5111750"/>
          <p14:tracePt t="138492" x="6350000" y="5111750"/>
          <p14:tracePt t="138508" x="6369050" y="5105400"/>
          <p14:tracePt t="138509" x="6381750" y="5105400"/>
          <p14:tracePt t="138525" x="6400800" y="5105400"/>
          <p14:tracePt t="138542" x="6419850" y="5105400"/>
          <p14:tracePt t="138558" x="6457950" y="5105400"/>
          <p14:tracePt t="138575" x="6502400" y="5118100"/>
          <p14:tracePt t="138592" x="6584950" y="5124450"/>
          <p14:tracePt t="138608" x="6654800" y="5137150"/>
          <p14:tracePt t="138625" x="6737350" y="5156200"/>
          <p14:tracePt t="138642" x="6769100" y="5156200"/>
          <p14:tracePt t="138659" x="6788150" y="5156200"/>
          <p14:tracePt t="138675" x="6794500" y="5156200"/>
          <p14:tracePt t="138701" x="6800850" y="5156200"/>
          <p14:tracePt t="138869" x="6781800" y="5156200"/>
          <p14:tracePt t="138877" x="6743700" y="5156200"/>
          <p14:tracePt t="138892" x="6724650" y="5156200"/>
          <p14:tracePt t="138909" x="6648450" y="5156200"/>
          <p14:tracePt t="138909" x="6635750" y="5156200"/>
          <p14:tracePt t="138925" x="6584950" y="5156200"/>
          <p14:tracePt t="138942" x="6559550" y="5143500"/>
          <p14:tracePt t="138958" x="6553200" y="5143500"/>
          <p14:tracePt t="138975" x="6546850" y="5137150"/>
          <p14:tracePt t="139029" x="6540500" y="5130800"/>
          <p14:tracePt t="139054" x="6540500" y="5124450"/>
          <p14:tracePt t="139061" x="6540500" y="5118100"/>
          <p14:tracePt t="139077" x="6559550" y="5105400"/>
          <p14:tracePt t="139107" x="6572250" y="5099050"/>
          <p14:tracePt t="139109" x="6597650" y="5073650"/>
          <p14:tracePt t="139125" x="6642100" y="5067300"/>
          <p14:tracePt t="139142" x="6692900" y="5048250"/>
          <p14:tracePt t="139159" x="6699250" y="5035550"/>
          <p14:tracePt t="139175" x="6705600" y="5035550"/>
          <p14:tracePt t="139197" x="6718300" y="5035550"/>
          <p14:tracePt t="139213" x="6737350" y="5041900"/>
          <p14:tracePt t="139237" x="6743700" y="5041900"/>
          <p14:tracePt t="139245" x="6756400" y="5048250"/>
          <p14:tracePt t="139259" x="6762750" y="5048250"/>
          <p14:tracePt t="139277" x="6775450" y="5048250"/>
          <p14:tracePt t="139293" x="6781800" y="5054600"/>
          <p14:tracePt t="139317" x="6800850" y="5054600"/>
          <p14:tracePt t="139341" x="6807200" y="5060950"/>
          <p14:tracePt t="139365" x="6813550" y="5073650"/>
          <p14:tracePt t="139373" x="6819900" y="5080000"/>
          <p14:tracePt t="139389" x="6832600" y="5092700"/>
          <p14:tracePt t="139397" x="6870700" y="5124450"/>
          <p14:tracePt t="139409" x="6915150" y="5137150"/>
          <p14:tracePt t="139425" x="7016750" y="5181600"/>
          <p14:tracePt t="139442" x="7181850" y="5245100"/>
          <p14:tracePt t="139459" x="7270750" y="5245100"/>
          <p14:tracePt t="139475" x="7340600" y="5257800"/>
          <p14:tracePt t="139492" x="7353300" y="5257800"/>
          <p14:tracePt t="139581" x="7359650" y="5257800"/>
          <p14:tracePt t="139597" x="7378700" y="5257800"/>
          <p14:tracePt t="139605" x="7410450" y="5245100"/>
          <p14:tracePt t="139614" x="7416800" y="5238750"/>
          <p14:tracePt t="139625" x="7423150" y="5232400"/>
          <p14:tracePt t="139642" x="7480300" y="5187950"/>
          <p14:tracePt t="139659" x="7537450" y="5168900"/>
          <p14:tracePt t="139675" x="7639050" y="5137150"/>
          <p14:tracePt t="139692" x="7766050" y="5111750"/>
          <p14:tracePt t="139709" x="7899400" y="5080000"/>
          <p14:tracePt t="139709" x="7924800" y="5080000"/>
          <p14:tracePt t="139725" x="7981950" y="5080000"/>
          <p14:tracePt t="139742" x="8013700" y="5080000"/>
          <p14:tracePt t="139759" x="8032750" y="5080000"/>
          <p14:tracePt t="139782" x="8064500" y="5080000"/>
          <p14:tracePt t="139805" x="8070850" y="5086350"/>
          <p14:tracePt t="139821" x="8089900" y="5099050"/>
          <p14:tracePt t="139829" x="8096250" y="5105400"/>
          <p14:tracePt t="139853" x="8102600" y="5111750"/>
          <p14:tracePt t="139893" x="8102600" y="5118100"/>
          <p14:tracePt t="139909" x="8102600" y="5137150"/>
          <p14:tracePt t="139917" x="8102600" y="5149850"/>
          <p14:tracePt t="139925" x="8102600" y="5156200"/>
          <p14:tracePt t="139942" x="8102600" y="5213350"/>
          <p14:tracePt t="139959" x="8102600" y="5257800"/>
          <p14:tracePt t="139975" x="8102600" y="5302250"/>
          <p14:tracePt t="139992" x="8089900" y="5359400"/>
          <p14:tracePt t="140009" x="8070850" y="5403850"/>
          <p14:tracePt t="140025" x="8032750" y="5454650"/>
          <p14:tracePt t="140043" x="7994650" y="5499100"/>
          <p14:tracePt t="140059" x="7937500" y="5530850"/>
          <p14:tracePt t="140075" x="7854950" y="5562600"/>
          <p14:tracePt t="140092" x="7753350" y="5594350"/>
          <p14:tracePt t="140109" x="7645400" y="5607050"/>
          <p14:tracePt t="140109" x="7613650" y="5607050"/>
          <p14:tracePt t="140125" x="7537450" y="5619750"/>
          <p14:tracePt t="140142" x="7467600" y="5619750"/>
          <p14:tracePt t="140158" x="7404100" y="5619750"/>
          <p14:tracePt t="140175" x="7346950" y="5619750"/>
          <p14:tracePt t="140192" x="7289800" y="5619750"/>
          <p14:tracePt t="140209" x="7239000" y="5619750"/>
          <p14:tracePt t="140225" x="7194550" y="5619750"/>
          <p14:tracePt t="140242" x="7137400" y="5619750"/>
          <p14:tracePt t="140259" x="7080250" y="5619750"/>
          <p14:tracePt t="140276" x="7054850" y="5619750"/>
          <p14:tracePt t="140292" x="7016750" y="5619750"/>
          <p14:tracePt t="140309" x="6991350" y="5619750"/>
          <p14:tracePt t="140310" x="6985000" y="5619750"/>
          <p14:tracePt t="140325" x="6959600" y="5613400"/>
          <p14:tracePt t="140342" x="6927850" y="5607050"/>
          <p14:tracePt t="140359" x="6902450" y="5594350"/>
          <p14:tracePt t="140376" x="6851650" y="5588000"/>
          <p14:tracePt t="140392" x="6813550" y="5588000"/>
          <p14:tracePt t="140409" x="6762750" y="5588000"/>
          <p14:tracePt t="140426" x="6680200" y="5588000"/>
          <p14:tracePt t="140442" x="6629400" y="5588000"/>
          <p14:tracePt t="140459" x="6578600" y="5588000"/>
          <p14:tracePt t="140475" x="6540500" y="5588000"/>
          <p14:tracePt t="140494" x="6521450" y="5588000"/>
          <p14:tracePt t="140510" x="6515100" y="5588000"/>
          <p14:tracePt t="140582" x="6527800" y="5588000"/>
          <p14:tracePt t="140590" x="6559550" y="5588000"/>
          <p14:tracePt t="140597" x="6610350" y="5588000"/>
          <p14:tracePt t="140609" x="6699250" y="5600700"/>
          <p14:tracePt t="140626" x="6858000" y="5600700"/>
          <p14:tracePt t="140642" x="7035800" y="5600700"/>
          <p14:tracePt t="140659" x="7207250" y="5600700"/>
          <p14:tracePt t="140676" x="7353300" y="5600700"/>
          <p14:tracePt t="140692" x="7518400" y="5562600"/>
          <p14:tracePt t="140709" x="7664450" y="5511800"/>
          <p14:tracePt t="140709" x="7721600" y="5499100"/>
          <p14:tracePt t="140726" x="7842250" y="5448300"/>
          <p14:tracePt t="140742" x="7918450" y="5429250"/>
          <p14:tracePt t="140759" x="7988300" y="5397500"/>
          <p14:tracePt t="140776" x="8089900" y="5346700"/>
          <p14:tracePt t="140792" x="8147050" y="5334000"/>
          <p14:tracePt t="140809" x="8191500" y="5308600"/>
          <p14:tracePt t="140826" x="8235950" y="5295900"/>
          <p14:tracePt t="140842" x="8286750" y="5289550"/>
          <p14:tracePt t="140859" x="8331200" y="5270500"/>
          <p14:tracePt t="140876" x="8369300" y="5270500"/>
          <p14:tracePt t="140892" x="8394700" y="5257800"/>
          <p14:tracePt t="140909" x="8413750" y="5257800"/>
          <p14:tracePt t="140926" x="8432800" y="5257800"/>
          <p14:tracePt t="140942" x="8439150" y="5264150"/>
          <p14:tracePt t="140959" x="8464550" y="5264150"/>
          <p14:tracePt t="140976" x="8470900" y="5264150"/>
          <p14:tracePt t="141054" x="8470900" y="5276850"/>
          <p14:tracePt t="141062" x="8458200" y="5289550"/>
          <p14:tracePt t="141076" x="8420100" y="5321300"/>
          <p14:tracePt t="141092" x="8312150" y="5378450"/>
          <p14:tracePt t="141110" x="8255000" y="5416550"/>
          <p14:tracePt t="141110" x="8210550" y="5448300"/>
          <p14:tracePt t="141126" x="8153400" y="5499100"/>
          <p14:tracePt t="141142" x="8102600" y="5543550"/>
          <p14:tracePt t="141159" x="8045450" y="5594350"/>
          <p14:tracePt t="141176" x="7994650" y="5626100"/>
          <p14:tracePt t="141192" x="7950200" y="5657850"/>
          <p14:tracePt t="141209" x="7905750" y="5689600"/>
          <p14:tracePt t="141226" x="7804150" y="5734050"/>
          <p14:tracePt t="141242" x="7670800" y="5765800"/>
          <p14:tracePt t="141259" x="7562850" y="5791200"/>
          <p14:tracePt t="141275" x="7416800" y="5803900"/>
          <p14:tracePt t="141292" x="7327900" y="5835650"/>
          <p14:tracePt t="141309" x="7251700" y="5835650"/>
          <p14:tracePt t="141326" x="7169150" y="5835650"/>
          <p14:tracePt t="141342" x="7124700" y="5835650"/>
          <p14:tracePt t="141359" x="7099300" y="5822950"/>
          <p14:tracePt t="141376" x="7042150" y="5803900"/>
          <p14:tracePt t="141392" x="6972300" y="5784850"/>
          <p14:tracePt t="141409" x="6883400" y="5778500"/>
          <p14:tracePt t="141426" x="6813550" y="5778500"/>
          <p14:tracePt t="141442" x="6724650" y="5778500"/>
          <p14:tracePt t="141459" x="6667500" y="5778500"/>
          <p14:tracePt t="141476" x="6623050" y="5778500"/>
          <p14:tracePt t="141492" x="6578600" y="5778500"/>
          <p14:tracePt t="141509" x="6534150" y="5778500"/>
          <p14:tracePt t="141526" x="6483350" y="5778500"/>
          <p14:tracePt t="141542" x="6438900" y="5778500"/>
          <p14:tracePt t="141559" x="6394450" y="5778500"/>
          <p14:tracePt t="141576" x="6350000" y="5778500"/>
          <p14:tracePt t="141593" x="6318250" y="5778500"/>
          <p14:tracePt t="141609" x="6286500" y="5778500"/>
          <p14:tracePt t="141626" x="6267450" y="5778500"/>
          <p14:tracePt t="141642" x="6235700" y="5784850"/>
          <p14:tracePt t="141659" x="6229350" y="5784850"/>
          <p14:tracePt t="142606" x="6184900" y="5784850"/>
          <p14:tracePt t="142614" x="6115050" y="5797550"/>
          <p14:tracePt t="142626" x="6026150" y="5797550"/>
          <p14:tracePt t="142643" x="5867400" y="5797550"/>
          <p14:tracePt t="142659" x="5613400" y="5708650"/>
          <p14:tracePt t="142676" x="5314950" y="5607050"/>
          <p14:tracePt t="142693" x="5041900" y="5492750"/>
          <p14:tracePt t="142709" x="4838700" y="5410200"/>
          <p14:tracePt t="142710" x="4781550" y="5391150"/>
          <p14:tracePt t="142726" x="4692650" y="5334000"/>
          <p14:tracePt t="142743" x="4654550" y="5308600"/>
          <p14:tracePt t="142759" x="4629150" y="5251450"/>
          <p14:tracePt t="142776" x="4610100" y="5213350"/>
          <p14:tracePt t="142793" x="4610100" y="5175250"/>
          <p14:tracePt t="142810" x="4610100" y="5118100"/>
          <p14:tracePt t="142826" x="4610100" y="5073650"/>
          <p14:tracePt t="142843" x="4610100" y="5016500"/>
          <p14:tracePt t="142859" x="4641850" y="4946650"/>
          <p14:tracePt t="142876" x="4686300" y="4889500"/>
          <p14:tracePt t="142893" x="4737100" y="4826000"/>
          <p14:tracePt t="142909" x="4775200" y="4775200"/>
          <p14:tracePt t="142910" x="4794250" y="4743450"/>
          <p14:tracePt t="142926" x="4819650" y="4724400"/>
          <p14:tracePt t="142943" x="4832350" y="4718050"/>
          <p14:tracePt t="143086" x="4832350" y="4730750"/>
          <p14:tracePt t="143094" x="4832350" y="4737100"/>
          <p14:tracePt t="143110" x="4826000" y="4743450"/>
          <p14:tracePt t="143150" x="4819650" y="4743450"/>
          <p14:tracePt t="143182" x="4813300" y="4743450"/>
          <p14:tracePt t="143190" x="4787900" y="4724400"/>
          <p14:tracePt t="143206" x="4775200" y="4718050"/>
          <p14:tracePt t="143214" x="4768850" y="4699000"/>
          <p14:tracePt t="143226" x="4749800" y="4692650"/>
          <p14:tracePt t="143243" x="4737100" y="4679950"/>
          <p14:tracePt t="143259" x="4737100" y="4667250"/>
          <p14:tracePt t="143276" x="4737100" y="4654550"/>
          <p14:tracePt t="143293" x="4737100" y="4622800"/>
          <p14:tracePt t="143309" x="4737100" y="4552950"/>
          <p14:tracePt t="143326" x="4775200" y="4387850"/>
          <p14:tracePt t="143343" x="4838700" y="4216400"/>
          <p14:tracePt t="143360" x="4984750" y="3975100"/>
          <p14:tracePt t="143376" x="5149850" y="3733800"/>
          <p14:tracePt t="143393" x="5308600" y="3511550"/>
          <p14:tracePt t="143410" x="5416550" y="3276600"/>
          <p14:tracePt t="143426" x="5518150" y="3149600"/>
          <p14:tracePt t="143443" x="5581650" y="3041650"/>
          <p14:tracePt t="143460" x="5607050" y="2959100"/>
          <p14:tracePt t="143476" x="5607050" y="2933700"/>
          <p14:tracePt t="143493" x="5607050" y="2895600"/>
          <p14:tracePt t="143510" x="5619750" y="2825750"/>
          <p14:tracePt t="143510" x="5619750" y="2806700"/>
          <p14:tracePt t="143527" x="5626100" y="2774950"/>
          <p14:tracePt t="143543" x="5676900" y="2711450"/>
          <p14:tracePt t="143560" x="5727700" y="2673350"/>
          <p14:tracePt t="143576" x="5797550" y="2647950"/>
          <p14:tracePt t="143593" x="5822950" y="2622550"/>
          <p14:tracePt t="143610" x="5835650" y="2609850"/>
          <p14:tracePt t="143662" x="5842000" y="2609850"/>
          <p14:tracePt t="143678" x="5848350" y="2609850"/>
          <p14:tracePt t="143710" x="5861050" y="2609850"/>
          <p14:tracePt t="143999" x="5848350" y="2609850"/>
          <p14:tracePt t="144006" x="5835650" y="2609850"/>
          <p14:tracePt t="144014" x="5816600" y="2609850"/>
          <p14:tracePt t="144027" x="5797550" y="2609850"/>
          <p14:tracePt t="144043" x="5765800" y="2609850"/>
          <p14:tracePt t="144060" x="5753100" y="2603500"/>
          <p14:tracePt t="144076" x="5715000" y="2578100"/>
          <p14:tracePt t="144093" x="5683250" y="2565400"/>
          <p14:tracePt t="144110" x="5664200" y="2552700"/>
          <p14:tracePt t="144126" x="5645150" y="2546350"/>
          <p14:tracePt t="144143" x="5632450" y="2540000"/>
          <p14:tracePt t="144160" x="5613400" y="2533650"/>
          <p14:tracePt t="144176" x="5600700" y="2533650"/>
          <p14:tracePt t="144199" x="5594350" y="2533650"/>
          <p14:tracePt t="144210" x="5575300" y="2540000"/>
          <p14:tracePt t="144226" x="5562600" y="2559050"/>
          <p14:tracePt t="144243" x="5562600" y="2590800"/>
          <p14:tracePt t="144260" x="5562600" y="2647950"/>
          <p14:tracePt t="144276" x="5562600" y="2692400"/>
          <p14:tracePt t="144293" x="5568950" y="2724150"/>
          <p14:tracePt t="144310" x="5588000" y="2749550"/>
          <p14:tracePt t="144326" x="5619750" y="2781300"/>
          <p14:tracePt t="144343" x="5645150" y="2787650"/>
          <p14:tracePt t="144360" x="5651500" y="2800350"/>
          <p14:tracePt t="144377" x="5651500" y="2806700"/>
          <p14:tracePt t="144486" x="5651500" y="2787650"/>
          <p14:tracePt t="144494" x="5651500" y="2755900"/>
          <p14:tracePt t="144510" x="5772150" y="2686050"/>
          <p14:tracePt t="144527" x="5848350" y="2647950"/>
          <p14:tracePt t="144543" x="5867400" y="2628900"/>
          <p14:tracePt t="144560" x="5873750" y="26289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latin typeface="+mn-lt"/>
              </a:rPr>
              <a:t>Saturn</a:t>
            </a:r>
            <a:endParaRPr lang="en-CA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1" y="2262554"/>
            <a:ext cx="2286000" cy="228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45877" y="2058633"/>
            <a:ext cx="52050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Equatorial </a:t>
            </a:r>
            <a:r>
              <a:rPr lang="en-CA" dirty="0" smtClean="0"/>
              <a:t>Diameter:    120,536 km (9.45 Earth’s)</a:t>
            </a:r>
            <a:endParaRPr lang="en-CA" dirty="0"/>
          </a:p>
          <a:p>
            <a:r>
              <a:rPr lang="en-CA" dirty="0"/>
              <a:t>Polar Diameter:	</a:t>
            </a:r>
            <a:r>
              <a:rPr lang="en-CA" dirty="0" smtClean="0"/>
              <a:t>      108,728 </a:t>
            </a:r>
            <a:r>
              <a:rPr lang="en-CA" dirty="0"/>
              <a:t>km</a:t>
            </a:r>
          </a:p>
          <a:p>
            <a:r>
              <a:rPr lang="en-CA" dirty="0"/>
              <a:t>Mass:	</a:t>
            </a:r>
            <a:r>
              <a:rPr lang="en-CA" dirty="0" smtClean="0"/>
              <a:t>                       5.68 </a:t>
            </a:r>
            <a:r>
              <a:rPr lang="en-CA" dirty="0"/>
              <a:t>× </a:t>
            </a:r>
            <a:r>
              <a:rPr lang="en-CA" dirty="0" smtClean="0"/>
              <a:t>10</a:t>
            </a:r>
            <a:r>
              <a:rPr lang="en-CA" baseline="30000" dirty="0" smtClean="0"/>
              <a:t>26</a:t>
            </a:r>
            <a:r>
              <a:rPr lang="en-CA" dirty="0" smtClean="0"/>
              <a:t> </a:t>
            </a:r>
            <a:r>
              <a:rPr lang="en-CA" dirty="0"/>
              <a:t>kg (95 </a:t>
            </a:r>
            <a:r>
              <a:rPr lang="en-CA" dirty="0" smtClean="0"/>
              <a:t>Earth’s</a:t>
            </a:r>
            <a:r>
              <a:rPr lang="en-CA" dirty="0"/>
              <a:t>)</a:t>
            </a:r>
          </a:p>
          <a:p>
            <a:r>
              <a:rPr lang="en-CA" dirty="0"/>
              <a:t>Moons:	</a:t>
            </a:r>
            <a:r>
              <a:rPr lang="en-CA" dirty="0" smtClean="0"/>
              <a:t>                       62 +</a:t>
            </a:r>
          </a:p>
          <a:p>
            <a:r>
              <a:rPr lang="en-CA" dirty="0"/>
              <a:t> </a:t>
            </a:r>
            <a:r>
              <a:rPr lang="en-CA" dirty="0" smtClean="0"/>
              <a:t>                                       Titan</a:t>
            </a:r>
            <a:r>
              <a:rPr lang="en-CA" dirty="0"/>
              <a:t>, Enceladus, </a:t>
            </a:r>
            <a:r>
              <a:rPr lang="en-CA" dirty="0" smtClean="0"/>
              <a:t>Iapetus, Rhea</a:t>
            </a:r>
            <a:endParaRPr lang="en-CA" dirty="0"/>
          </a:p>
          <a:p>
            <a:r>
              <a:rPr lang="en-CA" dirty="0"/>
              <a:t>Rings: 	</a:t>
            </a:r>
            <a:r>
              <a:rPr lang="en-CA" dirty="0" smtClean="0"/>
              <a:t>                       30</a:t>
            </a:r>
            <a:r>
              <a:rPr lang="en-CA" dirty="0"/>
              <a:t>+ (7 Groups)</a:t>
            </a:r>
          </a:p>
          <a:p>
            <a:r>
              <a:rPr lang="en-CA" dirty="0"/>
              <a:t>Orbit Distance:	</a:t>
            </a:r>
            <a:r>
              <a:rPr lang="en-CA" dirty="0" smtClean="0"/>
              <a:t>      1,426,666,422 </a:t>
            </a:r>
            <a:r>
              <a:rPr lang="en-CA" dirty="0"/>
              <a:t>km (9.54 AU)</a:t>
            </a:r>
          </a:p>
          <a:p>
            <a:r>
              <a:rPr lang="en-CA" dirty="0"/>
              <a:t>Orbit Period:	</a:t>
            </a:r>
            <a:r>
              <a:rPr lang="en-CA" dirty="0" smtClean="0"/>
              <a:t>      10,756 </a:t>
            </a:r>
            <a:r>
              <a:rPr lang="en-CA" dirty="0"/>
              <a:t>days (29.5 years</a:t>
            </a:r>
            <a:r>
              <a:rPr lang="en-CA" dirty="0" smtClean="0"/>
              <a:t>)</a:t>
            </a:r>
          </a:p>
          <a:p>
            <a:r>
              <a:rPr lang="en-CA" dirty="0" smtClean="0"/>
              <a:t>Rotation Period</a:t>
            </a:r>
            <a:r>
              <a:rPr lang="en-CA" dirty="0"/>
              <a:t>:             10.55 </a:t>
            </a:r>
            <a:r>
              <a:rPr lang="en-CA" dirty="0" smtClean="0"/>
              <a:t>hours</a:t>
            </a:r>
            <a:endParaRPr lang="en-CA" dirty="0"/>
          </a:p>
          <a:p>
            <a:r>
              <a:rPr lang="en-CA" dirty="0"/>
              <a:t>Effective </a:t>
            </a:r>
            <a:r>
              <a:rPr lang="en-CA" dirty="0" smtClean="0"/>
              <a:t>Temp:              -</a:t>
            </a:r>
            <a:r>
              <a:rPr lang="en-CA" dirty="0"/>
              <a:t>178 °C</a:t>
            </a:r>
          </a:p>
          <a:p>
            <a:r>
              <a:rPr lang="en-CA" dirty="0"/>
              <a:t>First Record: 	</a:t>
            </a:r>
            <a:r>
              <a:rPr lang="en-CA" dirty="0" smtClean="0"/>
              <a:t>       8th </a:t>
            </a:r>
            <a:r>
              <a:rPr lang="en-CA" dirty="0"/>
              <a:t>century BC</a:t>
            </a:r>
          </a:p>
          <a:p>
            <a:r>
              <a:rPr lang="en-CA" dirty="0"/>
              <a:t>Recorded By:	</a:t>
            </a:r>
            <a:r>
              <a:rPr lang="en-CA" dirty="0" smtClean="0"/>
              <a:t>       Assyrians</a:t>
            </a:r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5146443" y="5999258"/>
            <a:ext cx="3095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CA" dirty="0" smtClean="0">
                <a:solidFill>
                  <a:prstClr val="black"/>
                </a:solidFill>
                <a:hlinkClick r:id="rId5"/>
              </a:rPr>
              <a:t>http://space-facts.com/saturn/</a:t>
            </a:r>
            <a:endParaRPr lang="en-CA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4856" y="343632"/>
            <a:ext cx="819150" cy="120015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12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318"/>
    </mc:Choice>
    <mc:Fallback>
      <p:transition spd="slow" advTm="167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60" x="5886450" y="2533650"/>
          <p14:tracePt t="1167" x="5886450" y="2298700"/>
          <p14:tracePt t="1181" x="5803900" y="1847850"/>
          <p14:tracePt t="1197" x="5429250" y="711200"/>
          <p14:tracePt t="1214" x="5029200" y="0"/>
          <p14:tracePt t="1231" x="4933950" y="0"/>
          <p14:tracePt t="1536" x="4940300" y="12700"/>
          <p14:tracePt t="1543" x="4953000" y="12700"/>
          <p14:tracePt t="1551" x="4965700" y="12700"/>
          <p14:tracePt t="1564" x="4991100" y="12700"/>
          <p14:tracePt t="1581" x="5022850" y="12700"/>
          <p14:tracePt t="1598" x="5029200" y="12700"/>
          <p14:tracePt t="1614" x="5041900" y="12700"/>
          <p14:tracePt t="1631" x="5130800" y="19050"/>
          <p14:tracePt t="1648" x="5257800" y="82550"/>
          <p14:tracePt t="1664" x="5346700" y="139700"/>
          <p14:tracePt t="1681" x="5422900" y="203200"/>
          <p14:tracePt t="1698" x="5530850" y="285750"/>
          <p14:tracePt t="1714" x="5721350" y="425450"/>
          <p14:tracePt t="1731" x="5880100" y="571500"/>
          <p14:tracePt t="1748" x="6045200" y="749300"/>
          <p14:tracePt t="1764" x="6178550" y="895350"/>
          <p14:tracePt t="1781" x="6337300" y="1054100"/>
          <p14:tracePt t="1798" x="6584950" y="1238250"/>
          <p14:tracePt t="1814" x="6870700" y="1416050"/>
          <p14:tracePt t="1831" x="7194550" y="1530350"/>
          <p14:tracePt t="1831" x="7397750" y="1593850"/>
          <p14:tracePt t="1848" x="7696200" y="1651000"/>
          <p14:tracePt t="1864" x="7854950" y="1663700"/>
          <p14:tracePt t="1881" x="7950200" y="1676400"/>
          <p14:tracePt t="1898" x="7975600" y="1695450"/>
          <p14:tracePt t="1920" x="7975600" y="1701800"/>
          <p14:tracePt t="1936" x="7962900" y="1701800"/>
          <p14:tracePt t="1984" x="7956550" y="1701800"/>
          <p14:tracePt t="1992" x="7956550" y="1676400"/>
          <p14:tracePt t="2000" x="7956550" y="1631950"/>
          <p14:tracePt t="2014" x="7956550" y="1593850"/>
          <p14:tracePt t="2031" x="7956550" y="1504950"/>
          <p14:tracePt t="2031" x="7956550" y="1466850"/>
          <p14:tracePt t="2048" x="7931150" y="1397000"/>
          <p14:tracePt t="2064" x="7899400" y="1365250"/>
          <p14:tracePt t="2081" x="7893050" y="1352550"/>
          <p14:tracePt t="2098" x="7880350" y="1346200"/>
          <p14:tracePt t="2114" x="7874000" y="1339850"/>
          <p14:tracePt t="2176" x="7893050" y="1320800"/>
          <p14:tracePt t="2184" x="7918450" y="1320800"/>
          <p14:tracePt t="2198" x="8001000" y="1314450"/>
          <p14:tracePt t="2214" x="8210550" y="1295400"/>
          <p14:tracePt t="2231" x="8407400" y="1257300"/>
          <p14:tracePt t="2232" x="8496300" y="1244600"/>
          <p14:tracePt t="2248" x="8623300" y="1231900"/>
          <p14:tracePt t="2264" x="8667750" y="1231900"/>
          <p14:tracePt t="2304" x="8674100" y="1244600"/>
          <p14:tracePt t="2312" x="8674100" y="1250950"/>
          <p14:tracePt t="2320" x="8674100" y="1276350"/>
          <p14:tracePt t="2331" x="8674100" y="1282700"/>
          <p14:tracePt t="2348" x="8655050" y="1339850"/>
          <p14:tracePt t="2364" x="8629650" y="1384300"/>
          <p14:tracePt t="2381" x="8591550" y="1422400"/>
          <p14:tracePt t="2398" x="8578850" y="1460500"/>
          <p14:tracePt t="2414" x="8566150" y="1479550"/>
          <p14:tracePt t="2431" x="8553450" y="1498600"/>
          <p14:tracePt t="2432" x="8547100" y="1511300"/>
          <p14:tracePt t="2448" x="8540750" y="1524000"/>
          <p14:tracePt t="2465" x="8534400" y="1530350"/>
          <p14:tracePt t="2481" x="8515350" y="1555750"/>
          <p14:tracePt t="2498" x="8509000" y="1562100"/>
          <p14:tracePt t="2514" x="8502650" y="1568450"/>
          <p14:tracePt t="2532" x="8496300" y="1593850"/>
          <p14:tracePt t="2548" x="8489950" y="1600200"/>
          <p14:tracePt t="3576" x="8477250" y="1619250"/>
          <p14:tracePt t="3584" x="8445500" y="1638300"/>
          <p14:tracePt t="3592" x="8420100" y="1644650"/>
          <p14:tracePt t="3600" x="8350250" y="1682750"/>
          <p14:tracePt t="3615" x="8312150" y="1689100"/>
          <p14:tracePt t="3632" x="8064500" y="1689100"/>
          <p14:tracePt t="3648" x="7956550" y="1689100"/>
          <p14:tracePt t="3665" x="7874000" y="1689100"/>
          <p14:tracePt t="3682" x="7842250" y="1682750"/>
          <p14:tracePt t="3698" x="7835900" y="1676400"/>
          <p14:tracePt t="3715" x="7823200" y="1663700"/>
          <p14:tracePt t="3841" x="7816850" y="1657350"/>
          <p14:tracePt t="3856" x="7810500" y="1651000"/>
          <p14:tracePt t="3912" x="7804150" y="1651000"/>
          <p14:tracePt t="3936" x="7797800" y="1644650"/>
          <p14:tracePt t="4048" x="7816850" y="1651000"/>
          <p14:tracePt t="4056" x="7829550" y="1663700"/>
          <p14:tracePt t="4065" x="7848600" y="1670050"/>
          <p14:tracePt t="4082" x="7893050" y="1689100"/>
          <p14:tracePt t="4098" x="7975600" y="1701800"/>
          <p14:tracePt t="4115" x="8020050" y="1701800"/>
          <p14:tracePt t="4132" x="8077200" y="1701800"/>
          <p14:tracePt t="4149" x="8121650" y="1701800"/>
          <p14:tracePt t="4165" x="8166100" y="1695450"/>
          <p14:tracePt t="4181" x="8197850" y="1689100"/>
          <p14:tracePt t="4198" x="8229600" y="1689100"/>
          <p14:tracePt t="4215" x="8248650" y="1682750"/>
          <p14:tracePt t="4232" x="8261350" y="1676400"/>
          <p14:tracePt t="4233" x="8274050" y="1657350"/>
          <p14:tracePt t="4248" x="8280400" y="1651000"/>
          <p14:tracePt t="4265" x="8286750" y="1619250"/>
          <p14:tracePt t="4282" x="8299450" y="1568450"/>
          <p14:tracePt t="4298" x="8305800" y="1524000"/>
          <p14:tracePt t="4315" x="8331200" y="1485900"/>
          <p14:tracePt t="4332" x="8362950" y="1454150"/>
          <p14:tracePt t="4348" x="8382000" y="1416050"/>
          <p14:tracePt t="4365" x="8394700" y="1384300"/>
          <p14:tracePt t="4382" x="8432800" y="1320800"/>
          <p14:tracePt t="4398" x="8464550" y="1263650"/>
          <p14:tracePt t="4415" x="8483600" y="1231900"/>
          <p14:tracePt t="4432" x="8509000" y="1162050"/>
          <p14:tracePt t="4432" x="8509000" y="1143000"/>
          <p14:tracePt t="4449" x="8528050" y="1073150"/>
          <p14:tracePt t="4465" x="8547100" y="1028700"/>
          <p14:tracePt t="4482" x="8566150" y="990600"/>
          <p14:tracePt t="4498" x="8585200" y="946150"/>
          <p14:tracePt t="4515" x="8604250" y="914400"/>
          <p14:tracePt t="4532" x="8610600" y="882650"/>
          <p14:tracePt t="4548" x="8616950" y="850900"/>
          <p14:tracePt t="4565" x="8616950" y="806450"/>
          <p14:tracePt t="4582" x="8616950" y="749300"/>
          <p14:tracePt t="4598" x="8616950" y="692150"/>
          <p14:tracePt t="4615" x="8616950" y="635000"/>
          <p14:tracePt t="4632" x="8616950" y="571500"/>
          <p14:tracePt t="4632" x="8616950" y="552450"/>
          <p14:tracePt t="4648" x="8616950" y="508000"/>
          <p14:tracePt t="4665" x="8610600" y="463550"/>
          <p14:tracePt t="4682" x="8591550" y="431800"/>
          <p14:tracePt t="4698" x="8585200" y="425450"/>
          <p14:tracePt t="4715" x="8559800" y="387350"/>
          <p14:tracePt t="4732" x="8534400" y="361950"/>
          <p14:tracePt t="4748" x="8496300" y="330200"/>
          <p14:tracePt t="4765" x="8464550" y="292100"/>
          <p14:tracePt t="4782" x="8413750" y="266700"/>
          <p14:tracePt t="4798" x="8356600" y="215900"/>
          <p14:tracePt t="4815" x="8286750" y="165100"/>
          <p14:tracePt t="4832" x="8248650" y="146050"/>
          <p14:tracePt t="4848" x="8210550" y="127000"/>
          <p14:tracePt t="4865" x="8185150" y="114300"/>
          <p14:tracePt t="4888" x="8166100" y="114300"/>
          <p14:tracePt t="4898" x="8159750" y="114300"/>
          <p14:tracePt t="4915" x="8147050" y="114300"/>
          <p14:tracePt t="4932" x="8102600" y="114300"/>
          <p14:tracePt t="4948" x="8077200" y="133350"/>
          <p14:tracePt t="4965" x="8051800" y="158750"/>
          <p14:tracePt t="4982" x="8007350" y="209550"/>
          <p14:tracePt t="4998" x="7975600" y="241300"/>
          <p14:tracePt t="5015" x="7956550" y="292100"/>
          <p14:tracePt t="5032" x="7937500" y="317500"/>
          <p14:tracePt t="5048" x="7931150" y="368300"/>
          <p14:tracePt t="5065" x="7918450" y="412750"/>
          <p14:tracePt t="5082" x="7912100" y="469900"/>
          <p14:tracePt t="5098" x="7893050" y="539750"/>
          <p14:tracePt t="5115" x="7893050" y="584200"/>
          <p14:tracePt t="5132" x="7880350" y="660400"/>
          <p14:tracePt t="5150" x="7874000" y="717550"/>
          <p14:tracePt t="5165" x="7874000" y="793750"/>
          <p14:tracePt t="5182" x="7861300" y="850900"/>
          <p14:tracePt t="5198" x="7842250" y="908050"/>
          <p14:tracePt t="5215" x="7842250" y="965200"/>
          <p14:tracePt t="5232" x="7842250" y="1041400"/>
          <p14:tracePt t="5232" x="7842250" y="1060450"/>
          <p14:tracePt t="5248" x="7842250" y="1130300"/>
          <p14:tracePt t="5265" x="7842250" y="1181100"/>
          <p14:tracePt t="5282" x="7842250" y="1225550"/>
          <p14:tracePt t="5298" x="7854950" y="1276350"/>
          <p14:tracePt t="5315" x="7867650" y="1333500"/>
          <p14:tracePt t="5332" x="7893050" y="1377950"/>
          <p14:tracePt t="5348" x="7912100" y="1422400"/>
          <p14:tracePt t="5365" x="7950200" y="1473200"/>
          <p14:tracePt t="5382" x="7988300" y="1504950"/>
          <p14:tracePt t="5399" x="8026400" y="1536700"/>
          <p14:tracePt t="5416" x="8083550" y="1562100"/>
          <p14:tracePt t="5416" x="8140700" y="1574800"/>
          <p14:tracePt t="5432" x="8178800" y="1587500"/>
          <p14:tracePt t="5449" x="8369300" y="1631950"/>
          <p14:tracePt t="5465" x="8464550" y="1644650"/>
          <p14:tracePt t="5482" x="8540750" y="1651000"/>
          <p14:tracePt t="5498" x="8566150" y="1663700"/>
          <p14:tracePt t="5515" x="8597900" y="1670050"/>
          <p14:tracePt t="5584" x="8604250" y="1670050"/>
          <p14:tracePt t="5592" x="8610600" y="1663700"/>
          <p14:tracePt t="5608" x="8623300" y="1657350"/>
          <p14:tracePt t="5617" x="8629650" y="1644650"/>
          <p14:tracePt t="5632" x="8642350" y="1638300"/>
          <p14:tracePt t="5649" x="8686800" y="1606550"/>
          <p14:tracePt t="5665" x="8756650" y="1574800"/>
          <p14:tracePt t="5682" x="8890000" y="1530350"/>
          <p14:tracePt t="5698" x="8972550" y="1498600"/>
          <p14:tracePt t="5715" x="9004300" y="1479550"/>
          <p14:tracePt t="5732" x="9004300" y="1473200"/>
          <p14:tracePt t="5749" x="9004300" y="1447800"/>
          <p14:tracePt t="5765" x="8959850" y="1409700"/>
          <p14:tracePt t="5782" x="8902700" y="1390650"/>
          <p14:tracePt t="5799" x="8845550" y="1384300"/>
          <p14:tracePt t="5815" x="8807450" y="1371600"/>
          <p14:tracePt t="5832" x="8775700" y="1371600"/>
          <p14:tracePt t="5832" x="8763000" y="1371600"/>
          <p14:tracePt t="5849" x="8743950" y="1371600"/>
          <p14:tracePt t="5865" x="8724900" y="1365250"/>
          <p14:tracePt t="5882" x="8718550" y="1365250"/>
          <p14:tracePt t="5899" x="8693150" y="1365250"/>
          <p14:tracePt t="5916" x="8680450" y="1365250"/>
          <p14:tracePt t="5932" x="8661400" y="1365250"/>
          <p14:tracePt t="5949" x="8655050" y="1365250"/>
          <p14:tracePt t="5966" x="8648700" y="1365250"/>
          <p14:tracePt t="5982" x="8623300" y="1365250"/>
          <p14:tracePt t="5999" x="8616950" y="1365250"/>
          <p14:tracePt t="6015" x="8591550" y="1377950"/>
          <p14:tracePt t="6032" x="8566150" y="1390650"/>
          <p14:tracePt t="6049" x="8559800" y="1397000"/>
          <p14:tracePt t="6217" x="8559800" y="1422400"/>
          <p14:tracePt t="6225" x="8559800" y="1460500"/>
          <p14:tracePt t="6233" x="8559800" y="1473200"/>
          <p14:tracePt t="6249" x="8528050" y="1555750"/>
          <p14:tracePt t="6265" x="8477250" y="1644650"/>
          <p14:tracePt t="6282" x="8388350" y="1752600"/>
          <p14:tracePt t="6299" x="8324850" y="1828800"/>
          <p14:tracePt t="6315" x="8235950" y="1898650"/>
          <p14:tracePt t="6332" x="8172450" y="1974850"/>
          <p14:tracePt t="6349" x="8096250" y="2038350"/>
          <p14:tracePt t="6365" x="8039100" y="2089150"/>
          <p14:tracePt t="6382" x="7905750" y="2171700"/>
          <p14:tracePt t="6399" x="7715250" y="2266950"/>
          <p14:tracePt t="6415" x="7467600" y="2349500"/>
          <p14:tracePt t="6432" x="7232650" y="2432050"/>
          <p14:tracePt t="6433" x="7137400" y="2489200"/>
          <p14:tracePt t="6449" x="6985000" y="2520950"/>
          <p14:tracePt t="6465" x="6896100" y="2533650"/>
          <p14:tracePt t="6482" x="6813550" y="2540000"/>
          <p14:tracePt t="6499" x="6756400" y="2540000"/>
          <p14:tracePt t="6515" x="6692900" y="2540000"/>
          <p14:tracePt t="6532" x="6667500" y="2540000"/>
          <p14:tracePt t="6549" x="6610350" y="2520950"/>
          <p14:tracePt t="6565" x="6540500" y="2470150"/>
          <p14:tracePt t="6582" x="6464300" y="2413000"/>
          <p14:tracePt t="6599" x="6343650" y="2355850"/>
          <p14:tracePt t="6616" x="6229350" y="2311400"/>
          <p14:tracePt t="6632" x="6026150" y="2228850"/>
          <p14:tracePt t="6633" x="5918200" y="2171700"/>
          <p14:tracePt t="6649" x="5683250" y="2076450"/>
          <p14:tracePt t="6666" x="5543550" y="2000250"/>
          <p14:tracePt t="6682" x="5435600" y="1930400"/>
          <p14:tracePt t="6699" x="5372100" y="1885950"/>
          <p14:tracePt t="6716" x="5340350" y="1866900"/>
          <p14:tracePt t="6732" x="5295900" y="1860550"/>
          <p14:tracePt t="6749" x="5232400" y="1860550"/>
          <p14:tracePt t="6765" x="5149850" y="1873250"/>
          <p14:tracePt t="6782" x="5092700" y="1892300"/>
          <p14:tracePt t="6799" x="5010150" y="1917700"/>
          <p14:tracePt t="6816" x="4965700" y="1924050"/>
          <p14:tracePt t="6832" x="4927600" y="1924050"/>
          <p14:tracePt t="6849" x="4921250" y="1924050"/>
          <p14:tracePt t="6865" x="4895850" y="1924050"/>
          <p14:tracePt t="6882" x="4826000" y="1924050"/>
          <p14:tracePt t="6899" x="4781550" y="1885950"/>
          <p14:tracePt t="7161" x="4781550" y="1854200"/>
          <p14:tracePt t="7169" x="4806950" y="1797050"/>
          <p14:tracePt t="7182" x="4819650" y="1746250"/>
          <p14:tracePt t="7199" x="4845050" y="1695450"/>
          <p14:tracePt t="7313" x="4864100" y="1708150"/>
          <p14:tracePt t="7321" x="4883150" y="1714500"/>
          <p14:tracePt t="7332" x="4895850" y="1714500"/>
          <p14:tracePt t="7349" x="4933950" y="1714500"/>
          <p14:tracePt t="7369" x="4940300" y="1714500"/>
          <p14:tracePt t="7382" x="4965700" y="1714500"/>
          <p14:tracePt t="7399" x="4997450" y="1714500"/>
          <p14:tracePt t="7416" x="5016500" y="1714500"/>
          <p14:tracePt t="7433" x="5022850" y="1714500"/>
          <p14:tracePt t="7449" x="5041900" y="1714500"/>
          <p14:tracePt t="7466" x="5060950" y="1714500"/>
          <p14:tracePt t="7482" x="5092700" y="1714500"/>
          <p14:tracePt t="7499" x="5149850" y="1714500"/>
          <p14:tracePt t="7516" x="5200650" y="1695450"/>
          <p14:tracePt t="7532" x="5207000" y="1676400"/>
          <p14:tracePt t="7549" x="5207000" y="1625600"/>
          <p14:tracePt t="7566" x="5137150" y="1504950"/>
          <p14:tracePt t="7753" x="5118100" y="1485900"/>
          <p14:tracePt t="8193" x="5099050" y="1460500"/>
          <p14:tracePt t="8201" x="5080000" y="1428750"/>
          <p14:tracePt t="8210" x="5048250" y="1384300"/>
          <p14:tracePt t="8217" x="4997450" y="1320800"/>
          <p14:tracePt t="8232" x="4978400" y="1295400"/>
          <p14:tracePt t="8249" x="4902200" y="1149350"/>
          <p14:tracePt t="8266" x="4883150" y="1079500"/>
          <p14:tracePt t="8282" x="4876800" y="1066800"/>
          <p14:tracePt t="8369" x="4870450" y="1054100"/>
          <p14:tracePt t="8433" x="4851400" y="1060450"/>
          <p14:tracePt t="8449" x="4845050" y="1066800"/>
          <p14:tracePt t="8465" x="4826000" y="1085850"/>
          <p14:tracePt t="8474" x="4813300" y="1092200"/>
          <p14:tracePt t="8482" x="4768850" y="1098550"/>
          <p14:tracePt t="8499" x="4705350" y="1130300"/>
          <p14:tracePt t="8516" x="4603750" y="1155700"/>
          <p14:tracePt t="8533" x="4521200" y="1187450"/>
          <p14:tracePt t="8549" x="4489450" y="1193800"/>
          <p14:tracePt t="8566" x="4470400" y="1200150"/>
          <p14:tracePt t="8593" x="4464050" y="1212850"/>
          <p14:tracePt t="8617" x="4464050" y="1219200"/>
          <p14:tracePt t="8633" x="4464050" y="1225550"/>
          <p14:tracePt t="8641" x="4464050" y="1231900"/>
          <p14:tracePt t="8657" x="4464050" y="1257300"/>
          <p14:tracePt t="8673" x="4464050" y="1263650"/>
          <p14:tracePt t="8683" x="4464050" y="1289050"/>
          <p14:tracePt t="8699" x="4476750" y="1314450"/>
          <p14:tracePt t="8716" x="4514850" y="1377950"/>
          <p14:tracePt t="8733" x="4559300" y="1441450"/>
          <p14:tracePt t="8749" x="4578350" y="1511300"/>
          <p14:tracePt t="8766" x="4578350" y="1587500"/>
          <p14:tracePt t="8783" x="4578350" y="1663700"/>
          <p14:tracePt t="8799" x="4521200" y="1809750"/>
          <p14:tracePt t="8816" x="4394200" y="1936750"/>
          <p14:tracePt t="8833" x="4203700" y="2089150"/>
          <p14:tracePt t="8834" x="4076700" y="2159000"/>
          <p14:tracePt t="8849" x="3816350" y="2305050"/>
          <p14:tracePt t="8866" x="3562350" y="2444750"/>
          <p14:tracePt t="8883" x="3289300" y="2603500"/>
          <p14:tracePt t="8899" x="3098800" y="2755900"/>
          <p14:tracePt t="8916" x="2927350" y="2965450"/>
          <p14:tracePt t="8933" x="2857500" y="3232150"/>
          <p14:tracePt t="8949" x="2800350" y="3568700"/>
          <p14:tracePt t="8966" x="2768600" y="3867150"/>
          <p14:tracePt t="8983" x="2743200" y="4127500"/>
          <p14:tracePt t="8999" x="2743200" y="4305300"/>
          <p14:tracePt t="9016" x="2743200" y="4375150"/>
          <p14:tracePt t="9033" x="2749550" y="4400550"/>
          <p14:tracePt t="9049" x="2787650" y="4413250"/>
          <p14:tracePt t="9066" x="2959100" y="4413250"/>
          <p14:tracePt t="9083" x="3162300" y="4413250"/>
          <p14:tracePt t="9099" x="3448050" y="4375150"/>
          <p14:tracePt t="9116" x="3644900" y="4337050"/>
          <p14:tracePt t="9133" x="3790950" y="4311650"/>
          <p14:tracePt t="9149" x="3905250" y="4273550"/>
          <p14:tracePt t="9167" x="3975100" y="4267200"/>
          <p14:tracePt t="9183" x="4032250" y="4235450"/>
          <p14:tracePt t="9199" x="4076700" y="4210050"/>
          <p14:tracePt t="9216" x="4114800" y="4184650"/>
          <p14:tracePt t="9233" x="4146550" y="4165600"/>
          <p14:tracePt t="9233" x="4152900" y="4159250"/>
          <p14:tracePt t="9297" x="4152900" y="4152900"/>
          <p14:tracePt t="9305" x="4121150" y="4133850"/>
          <p14:tracePt t="9316" x="4095750" y="4133850"/>
          <p14:tracePt t="9333" x="4006850" y="4133850"/>
          <p14:tracePt t="9349" x="3879850" y="4133850"/>
          <p14:tracePt t="9366" x="3740150" y="4133850"/>
          <p14:tracePt t="9383" x="3676650" y="4133850"/>
          <p14:tracePt t="9399" x="3638550" y="4133850"/>
          <p14:tracePt t="9416" x="3606800" y="4133850"/>
          <p14:tracePt t="9433" x="3600450" y="4127500"/>
          <p14:tracePt t="9449" x="3575050" y="4108450"/>
          <p14:tracePt t="9466" x="3549650" y="4089400"/>
          <p14:tracePt t="9483" x="3536950" y="4064000"/>
          <p14:tracePt t="9499" x="3517900" y="4019550"/>
          <p14:tracePt t="9516" x="3498850" y="3962400"/>
          <p14:tracePt t="9533" x="3498850" y="3924300"/>
          <p14:tracePt t="9549" x="3486150" y="3873500"/>
          <p14:tracePt t="9566" x="3486150" y="3841750"/>
          <p14:tracePt t="9583" x="3473450" y="3797300"/>
          <p14:tracePt t="9600" x="3460750" y="3752850"/>
          <p14:tracePt t="9616" x="3460750" y="3746500"/>
          <p14:tracePt t="9633" x="3460750" y="3727450"/>
          <p14:tracePt t="9649" x="3454400" y="3708400"/>
          <p14:tracePt t="9666" x="3448050" y="3689350"/>
          <p14:tracePt t="9683" x="3429000" y="3663950"/>
          <p14:tracePt t="9699" x="3371850" y="3638550"/>
          <p14:tracePt t="9716" x="3314700" y="3606800"/>
          <p14:tracePt t="9733" x="3187700" y="3568700"/>
          <p14:tracePt t="9749" x="3028950" y="3556000"/>
          <p14:tracePt t="9766" x="2838450" y="3556000"/>
          <p14:tracePt t="9784" x="2660650" y="3556000"/>
          <p14:tracePt t="9800" x="2552700" y="3556000"/>
          <p14:tracePt t="9816" x="2463800" y="3556000"/>
          <p14:tracePt t="9833" x="2425700" y="3556000"/>
          <p14:tracePt t="9834" x="2413000" y="3556000"/>
          <p14:tracePt t="9850" x="2381250" y="3556000"/>
          <p14:tracePt t="9866" x="2355850" y="3568700"/>
          <p14:tracePt t="9883" x="2324100" y="3587750"/>
          <p14:tracePt t="9899" x="2311400" y="3606800"/>
          <p14:tracePt t="9916" x="2305050" y="3638550"/>
          <p14:tracePt t="9933" x="2266950" y="3702050"/>
          <p14:tracePt t="9949" x="2254250" y="3759200"/>
          <p14:tracePt t="9966" x="2228850" y="3841750"/>
          <p14:tracePt t="9983" x="2228850" y="3911600"/>
          <p14:tracePt t="10000" x="2228850" y="4000500"/>
          <p14:tracePt t="10016" x="2254250" y="4089400"/>
          <p14:tracePt t="10033" x="2292350" y="4146550"/>
          <p14:tracePt t="10033" x="2324100" y="4165600"/>
          <p14:tracePt t="10050" x="2419350" y="4191000"/>
          <p14:tracePt t="10066" x="2482850" y="4191000"/>
          <p14:tracePt t="10083" x="2590800" y="4191000"/>
          <p14:tracePt t="10100" x="2692400" y="4159250"/>
          <p14:tracePt t="10116" x="2762250" y="4127500"/>
          <p14:tracePt t="10133" x="2806700" y="4083050"/>
          <p14:tracePt t="10150" x="2844800" y="4044950"/>
          <p14:tracePt t="10167" x="2882900" y="4025900"/>
          <p14:tracePt t="10183" x="2895600" y="4000500"/>
          <p14:tracePt t="10200" x="2914650" y="3968750"/>
          <p14:tracePt t="10216" x="2927350" y="3956050"/>
          <p14:tracePt t="10233" x="2940050" y="3930650"/>
          <p14:tracePt t="10233" x="2940050" y="3905250"/>
          <p14:tracePt t="10250" x="2946400" y="3879850"/>
          <p14:tracePt t="10266" x="2971800" y="3822700"/>
          <p14:tracePt t="10283" x="2984500" y="3778250"/>
          <p14:tracePt t="10300" x="2990850" y="3740150"/>
          <p14:tracePt t="10316" x="3041650" y="3676650"/>
          <p14:tracePt t="10333" x="3162300" y="3575050"/>
          <p14:tracePt t="10350" x="3422650" y="3448050"/>
          <p14:tracePt t="10366" x="3892550" y="3251200"/>
          <p14:tracePt t="10383" x="4597400" y="3067050"/>
          <p14:tracePt t="10400" x="5219700" y="2933700"/>
          <p14:tracePt t="10416" x="5772150" y="2800350"/>
          <p14:tracePt t="10433" x="6019800" y="2774950"/>
          <p14:tracePt t="10434" x="6108700" y="2774950"/>
          <p14:tracePt t="10450" x="6191250" y="2774950"/>
          <p14:tracePt t="10466" x="6210300" y="2774950"/>
          <p14:tracePt t="10483" x="6223000" y="2774950"/>
          <p14:tracePt t="10500" x="6254750" y="2774950"/>
          <p14:tracePt t="10516" x="6305550" y="2774950"/>
          <p14:tracePt t="10533" x="6400800" y="2774950"/>
          <p14:tracePt t="10550" x="6502400" y="2774950"/>
          <p14:tracePt t="10566" x="6654800" y="2724150"/>
          <p14:tracePt t="10583" x="6838950" y="2660650"/>
          <p14:tracePt t="10600" x="7042150" y="2578100"/>
          <p14:tracePt t="10616" x="7213600" y="2501900"/>
          <p14:tracePt t="10633" x="7327900" y="2438400"/>
          <p14:tracePt t="10633" x="7378700" y="2406650"/>
          <p14:tracePt t="10650" x="7448550" y="2343150"/>
          <p14:tracePt t="10666" x="7499350" y="2279650"/>
          <p14:tracePt t="10683" x="7518400" y="2247900"/>
          <p14:tracePt t="10700" x="7543800" y="2190750"/>
          <p14:tracePt t="10716" x="7556500" y="2152650"/>
          <p14:tracePt t="10733" x="7556500" y="2139950"/>
          <p14:tracePt t="10750" x="7556500" y="2133600"/>
          <p14:tracePt t="10767" x="7556500" y="2120900"/>
          <p14:tracePt t="10783" x="7562850" y="2114550"/>
          <p14:tracePt t="10800" x="7569200" y="2101850"/>
          <p14:tracePt t="10816" x="7575550" y="2095500"/>
          <p14:tracePt t="10834" x="7607300" y="2082800"/>
          <p14:tracePt t="10834" x="7639050" y="2082800"/>
          <p14:tracePt t="10850" x="7696200" y="2082800"/>
          <p14:tracePt t="10866" x="7772400" y="2082800"/>
          <p14:tracePt t="10883" x="7861300" y="2082800"/>
          <p14:tracePt t="10900" x="7918450" y="2082800"/>
          <p14:tracePt t="10916" x="7950200" y="2101850"/>
          <p14:tracePt t="10933" x="7981950" y="2127250"/>
          <p14:tracePt t="10950" x="7981950" y="2146300"/>
          <p14:tracePt t="10966" x="7988300" y="2178050"/>
          <p14:tracePt t="10983" x="8007350" y="2228850"/>
          <p14:tracePt t="11000" x="8026400" y="2273300"/>
          <p14:tracePt t="11017" x="8070850" y="2343150"/>
          <p14:tracePt t="11033" x="8096250" y="2381250"/>
          <p14:tracePt t="11034" x="8128000" y="2406650"/>
          <p14:tracePt t="11050" x="8134350" y="2419350"/>
          <p14:tracePt t="11098" x="8134350" y="2425700"/>
          <p14:tracePt t="11114" x="8134350" y="2438400"/>
          <p14:tracePt t="11122" x="8102600" y="2451100"/>
          <p14:tracePt t="11133" x="8051800" y="2463800"/>
          <p14:tracePt t="11150" x="7905750" y="2482850"/>
          <p14:tracePt t="11167" x="7753350" y="2533650"/>
          <p14:tracePt t="11198" x="7562850" y="2603500"/>
          <p14:tracePt t="11202" x="7518400" y="2622550"/>
          <p14:tracePt t="11218" x="7493000" y="2622550"/>
          <p14:tracePt t="11233" x="7486650" y="2622550"/>
          <p14:tracePt t="11250" x="7461250" y="2622550"/>
          <p14:tracePt t="11267" x="7448550" y="2622550"/>
          <p14:tracePt t="11283" x="7416800" y="2622550"/>
          <p14:tracePt t="11300" x="7372350" y="2622550"/>
          <p14:tracePt t="11316" x="7302500" y="2622550"/>
          <p14:tracePt t="11333" x="7200900" y="2622550"/>
          <p14:tracePt t="11350" x="7092950" y="2622550"/>
          <p14:tracePt t="11366" x="6985000" y="2622550"/>
          <p14:tracePt t="11383" x="6877050" y="2622550"/>
          <p14:tracePt t="11400" x="6788150" y="2622550"/>
          <p14:tracePt t="11416" x="6737350" y="2635250"/>
          <p14:tracePt t="11433" x="6705600" y="2635250"/>
          <p14:tracePt t="11434" x="6692900" y="2641600"/>
          <p14:tracePt t="11450" x="6680200" y="2641600"/>
          <p14:tracePt t="11466" x="6661150" y="2654300"/>
          <p14:tracePt t="11483" x="6635750" y="2660650"/>
          <p14:tracePt t="11500" x="6629400" y="2667000"/>
          <p14:tracePt t="11517" x="6623050" y="2673350"/>
          <p14:tracePt t="11546" x="6629400" y="2673350"/>
          <p14:tracePt t="11554" x="6667500" y="2660650"/>
          <p14:tracePt t="11567" x="6724650" y="2654300"/>
          <p14:tracePt t="11583" x="6940550" y="2609850"/>
          <p14:tracePt t="11600" x="7105650" y="2584450"/>
          <p14:tracePt t="11617" x="7232650" y="2546350"/>
          <p14:tracePt t="11633" x="7289800" y="2540000"/>
          <p14:tracePt t="11634" x="7308850" y="2527300"/>
          <p14:tracePt t="11650" x="7334250" y="2520950"/>
          <p14:tracePt t="11666" x="7359650" y="2520950"/>
          <p14:tracePt t="11683" x="7391400" y="2520950"/>
          <p14:tracePt t="11700" x="7404100" y="2520950"/>
          <p14:tracePt t="11717" x="7448550" y="2501900"/>
          <p14:tracePt t="11734" x="7493000" y="2495550"/>
          <p14:tracePt t="11750" x="7524750" y="2482850"/>
          <p14:tracePt t="11767" x="7556500" y="2476500"/>
          <p14:tracePt t="11783" x="7581900" y="2457450"/>
          <p14:tracePt t="11800" x="7600950" y="2451100"/>
          <p14:tracePt t="11817" x="7613650" y="2451100"/>
          <p14:tracePt t="11922" x="7607300" y="2451100"/>
          <p14:tracePt t="11930" x="7569200" y="2457450"/>
          <p14:tracePt t="11946" x="7556500" y="2457450"/>
          <p14:tracePt t="11954" x="7524750" y="2457450"/>
          <p14:tracePt t="11967" x="7505700" y="2463800"/>
          <p14:tracePt t="11983" x="7461250" y="2470150"/>
          <p14:tracePt t="12000" x="7435850" y="2482850"/>
          <p14:tracePt t="12017" x="7423150" y="2482850"/>
          <p14:tracePt t="12034" x="7404100" y="2495550"/>
          <p14:tracePt t="12050" x="7397750" y="2495550"/>
          <p14:tracePt t="12067" x="7385050" y="2495550"/>
          <p14:tracePt t="12083" x="7359650" y="2495550"/>
          <p14:tracePt t="12100" x="7353300" y="2495550"/>
          <p14:tracePt t="12117" x="7327900" y="2495550"/>
          <p14:tracePt t="12138" x="7315200" y="2495550"/>
          <p14:tracePt t="12187" x="7315200" y="2489200"/>
          <p14:tracePt t="12218" x="7315200" y="2470150"/>
          <p14:tracePt t="12402" x="7315200" y="2463800"/>
          <p14:tracePt t="12426" x="7321550" y="2463800"/>
          <p14:tracePt t="12434" x="7327900" y="2463800"/>
          <p14:tracePt t="12466" x="7346950" y="2463800"/>
          <p14:tracePt t="12562" x="7353300" y="2470150"/>
          <p14:tracePt t="13058" x="7359650" y="2470150"/>
          <p14:tracePt t="13074" x="7366000" y="2470150"/>
          <p14:tracePt t="13084" x="7372350" y="2470150"/>
          <p14:tracePt t="13100" x="7391400" y="2463800"/>
          <p14:tracePt t="13117" x="7397750" y="2457450"/>
          <p14:tracePt t="13134" x="7404100" y="2457450"/>
          <p14:tracePt t="13151" x="7416800" y="2457450"/>
          <p14:tracePt t="13167" x="7435850" y="2457450"/>
          <p14:tracePt t="13183" x="7461250" y="2444750"/>
          <p14:tracePt t="13200" x="7480300" y="2444750"/>
          <p14:tracePt t="13217" x="7505700" y="2438400"/>
          <p14:tracePt t="13234" x="7512050" y="2438400"/>
          <p14:tracePt t="13235" x="7518400" y="2438400"/>
          <p14:tracePt t="13250" x="7524750" y="2432050"/>
          <p14:tracePt t="13267" x="7531100" y="2425700"/>
          <p14:tracePt t="13284" x="7543800" y="2425700"/>
          <p14:tracePt t="13314" x="7550150" y="2425700"/>
          <p14:tracePt t="13386" x="7556500" y="2419350"/>
          <p14:tracePt t="15467" x="7562850" y="2419350"/>
          <p14:tracePt t="15507" x="7569200" y="2419350"/>
          <p14:tracePt t="17164" x="7550150" y="2419350"/>
          <p14:tracePt t="17171" x="7537450" y="2425700"/>
          <p14:tracePt t="17187" x="7493000" y="2438400"/>
          <p14:tracePt t="17201" x="7435850" y="2476500"/>
          <p14:tracePt t="17218" x="7315200" y="2546350"/>
          <p14:tracePt t="17235" x="7175500" y="2622550"/>
          <p14:tracePt t="17235" x="7131050" y="2660650"/>
          <p14:tracePt t="17251" x="7029450" y="2692400"/>
          <p14:tracePt t="17268" x="6985000" y="2717800"/>
          <p14:tracePt t="17285" x="6927850" y="2717800"/>
          <p14:tracePt t="17301" x="6864350" y="2717800"/>
          <p14:tracePt t="17318" x="6781800" y="2717800"/>
          <p14:tracePt t="17335" x="6724650" y="2705100"/>
          <p14:tracePt t="17352" x="6667500" y="2698750"/>
          <p14:tracePt t="17368" x="6623050" y="2698750"/>
          <p14:tracePt t="17385" x="6610350" y="2698750"/>
          <p14:tracePt t="17402" x="6604000" y="2698750"/>
          <p14:tracePt t="17418" x="6591300" y="2705100"/>
          <p14:tracePt t="17435" x="6591300" y="2717800"/>
          <p14:tracePt t="17435" x="6591300" y="2736850"/>
          <p14:tracePt t="17451" x="6591300" y="2743200"/>
          <p14:tracePt t="17468" x="6597650" y="2749550"/>
          <p14:tracePt t="17739" x="6597650" y="2755900"/>
          <p14:tracePt t="17747" x="6597650" y="2774950"/>
          <p14:tracePt t="17763" x="6597650" y="2781300"/>
          <p14:tracePt t="17779" x="6604000" y="2800350"/>
          <p14:tracePt t="17787" x="6610350" y="2806700"/>
          <p14:tracePt t="17801" x="6616700" y="2819400"/>
          <p14:tracePt t="17818" x="6654800" y="2870200"/>
          <p14:tracePt t="17835" x="6718300" y="2940050"/>
          <p14:tracePt t="17836" x="6750050" y="2984500"/>
          <p14:tracePt t="17851" x="6807200" y="3079750"/>
          <p14:tracePt t="17868" x="6864350" y="3162300"/>
          <p14:tracePt t="17885" x="6921500" y="3263900"/>
          <p14:tracePt t="17901" x="6940550" y="3365500"/>
          <p14:tracePt t="17918" x="6972300" y="3422650"/>
          <p14:tracePt t="17935" x="6978650" y="3479800"/>
          <p14:tracePt t="17951" x="6978650" y="3530600"/>
          <p14:tracePt t="17968" x="6978650" y="3568700"/>
          <p14:tracePt t="17985" x="6978650" y="3600450"/>
          <p14:tracePt t="18001" x="6978650" y="3606800"/>
          <p14:tracePt t="18018" x="6978650" y="3625850"/>
          <p14:tracePt t="18035" x="6965950" y="3644900"/>
          <p14:tracePt t="18051" x="6934200" y="3651250"/>
          <p14:tracePt t="18068" x="6902450" y="3651250"/>
          <p14:tracePt t="18085" x="6877050" y="3651250"/>
          <p14:tracePt t="18101" x="6851650" y="3651250"/>
          <p14:tracePt t="18118" x="6819900" y="3644900"/>
          <p14:tracePt t="18135" x="6807200" y="3632200"/>
          <p14:tracePt t="18152" x="6788150" y="3625850"/>
          <p14:tracePt t="18169" x="6756400" y="3613150"/>
          <p14:tracePt t="18185" x="6750050" y="3606800"/>
          <p14:tracePt t="18201" x="6743700" y="3594100"/>
          <p14:tracePt t="18218" x="6737350" y="3587750"/>
          <p14:tracePt t="18235" x="6724650" y="3581400"/>
          <p14:tracePt t="18251" x="6718300" y="3575050"/>
          <p14:tracePt t="18315" x="6718300" y="3568700"/>
          <p14:tracePt t="18387" x="6711950" y="3562350"/>
          <p14:tracePt t="18932" x="6705600" y="3549650"/>
          <p14:tracePt t="18955" x="6705600" y="3524250"/>
          <p14:tracePt t="18963" x="6686550" y="3498850"/>
          <p14:tracePt t="18971" x="6673850" y="3467100"/>
          <p14:tracePt t="18985" x="6629400" y="3422650"/>
          <p14:tracePt t="19002" x="6546850" y="3302000"/>
          <p14:tracePt t="19018" x="6470650" y="3181350"/>
          <p14:tracePt t="19035" x="6375400" y="3054350"/>
          <p14:tracePt t="19035" x="6324600" y="3009900"/>
          <p14:tracePt t="19052" x="6229350" y="2914650"/>
          <p14:tracePt t="19069" x="6153150" y="2851150"/>
          <p14:tracePt t="19085" x="6096000" y="2800350"/>
          <p14:tracePt t="19102" x="6076950" y="2781300"/>
          <p14:tracePt t="19118" x="6076950" y="2774950"/>
          <p14:tracePt t="19135" x="6076950" y="2749550"/>
          <p14:tracePt t="19152" x="6076950" y="2736850"/>
          <p14:tracePt t="19169" x="6076950" y="2711450"/>
          <p14:tracePt t="19185" x="6076950" y="2705100"/>
          <p14:tracePt t="19244" x="6076950" y="2698750"/>
          <p14:tracePt t="19348" x="6083300" y="2692400"/>
          <p14:tracePt t="19364" x="6096000" y="2711450"/>
          <p14:tracePt t="19372" x="6102350" y="2717800"/>
          <p14:tracePt t="19388" x="6108700" y="2724150"/>
          <p14:tracePt t="19402" x="6108700" y="2730500"/>
          <p14:tracePt t="19418" x="6121400" y="2736850"/>
          <p14:tracePt t="19435" x="6134100" y="2755900"/>
          <p14:tracePt t="19556" x="6134100" y="2743200"/>
          <p14:tracePt t="19572" x="6134100" y="2736850"/>
          <p14:tracePt t="19580" x="6134100" y="2730500"/>
          <p14:tracePt t="19604" x="6134100" y="2717800"/>
          <p14:tracePt t="19612" x="6140450" y="2705100"/>
          <p14:tracePt t="19636" x="6146800" y="2698750"/>
          <p14:tracePt t="19644" x="6153150" y="2692400"/>
          <p14:tracePt t="19660" x="6165850" y="2686050"/>
          <p14:tracePt t="19668" x="6172200" y="2679700"/>
          <p14:tracePt t="19685" x="6178550" y="2673350"/>
          <p14:tracePt t="19702" x="6184900" y="2660650"/>
          <p14:tracePt t="19718" x="6191250" y="2654300"/>
          <p14:tracePt t="19735" x="6197600" y="2654300"/>
          <p14:tracePt t="19796" x="6210300" y="2654300"/>
          <p14:tracePt t="22588" x="6203950" y="2647950"/>
          <p14:tracePt t="22596" x="6191250" y="2635250"/>
          <p14:tracePt t="22604" x="6172200" y="2603500"/>
          <p14:tracePt t="22619" x="6165850" y="2597150"/>
          <p14:tracePt t="22636" x="6146800" y="2552700"/>
          <p14:tracePt t="22636" x="6127750" y="2533650"/>
          <p14:tracePt t="22652" x="6121400" y="2495550"/>
          <p14:tracePt t="22669" x="6102350" y="2463800"/>
          <p14:tracePt t="22686" x="6083300" y="2438400"/>
          <p14:tracePt t="22702" x="6070600" y="2413000"/>
          <p14:tracePt t="22725" x="6064250" y="2406650"/>
          <p14:tracePt t="22736" x="6064250" y="2400300"/>
          <p14:tracePt t="22753" x="6045200" y="2374900"/>
          <p14:tracePt t="22769" x="6038850" y="2343150"/>
          <p14:tracePt t="22786" x="6032500" y="2324100"/>
          <p14:tracePt t="22802" x="6032500" y="2311400"/>
          <p14:tracePt t="22819" x="6032500" y="2298700"/>
          <p14:tracePt t="22836" x="6032500" y="2292350"/>
          <p14:tracePt t="22852" x="6032500" y="2266950"/>
          <p14:tracePt t="22869" x="6032500" y="2260600"/>
          <p14:tracePt t="22892" x="6032500" y="2254250"/>
          <p14:tracePt t="22932" x="6032500" y="2247900"/>
          <p14:tracePt t="22989" x="6038850" y="2235200"/>
          <p14:tracePt t="23117" x="6045200" y="2241550"/>
          <p14:tracePt t="23140" x="6045200" y="2247900"/>
          <p14:tracePt t="24077" x="6045200" y="2254250"/>
          <p14:tracePt t="24085" x="6045200" y="2260600"/>
          <p14:tracePt t="24103" x="6045200" y="2266950"/>
          <p14:tracePt t="24119" x="6045200" y="2292350"/>
          <p14:tracePt t="24136" x="6051550" y="2324100"/>
          <p14:tracePt t="24154" x="6083300" y="2355850"/>
          <p14:tracePt t="24170" x="6096000" y="2393950"/>
          <p14:tracePt t="24186" x="6127750" y="2438400"/>
          <p14:tracePt t="24203" x="6134100" y="2457450"/>
          <p14:tracePt t="24219" x="6146800" y="2489200"/>
          <p14:tracePt t="24236" x="6153150" y="2514600"/>
          <p14:tracePt t="24237" x="6165850" y="2527300"/>
          <p14:tracePt t="24253" x="6172200" y="2533650"/>
          <p14:tracePt t="24270" x="6172200" y="2546350"/>
          <p14:tracePt t="24293" x="6178550" y="2552700"/>
          <p14:tracePt t="24341" x="6178550" y="2559050"/>
          <p14:tracePt t="24717" x="6178550" y="2565400"/>
          <p14:tracePt t="24725" x="6178550" y="2584450"/>
          <p14:tracePt t="24736" x="6178550" y="2590800"/>
          <p14:tracePt t="24753" x="6178550" y="2603500"/>
          <p14:tracePt t="24770" x="6184900" y="2628900"/>
          <p14:tracePt t="24786" x="6184900" y="2635250"/>
          <p14:tracePt t="24803" x="6191250" y="2654300"/>
          <p14:tracePt t="24820" x="6191250" y="2660650"/>
          <p14:tracePt t="25141" x="6203950" y="2660650"/>
          <p14:tracePt t="25157" x="6210300" y="2647950"/>
          <p14:tracePt t="25173" x="6216650" y="2641600"/>
          <p14:tracePt t="25181" x="6223000" y="2635250"/>
          <p14:tracePt t="25213" x="6229350" y="2628900"/>
          <p14:tracePt t="25269" x="6235700" y="2622550"/>
          <p14:tracePt t="26574" x="6242050" y="2616200"/>
          <p14:tracePt t="27614" x="6235700" y="2616200"/>
          <p14:tracePt t="27622" x="6197600" y="2641600"/>
          <p14:tracePt t="27637" x="6191250" y="2647950"/>
          <p14:tracePt t="27654" x="6127750" y="2724150"/>
          <p14:tracePt t="27670" x="6108700" y="2762250"/>
          <p14:tracePt t="27687" x="6102350" y="2781300"/>
          <p14:tracePt t="27704" x="6096000" y="2806700"/>
          <p14:tracePt t="27721" x="6076950" y="2825750"/>
          <p14:tracePt t="27737" x="6057900" y="2857500"/>
          <p14:tracePt t="27754" x="6045200" y="2901950"/>
          <p14:tracePt t="27770" x="6045200" y="2908300"/>
          <p14:tracePt t="27787" x="6045200" y="2933700"/>
          <p14:tracePt t="27804" x="6032500" y="2959100"/>
          <p14:tracePt t="27820" x="6032500" y="2971800"/>
          <p14:tracePt t="27837" x="6032500" y="2978150"/>
          <p14:tracePt t="27854" x="6032500" y="2984500"/>
          <p14:tracePt t="27886" x="6038850" y="2984500"/>
          <p14:tracePt t="27902" x="6064250" y="2984500"/>
          <p14:tracePt t="27918" x="6070600" y="2978150"/>
          <p14:tracePt t="27926" x="6076950" y="2978150"/>
          <p14:tracePt t="27937" x="6096000" y="2971800"/>
          <p14:tracePt t="27954" x="6140450" y="2940050"/>
          <p14:tracePt t="27970" x="6210300" y="2927350"/>
          <p14:tracePt t="27987" x="6337300" y="2921000"/>
          <p14:tracePt t="28004" x="6464300" y="2908300"/>
          <p14:tracePt t="28020" x="6642100" y="2882900"/>
          <p14:tracePt t="28037" x="6819900" y="2870200"/>
          <p14:tracePt t="28037" x="6927850" y="2857500"/>
          <p14:tracePt t="28054" x="7099300" y="2844800"/>
          <p14:tracePt t="28070" x="7245350" y="2844800"/>
          <p14:tracePt t="28087" x="7334250" y="2844800"/>
          <p14:tracePt t="28104" x="7378700" y="2844800"/>
          <p14:tracePt t="28120" x="7404100" y="2844800"/>
          <p14:tracePt t="28137" x="7435850" y="2844800"/>
          <p14:tracePt t="28154" x="7461250" y="2844800"/>
          <p14:tracePt t="28171" x="7467600" y="2844800"/>
          <p14:tracePt t="28187" x="7473950" y="2844800"/>
          <p14:tracePt t="28294" x="7480300" y="2844800"/>
          <p14:tracePt t="28302" x="7486650" y="2851150"/>
          <p14:tracePt t="28310" x="7486650" y="2857500"/>
          <p14:tracePt t="28321" x="7486650" y="2863850"/>
          <p14:tracePt t="28338" x="7505700" y="2889250"/>
          <p14:tracePt t="28354" x="7505700" y="2901950"/>
          <p14:tracePt t="28371" x="7505700" y="2908300"/>
          <p14:tracePt t="28387" x="7505700" y="2933700"/>
          <p14:tracePt t="28404" x="7493000" y="2978150"/>
          <p14:tracePt t="28420" x="7461250" y="3003550"/>
          <p14:tracePt t="28437" x="7423150" y="3048000"/>
          <p14:tracePt t="28438" x="7404100" y="3067050"/>
          <p14:tracePt t="28454" x="7391400" y="3086100"/>
          <p14:tracePt t="28470" x="7378700" y="3086100"/>
          <p14:tracePt t="28558" x="7391400" y="3086100"/>
          <p14:tracePt t="28566" x="7429500" y="3086100"/>
          <p14:tracePt t="28574" x="7480300" y="3086100"/>
          <p14:tracePt t="28587" x="7556500" y="3067050"/>
          <p14:tracePt t="28604" x="7715250" y="3067050"/>
          <p14:tracePt t="28620" x="7924800" y="3067050"/>
          <p14:tracePt t="28638" x="8134350" y="3067050"/>
          <p14:tracePt t="28638" x="8216900" y="3067050"/>
          <p14:tracePt t="28654" x="8274050" y="3067050"/>
          <p14:tracePt t="28671" x="8280400" y="3067050"/>
          <p14:tracePt t="28878" x="8274050" y="3067050"/>
          <p14:tracePt t="28886" x="8255000" y="3067050"/>
          <p14:tracePt t="28902" x="8248650" y="3067050"/>
          <p14:tracePt t="28918" x="8242300" y="3067050"/>
          <p14:tracePt t="28926" x="8235950" y="3067050"/>
          <p14:tracePt t="28937" x="8229600" y="3067050"/>
          <p14:tracePt t="28954" x="8204200" y="3067050"/>
          <p14:tracePt t="28971" x="8191500" y="3067050"/>
          <p14:tracePt t="28987" x="8159750" y="3067050"/>
          <p14:tracePt t="29004" x="8128000" y="3067050"/>
          <p14:tracePt t="29021" x="8096250" y="3067050"/>
          <p14:tracePt t="29037" x="8051800" y="3067050"/>
          <p14:tracePt t="29038" x="8039100" y="3067050"/>
          <p14:tracePt t="29054" x="8007350" y="3067050"/>
          <p14:tracePt t="29071" x="7962900" y="3067050"/>
          <p14:tracePt t="29087" x="7943850" y="3067050"/>
          <p14:tracePt t="29104" x="7886700" y="3060700"/>
          <p14:tracePt t="29121" x="7829550" y="3054350"/>
          <p14:tracePt t="29137" x="7804150" y="3041650"/>
          <p14:tracePt t="29154" x="7778750" y="3041650"/>
          <p14:tracePt t="29171" x="7772400" y="3035300"/>
          <p14:tracePt t="29187" x="7759700" y="3028950"/>
          <p14:tracePt t="29430" x="7766050" y="3028950"/>
          <p14:tracePt t="29614" x="7772400" y="3035300"/>
          <p14:tracePt t="29734" x="7778750" y="3035300"/>
          <p14:tracePt t="29742" x="7785100" y="3035300"/>
          <p14:tracePt t="29774" x="7810500" y="3048000"/>
          <p14:tracePt t="29782" x="7823200" y="3054350"/>
          <p14:tracePt t="29790" x="7829550" y="3060700"/>
          <p14:tracePt t="29814" x="7842250" y="3067050"/>
          <p14:tracePt t="29822" x="7848600" y="3067050"/>
          <p14:tracePt t="29837" x="7867650" y="3067050"/>
          <p14:tracePt t="29854" x="7950200" y="3067050"/>
          <p14:tracePt t="29871" x="7994650" y="3067050"/>
          <p14:tracePt t="29887" x="8051800" y="3067050"/>
          <p14:tracePt t="29904" x="8077200" y="3067050"/>
          <p14:tracePt t="29921" x="8083550" y="3067050"/>
          <p14:tracePt t="29937" x="8089900" y="3067050"/>
          <p14:tracePt t="29991" x="8096250" y="3067050"/>
          <p14:tracePt t="30118" x="8096250" y="3060700"/>
          <p14:tracePt t="30134" x="8115300" y="3041650"/>
          <p14:tracePt t="30150" x="8121650" y="3035300"/>
          <p14:tracePt t="30166" x="8128000" y="3028950"/>
          <p14:tracePt t="30174" x="8134350" y="3022600"/>
          <p14:tracePt t="30188" x="8140700" y="3022600"/>
          <p14:tracePt t="30204" x="8153400" y="3016250"/>
          <p14:tracePt t="30221" x="8159750" y="3016250"/>
          <p14:tracePt t="30237" x="8172450" y="3016250"/>
          <p14:tracePt t="30238" x="8178800" y="3016250"/>
          <p14:tracePt t="30254" x="8197850" y="3016250"/>
          <p14:tracePt t="30286" x="8204200" y="3022600"/>
          <p14:tracePt t="30566" x="8229600" y="3022600"/>
          <p14:tracePt t="30590" x="8235950" y="3022600"/>
          <p14:tracePt t="30606" x="8261350" y="3022600"/>
          <p14:tracePt t="30615" x="8267700" y="3022600"/>
          <p14:tracePt t="30622" x="8274050" y="3009900"/>
          <p14:tracePt t="30638" x="8280400" y="3003550"/>
          <p14:tracePt t="30734" x="8299450" y="3003550"/>
          <p14:tracePt t="31039" x="8299450" y="2997200"/>
          <p14:tracePt t="31487" x="8299450" y="2990850"/>
          <p14:tracePt t="31494" x="8299450" y="2984500"/>
          <p14:tracePt t="31505" x="8299450" y="2978150"/>
          <p14:tracePt t="31521" x="8299450" y="2946400"/>
          <p14:tracePt t="31538" x="8318500" y="2908300"/>
          <p14:tracePt t="31554" x="8331200" y="2876550"/>
          <p14:tracePt t="31571" x="8362950" y="2825750"/>
          <p14:tracePt t="31588" x="8375650" y="2800350"/>
          <p14:tracePt t="31604" x="8394700" y="2749550"/>
          <p14:tracePt t="31621" x="8407400" y="2711450"/>
          <p14:tracePt t="31638" x="8413750" y="2667000"/>
          <p14:tracePt t="31638" x="8413750" y="2628900"/>
          <p14:tracePt t="31655" x="8426450" y="2571750"/>
          <p14:tracePt t="31671" x="8426450" y="2495550"/>
          <p14:tracePt t="31688" x="8426450" y="2387600"/>
          <p14:tracePt t="31704" x="8420100" y="2292350"/>
          <p14:tracePt t="31721" x="8394700" y="2247900"/>
          <p14:tracePt t="31739" x="8375650" y="2209800"/>
          <p14:tracePt t="31755" x="8356600" y="2190750"/>
          <p14:tracePt t="31771" x="8356600" y="2178050"/>
          <p14:tracePt t="31854" x="8350250" y="2171700"/>
          <p14:tracePt t="31870" x="8350250" y="2152650"/>
          <p14:tracePt t="31887" x="8343900" y="2139950"/>
          <p14:tracePt t="31902" x="8331200" y="2120900"/>
          <p14:tracePt t="31910" x="8331200" y="2114550"/>
          <p14:tracePt t="31921" x="8312150" y="2095500"/>
          <p14:tracePt t="31943" x="8312150" y="2089150"/>
          <p14:tracePt t="31959" x="8305800" y="2070100"/>
          <p14:tracePt t="31982" x="8305800" y="2063750"/>
          <p14:tracePt t="32007" x="8305800" y="2057400"/>
          <p14:tracePt t="32311" x="8318500" y="2063750"/>
          <p14:tracePt t="32319" x="8318500" y="2076450"/>
          <p14:tracePt t="32327" x="8324850" y="2082800"/>
          <p14:tracePt t="32338" x="8324850" y="2089150"/>
          <p14:tracePt t="32355" x="8337550" y="2101850"/>
          <p14:tracePt t="32371" x="8350250" y="2120900"/>
          <p14:tracePt t="32388" x="8362950" y="2133600"/>
          <p14:tracePt t="32405" x="8369300" y="2139950"/>
          <p14:tracePt t="32421" x="8382000" y="2159000"/>
          <p14:tracePt t="32438" x="8401050" y="2171700"/>
          <p14:tracePt t="32511" x="8407400" y="2178050"/>
          <p14:tracePt t="32535" x="8407400" y="2190750"/>
          <p14:tracePt t="32543" x="8426450" y="2216150"/>
          <p14:tracePt t="32559" x="8432800" y="2222500"/>
          <p14:tracePt t="32567" x="8439150" y="2228850"/>
          <p14:tracePt t="32575" x="8439150" y="2241550"/>
          <p14:tracePt t="32591" x="8439150" y="2260600"/>
          <p14:tracePt t="32605" x="8445500" y="2266950"/>
          <p14:tracePt t="32621" x="8445500" y="2292350"/>
          <p14:tracePt t="32638" x="8464550" y="2324100"/>
          <p14:tracePt t="32639" x="8464550" y="2330450"/>
          <p14:tracePt t="32655" x="8470900" y="2349500"/>
          <p14:tracePt t="32671" x="8470900" y="2381250"/>
          <p14:tracePt t="32688" x="8470900" y="2413000"/>
          <p14:tracePt t="32705" x="8470900" y="2457450"/>
          <p14:tracePt t="32722" x="8470900" y="2501900"/>
          <p14:tracePt t="32739" x="8470900" y="2546350"/>
          <p14:tracePt t="32755" x="8477250" y="2578100"/>
          <p14:tracePt t="32771" x="8477250" y="2603500"/>
          <p14:tracePt t="32788" x="8477250" y="2635250"/>
          <p14:tracePt t="32805" x="8489950" y="2667000"/>
          <p14:tracePt t="32822" x="8489950" y="2698750"/>
          <p14:tracePt t="32838" x="8489950" y="2724150"/>
          <p14:tracePt t="32839" x="8489950" y="2743200"/>
          <p14:tracePt t="32855" x="8489950" y="2755900"/>
          <p14:tracePt t="32871" x="8489950" y="2781300"/>
          <p14:tracePt t="32888" x="8489950" y="2787650"/>
          <p14:tracePt t="32905" x="8489950" y="2794000"/>
          <p14:tracePt t="32922" x="8489950" y="2819400"/>
          <p14:tracePt t="32999" x="8483600" y="2825750"/>
          <p14:tracePt t="33007" x="8477250" y="2832100"/>
          <p14:tracePt t="33022" x="8470900" y="2838450"/>
          <p14:tracePt t="33038" x="8439150" y="2844800"/>
          <p14:tracePt t="33039" x="8407400" y="2863850"/>
          <p14:tracePt t="33055" x="8394700" y="2876550"/>
          <p14:tracePt t="33072" x="8375650" y="2876550"/>
          <p14:tracePt t="33088" x="8369300" y="2882900"/>
          <p14:tracePt t="33105" x="8350250" y="2889250"/>
          <p14:tracePt t="33122" x="8343900" y="2889250"/>
          <p14:tracePt t="33143" x="8337550" y="2889250"/>
          <p14:tracePt t="33156" x="8331200" y="2895600"/>
          <p14:tracePt t="33175" x="8324850" y="2908300"/>
          <p14:tracePt t="33191" x="8318500" y="2908300"/>
          <p14:tracePt t="33205" x="8305800" y="2908300"/>
          <p14:tracePt t="33231" x="8299450" y="2914650"/>
          <p14:tracePt t="33359" x="8293100" y="2914650"/>
          <p14:tracePt t="33391" x="8293100" y="2901950"/>
          <p14:tracePt t="33399" x="8293100" y="2895600"/>
          <p14:tracePt t="33407" x="8312150" y="2889250"/>
          <p14:tracePt t="33423" x="8331200" y="2870200"/>
          <p14:tracePt t="33439" x="8337550" y="2863850"/>
          <p14:tracePt t="33439" x="8356600" y="2844800"/>
          <p14:tracePt t="33455" x="8369300" y="2832100"/>
          <p14:tracePt t="33472" x="8426450" y="2787650"/>
          <p14:tracePt t="33489" x="8451850" y="2762250"/>
          <p14:tracePt t="33505" x="8464550" y="2724150"/>
          <p14:tracePt t="33522" x="8477250" y="2717800"/>
          <p14:tracePt t="33538" x="8483600" y="2692400"/>
          <p14:tracePt t="33555" x="8483600" y="2673350"/>
          <p14:tracePt t="33572" x="8483600" y="2654300"/>
          <p14:tracePt t="33588" x="8483600" y="2622550"/>
          <p14:tracePt t="33605" x="8483600" y="2590800"/>
          <p14:tracePt t="33622" x="8483600" y="2546350"/>
          <p14:tracePt t="33638" x="8477250" y="2501900"/>
          <p14:tracePt t="33655" x="8470900" y="2438400"/>
          <p14:tracePt t="33672" x="8464550" y="2400300"/>
          <p14:tracePt t="33688" x="8432800" y="2336800"/>
          <p14:tracePt t="33705" x="8420100" y="2305050"/>
          <p14:tracePt t="33722" x="8388350" y="2260600"/>
          <p14:tracePt t="33739" x="8362950" y="2209800"/>
          <p14:tracePt t="33755" x="8350250" y="2197100"/>
          <p14:tracePt t="33772" x="8324850" y="2171700"/>
          <p14:tracePt t="33788" x="8299450" y="2165350"/>
          <p14:tracePt t="33805" x="8280400" y="2159000"/>
          <p14:tracePt t="33822" x="8242300" y="2139950"/>
          <p14:tracePt t="33838" x="8223250" y="2133600"/>
          <p14:tracePt t="33839" x="8210550" y="2127250"/>
          <p14:tracePt t="33855" x="8191500" y="2120900"/>
          <p14:tracePt t="33872" x="8172450" y="2101850"/>
          <p14:tracePt t="33888" x="8159750" y="2089150"/>
          <p14:tracePt t="33905" x="8153400" y="2082800"/>
          <p14:tracePt t="33991" x="8147050" y="2070100"/>
          <p14:tracePt t="34063" x="8147050" y="2076450"/>
          <p14:tracePt t="34071" x="8172450" y="2101850"/>
          <p14:tracePt t="34079" x="8178800" y="2108200"/>
          <p14:tracePt t="34088" x="8197850" y="2120900"/>
          <p14:tracePt t="34105" x="8229600" y="2159000"/>
          <p14:tracePt t="34122" x="8255000" y="2184400"/>
          <p14:tracePt t="34139" x="8286750" y="2222500"/>
          <p14:tracePt t="34156" x="8299450" y="2247900"/>
          <p14:tracePt t="34172" x="8331200" y="2286000"/>
          <p14:tracePt t="34189" x="8337550" y="2317750"/>
          <p14:tracePt t="34205" x="8343900" y="2336800"/>
          <p14:tracePt t="34222" x="8369300" y="2374900"/>
          <p14:tracePt t="34247" x="8375650" y="2393950"/>
          <p14:tracePt t="34255" x="8375650" y="2400300"/>
          <p14:tracePt t="34272" x="8375650" y="2413000"/>
          <p14:tracePt t="34289" x="8375650" y="2419350"/>
          <p14:tracePt t="34305" x="8375650" y="2438400"/>
          <p14:tracePt t="34322" x="8375650" y="2451100"/>
          <p14:tracePt t="34339" x="8375650" y="2457450"/>
          <p14:tracePt t="34355" x="8375650" y="2476500"/>
          <p14:tracePt t="34372" x="8375650" y="2489200"/>
          <p14:tracePt t="34389" x="8369300" y="2508250"/>
          <p14:tracePt t="34405" x="8350250" y="2540000"/>
          <p14:tracePt t="34422" x="8312150" y="2609850"/>
          <p14:tracePt t="34423" x="8305800" y="2628900"/>
          <p14:tracePt t="34438" x="8261350" y="2686050"/>
          <p14:tracePt t="34455" x="8197850" y="2781300"/>
          <p14:tracePt t="34472" x="8159750" y="2844800"/>
          <p14:tracePt t="34488" x="8140700" y="2876550"/>
          <p14:tracePt t="34505" x="8108950" y="2908300"/>
          <p14:tracePt t="34522" x="8089900" y="2927350"/>
          <p14:tracePt t="34538" x="8077200" y="2927350"/>
          <p14:tracePt t="34555" x="8070850" y="2940050"/>
          <p14:tracePt t="34572" x="8051800" y="2940050"/>
          <p14:tracePt t="34588" x="8026400" y="2952750"/>
          <p14:tracePt t="34605" x="8020050" y="2952750"/>
          <p14:tracePt t="34856" x="8026400" y="2952750"/>
          <p14:tracePt t="34863" x="8045450" y="2946400"/>
          <p14:tracePt t="34872" x="8051800" y="2946400"/>
          <p14:tracePt t="34889" x="8108950" y="2908300"/>
          <p14:tracePt t="34906" x="8166100" y="2870200"/>
          <p14:tracePt t="34922" x="8216900" y="2832100"/>
          <p14:tracePt t="34939" x="8242300" y="2806700"/>
          <p14:tracePt t="34955" x="8286750" y="2768600"/>
          <p14:tracePt t="34972" x="8299450" y="2749550"/>
          <p14:tracePt t="34989" x="8312150" y="2724150"/>
          <p14:tracePt t="35005" x="8324850" y="2711450"/>
          <p14:tracePt t="35207" x="8324850" y="2705100"/>
          <p14:tracePt t="35215" x="8324850" y="2698750"/>
          <p14:tracePt t="35231" x="8324850" y="2679700"/>
          <p14:tracePt t="35239" x="8324850" y="2667000"/>
          <p14:tracePt t="35255" x="8312150" y="2609850"/>
          <p14:tracePt t="35272" x="8312150" y="2552700"/>
          <p14:tracePt t="35289" x="8312150" y="2476500"/>
          <p14:tracePt t="35305" x="8305800" y="2368550"/>
          <p14:tracePt t="35322" x="8267700" y="2254250"/>
          <p14:tracePt t="35339" x="8248650" y="2184400"/>
          <p14:tracePt t="35355" x="8204200" y="2082800"/>
          <p14:tracePt t="35372" x="8159750" y="1981200"/>
          <p14:tracePt t="35389" x="8140700" y="1936750"/>
          <p14:tracePt t="35405" x="8115300" y="1898650"/>
          <p14:tracePt t="35422" x="8108950" y="1892300"/>
          <p14:tracePt t="35439" x="8102600" y="1885950"/>
          <p14:tracePt t="35487" x="8077200" y="1885950"/>
          <p14:tracePt t="35495" x="8064500" y="1892300"/>
          <p14:tracePt t="35505" x="8051800" y="1924050"/>
          <p14:tracePt t="35522" x="8013700" y="1955800"/>
          <p14:tracePt t="35539" x="7988300" y="1993900"/>
          <p14:tracePt t="35555" x="7950200" y="2044700"/>
          <p14:tracePt t="35572" x="7918450" y="2070100"/>
          <p14:tracePt t="35589" x="7912100" y="2076450"/>
          <p14:tracePt t="35605" x="7905750" y="2082800"/>
          <p14:tracePt t="35622" x="7899400" y="2089150"/>
          <p14:tracePt t="35687" x="7899400" y="2095500"/>
          <p14:tracePt t="35695" x="7899400" y="2108200"/>
          <p14:tracePt t="35711" x="7899400" y="2114550"/>
          <p14:tracePt t="35736" x="7899400" y="2127250"/>
          <p14:tracePt t="35791" x="7899400" y="2133600"/>
          <p14:tracePt t="35807" x="7905750" y="2139950"/>
          <p14:tracePt t="35823" x="7924800" y="2139950"/>
          <p14:tracePt t="35839" x="7943850" y="2152650"/>
          <p14:tracePt t="35887" x="7950200" y="2159000"/>
          <p14:tracePt t="35911" x="7950200" y="2165350"/>
          <p14:tracePt t="35927" x="7950200" y="2171700"/>
          <p14:tracePt t="35935" x="7943850" y="2190750"/>
          <p14:tracePt t="35944" x="7937500" y="2197100"/>
          <p14:tracePt t="35956" x="7912100" y="2216150"/>
          <p14:tracePt t="35972" x="7867650" y="2241550"/>
          <p14:tracePt t="35989" x="7829550" y="2266950"/>
          <p14:tracePt t="36006" x="7785100" y="2292350"/>
          <p14:tracePt t="36022" x="7740650" y="2330450"/>
          <p14:tracePt t="36039" x="7696200" y="2355850"/>
          <p14:tracePt t="36039" x="7677150" y="2368550"/>
          <p14:tracePt t="36056" x="7620000" y="2419350"/>
          <p14:tracePt t="36072" x="7556500" y="2451100"/>
          <p14:tracePt t="36089" x="7499350" y="2470150"/>
          <p14:tracePt t="36106" x="7429500" y="2508250"/>
          <p14:tracePt t="36122" x="7372350" y="2527300"/>
          <p14:tracePt t="36139" x="7340600" y="2546350"/>
          <p14:tracePt t="36156" x="7289800" y="2565400"/>
          <p14:tracePt t="36173" x="7264400" y="2584450"/>
          <p14:tracePt t="36189" x="7245350" y="2609850"/>
          <p14:tracePt t="36206" x="7219950" y="2635250"/>
          <p14:tracePt t="36222" x="7207250" y="2654300"/>
          <p14:tracePt t="36239" x="7188200" y="2673350"/>
          <p14:tracePt t="36320" x="7194550" y="2673350"/>
          <p14:tracePt t="36327" x="7200900" y="2667000"/>
          <p14:tracePt t="36339" x="7226300" y="2654300"/>
          <p14:tracePt t="36356" x="7302500" y="2635250"/>
          <p14:tracePt t="36372" x="7499350" y="2622550"/>
          <p14:tracePt t="36389" x="7778750" y="2609850"/>
          <p14:tracePt t="36406" x="8089900" y="2565400"/>
          <p14:tracePt t="36422" x="8318500" y="2552700"/>
          <p14:tracePt t="36439" x="8401050" y="2552700"/>
          <p14:tracePt t="36439" x="8413750" y="2552700"/>
          <p14:tracePt t="36456" x="8445500" y="2552700"/>
          <p14:tracePt t="36488" x="8445500" y="2559050"/>
          <p14:tracePt t="36496" x="8445500" y="2571750"/>
          <p14:tracePt t="36506" x="8445500" y="2590800"/>
          <p14:tracePt t="36522" x="8445500" y="2622550"/>
          <p14:tracePt t="36539" x="8445500" y="2667000"/>
          <p14:tracePt t="36556" x="8426450" y="2705100"/>
          <p14:tracePt t="36572" x="8394700" y="2724150"/>
          <p14:tracePt t="36589" x="8312150" y="2730500"/>
          <p14:tracePt t="36606" x="8178800" y="2730500"/>
          <p14:tracePt t="36622" x="7981950" y="2730500"/>
          <p14:tracePt t="36639" x="7721600" y="2692400"/>
          <p14:tracePt t="36656" x="7067550" y="2476500"/>
          <p14:tracePt t="36672" x="6781800" y="2381250"/>
          <p14:tracePt t="36689" x="6673850" y="2317750"/>
          <p14:tracePt t="36706" x="6635750" y="2286000"/>
          <p14:tracePt t="36722" x="6623050" y="2260600"/>
          <p14:tracePt t="36739" x="6616700" y="2241550"/>
          <p14:tracePt t="36756" x="6616700" y="2209800"/>
          <p14:tracePt t="36773" x="6616700" y="2197100"/>
          <p14:tracePt t="36789" x="6616700" y="2178050"/>
          <p14:tracePt t="36832" x="6616700" y="2171700"/>
          <p14:tracePt t="36856" x="6623050" y="2171700"/>
          <p14:tracePt t="36864" x="6629400" y="2171700"/>
          <p14:tracePt t="36873" x="6648450" y="2171700"/>
          <p14:tracePt t="36889" x="6661150" y="2171700"/>
          <p14:tracePt t="36906" x="6686550" y="2171700"/>
          <p14:tracePt t="36922" x="6731000" y="2171700"/>
          <p14:tracePt t="36939" x="6775450" y="2171700"/>
          <p14:tracePt t="36956" x="6819900" y="2190750"/>
          <p14:tracePt t="36972" x="6877050" y="2209800"/>
          <p14:tracePt t="36989" x="6908800" y="2222500"/>
          <p14:tracePt t="37006" x="6927850" y="2228850"/>
          <p14:tracePt t="37022" x="6934200" y="2228850"/>
          <p14:tracePt t="37184" x="6940550" y="2235200"/>
          <p14:tracePt t="37200" x="6940550" y="2241550"/>
          <p14:tracePt t="37208" x="6940550" y="2260600"/>
          <p14:tracePt t="37222" x="6921500" y="2266950"/>
          <p14:tracePt t="37239" x="6877050" y="2298700"/>
          <p14:tracePt t="37240" x="6858000" y="2305050"/>
          <p14:tracePt t="37256" x="6756400" y="2349500"/>
          <p14:tracePt t="37272" x="6642100" y="2381250"/>
          <p14:tracePt t="37289" x="6477000" y="2432050"/>
          <p14:tracePt t="37306" x="6292850" y="2489200"/>
          <p14:tracePt t="37322" x="6127750" y="2540000"/>
          <p14:tracePt t="37339" x="5994400" y="2571750"/>
          <p14:tracePt t="37356" x="5924550" y="2597150"/>
          <p14:tracePt t="37373" x="5905500" y="2603500"/>
          <p14:tracePt t="37584" x="5918200" y="2603500"/>
          <p14:tracePt t="37592" x="5943600" y="2603500"/>
          <p14:tracePt t="37606" x="5975350" y="2590800"/>
          <p14:tracePt t="37623" x="6007100" y="2584450"/>
          <p14:tracePt t="37639" x="6038850" y="2584450"/>
          <p14:tracePt t="37640" x="6083300" y="2584450"/>
          <p14:tracePt t="37656" x="6127750" y="2552700"/>
          <p14:tracePt t="37672" x="6184900" y="2546350"/>
          <p14:tracePt t="37689" x="6229350" y="2533650"/>
          <p14:tracePt t="37706" x="6286500" y="2508250"/>
          <p14:tracePt t="37722" x="6318250" y="2508250"/>
          <p14:tracePt t="37739" x="6337300" y="2495550"/>
          <p14:tracePt t="37756" x="6356350" y="2495550"/>
          <p14:tracePt t="37773" x="6375400" y="2489200"/>
          <p14:tracePt t="37789" x="6400800" y="2489200"/>
          <p14:tracePt t="37806" x="6438900" y="2482850"/>
          <p14:tracePt t="37823" x="6496050" y="2482850"/>
          <p14:tracePt t="37839" x="6565900" y="2482850"/>
          <p14:tracePt t="37840" x="6604000" y="2482850"/>
          <p14:tracePt t="37856" x="6686550" y="2451100"/>
          <p14:tracePt t="37873" x="6750050" y="2451100"/>
          <p14:tracePt t="37889" x="6807200" y="2451100"/>
          <p14:tracePt t="37906" x="6883400" y="2438400"/>
          <p14:tracePt t="37923" x="6953250" y="2425700"/>
          <p14:tracePt t="37939" x="7023100" y="2406650"/>
          <p14:tracePt t="37956" x="7067550" y="2406650"/>
          <p14:tracePt t="37973" x="7092950" y="2400300"/>
          <p14:tracePt t="37989" x="7105650" y="2393950"/>
          <p14:tracePt t="38006" x="7118350" y="2393950"/>
          <p14:tracePt t="38023" x="7143750" y="2381250"/>
          <p14:tracePt t="38039" x="7156450" y="2381250"/>
          <p14:tracePt t="38040" x="7181850" y="2381250"/>
          <p14:tracePt t="38056" x="7232650" y="2362200"/>
          <p14:tracePt t="38073" x="7264400" y="2362200"/>
          <p14:tracePt t="38089" x="7296150" y="2355850"/>
          <p14:tracePt t="38106" x="7334250" y="2355850"/>
          <p14:tracePt t="38123" x="7366000" y="2355850"/>
          <p14:tracePt t="38139" x="7378700" y="2355850"/>
          <p14:tracePt t="38156" x="7404100" y="2355850"/>
          <p14:tracePt t="38173" x="7416800" y="2355850"/>
          <p14:tracePt t="38189" x="7454900" y="2355850"/>
          <p14:tracePt t="38206" x="7486650" y="2355850"/>
          <p14:tracePt t="38223" x="7524750" y="2355850"/>
          <p14:tracePt t="38239" x="7569200" y="2355850"/>
          <p14:tracePt t="38240" x="7620000" y="2355850"/>
          <p14:tracePt t="38256" x="7677150" y="2343150"/>
          <p14:tracePt t="38273" x="7734300" y="2343150"/>
          <p14:tracePt t="38289" x="7778750" y="2343150"/>
          <p14:tracePt t="38306" x="7823200" y="2343150"/>
          <p14:tracePt t="38323" x="7880350" y="2343150"/>
          <p14:tracePt t="38339" x="7931150" y="2343150"/>
          <p14:tracePt t="38356" x="7956550" y="2343150"/>
          <p14:tracePt t="38373" x="7988300" y="2343150"/>
          <p14:tracePt t="38389" x="8013700" y="2343150"/>
          <p14:tracePt t="38406" x="8026400" y="2343150"/>
          <p14:tracePt t="38423" x="8058150" y="2336800"/>
          <p14:tracePt t="38440" x="8077200" y="2336800"/>
          <p14:tracePt t="38440" x="8102600" y="2336800"/>
          <p14:tracePt t="38456" x="8140700" y="2336800"/>
          <p14:tracePt t="38473" x="8178800" y="2317750"/>
          <p14:tracePt t="38489" x="8197850" y="2317750"/>
          <p14:tracePt t="38506" x="8242300" y="2311400"/>
          <p14:tracePt t="38523" x="8280400" y="2311400"/>
          <p14:tracePt t="38539" x="8299450" y="2305050"/>
          <p14:tracePt t="38556" x="8305800" y="2305050"/>
          <p14:tracePt t="38573" x="8318500" y="2305050"/>
          <p14:tracePt t="38704" x="8324850" y="2292350"/>
          <p14:tracePt t="38729" x="8324850" y="2286000"/>
          <p14:tracePt t="38744" x="8324850" y="2279650"/>
          <p14:tracePt t="38760" x="8324850" y="2273300"/>
          <p14:tracePt t="38776" x="8324850" y="2266950"/>
          <p14:tracePt t="38824" x="8324850" y="2247900"/>
          <p14:tracePt t="39160" x="8324850" y="2241550"/>
          <p14:tracePt t="39169" x="8305800" y="2241550"/>
          <p14:tracePt t="39176" x="8255000" y="2241550"/>
          <p14:tracePt t="39206" x="8108950" y="2228850"/>
          <p14:tracePt t="39237" x="7950200" y="2228850"/>
          <p14:tracePt t="39240" x="7912100" y="2228850"/>
          <p14:tracePt t="39256" x="7842250" y="2228850"/>
          <p14:tracePt t="39273" x="7753350" y="2228850"/>
          <p14:tracePt t="39290" x="7670800" y="2247900"/>
          <p14:tracePt t="39306" x="7569200" y="2279650"/>
          <p14:tracePt t="39323" x="7416800" y="2343150"/>
          <p14:tracePt t="39340" x="7315200" y="2387600"/>
          <p14:tracePt t="39357" x="7226300" y="2432050"/>
          <p14:tracePt t="39373" x="7143750" y="2476500"/>
          <p14:tracePt t="39390" x="7112000" y="2476500"/>
          <p14:tracePt t="39406" x="7086600" y="2482850"/>
          <p14:tracePt t="39423" x="7061200" y="2489200"/>
          <p14:tracePt t="39440" x="7048500" y="2489200"/>
          <p14:tracePt t="39456" x="7042150" y="2489200"/>
          <p14:tracePt t="39600" x="7029450" y="2489200"/>
          <p14:tracePt t="39608" x="7023100" y="2489200"/>
          <p14:tracePt t="39623" x="7004050" y="2489200"/>
          <p14:tracePt t="39640" x="6972300" y="2489200"/>
          <p14:tracePt t="39640" x="6946900" y="2489200"/>
          <p14:tracePt t="39656" x="6889750" y="2489200"/>
          <p14:tracePt t="39673" x="6832600" y="2489200"/>
          <p14:tracePt t="39690" x="6756400" y="2489200"/>
          <p14:tracePt t="39706" x="6711950" y="2489200"/>
          <p14:tracePt t="39723" x="6654800" y="2489200"/>
          <p14:tracePt t="39740" x="6610350" y="2514600"/>
          <p14:tracePt t="39756" x="6572250" y="2520950"/>
          <p14:tracePt t="39774" x="6553200" y="2527300"/>
          <p14:tracePt t="39790" x="6521450" y="2527300"/>
          <p14:tracePt t="39806" x="6515100" y="2533650"/>
          <p14:tracePt t="39824" x="6508750" y="2546350"/>
          <p14:tracePt t="39872" x="6527800" y="2552700"/>
          <p14:tracePt t="39880" x="6578600" y="2552700"/>
          <p14:tracePt t="39890" x="6635750" y="2552700"/>
          <p14:tracePt t="39906" x="6794500" y="2552700"/>
          <p14:tracePt t="39923" x="6883400" y="2552700"/>
          <p14:tracePt t="39940" x="6921500" y="2546350"/>
          <p14:tracePt t="39956" x="6940550" y="2546350"/>
          <p14:tracePt t="39973" x="6946900" y="2546350"/>
          <p14:tracePt t="39990" x="6965950" y="2540000"/>
          <p14:tracePt t="40006" x="7004050" y="2520950"/>
          <p14:tracePt t="40023" x="7035800" y="2501900"/>
          <p14:tracePt t="40040" x="7080250" y="2470150"/>
          <p14:tracePt t="40040" x="7099300" y="2451100"/>
          <p14:tracePt t="40057" x="7131050" y="2419350"/>
          <p14:tracePt t="40073" x="7162800" y="2406650"/>
          <p14:tracePt t="40096" x="7169150" y="2406650"/>
          <p14:tracePt t="40128" x="7175500" y="2406650"/>
          <p14:tracePt t="40137" x="7188200" y="2406650"/>
          <p14:tracePt t="40144" x="7194550" y="2406650"/>
          <p14:tracePt t="40157" x="7200900" y="2406650"/>
          <p14:tracePt t="40174" x="7207250" y="2406650"/>
          <p14:tracePt t="40190" x="7239000" y="2419350"/>
          <p14:tracePt t="40207" x="7270750" y="2425700"/>
          <p14:tracePt t="40223" x="7327900" y="2432050"/>
          <p14:tracePt t="40240" x="7397750" y="2432050"/>
          <p14:tracePt t="40240" x="7435850" y="2444750"/>
          <p14:tracePt t="40256" x="7518400" y="2463800"/>
          <p14:tracePt t="40273" x="7569200" y="2463800"/>
          <p14:tracePt t="40290" x="7626350" y="2476500"/>
          <p14:tracePt t="40307" x="7677150" y="2476500"/>
          <p14:tracePt t="40323" x="7715250" y="2476500"/>
          <p14:tracePt t="40340" x="7772400" y="2476500"/>
          <p14:tracePt t="40357" x="7810500" y="2476500"/>
          <p14:tracePt t="40373" x="7848600" y="2476500"/>
          <p14:tracePt t="40390" x="7880350" y="2476500"/>
          <p14:tracePt t="40407" x="7912100" y="2476500"/>
          <p14:tracePt t="40423" x="7931150" y="2476500"/>
          <p14:tracePt t="40440" x="7962900" y="2476500"/>
          <p14:tracePt t="40440" x="7981950" y="2482850"/>
          <p14:tracePt t="40457" x="8001000" y="2482850"/>
          <p14:tracePt t="40473" x="8039100" y="2495550"/>
          <p14:tracePt t="40490" x="8070850" y="2520950"/>
          <p14:tracePt t="40507" x="8108950" y="2527300"/>
          <p14:tracePt t="40523" x="8166100" y="2559050"/>
          <p14:tracePt t="40540" x="8197850" y="2578100"/>
          <p14:tracePt t="40557" x="8235950" y="2603500"/>
          <p14:tracePt t="40573" x="8267700" y="2622550"/>
          <p14:tracePt t="40590" x="8305800" y="2660650"/>
          <p14:tracePt t="40607" x="8318500" y="2692400"/>
          <p14:tracePt t="40623" x="8318500" y="2730500"/>
          <p14:tracePt t="40640" x="8318500" y="2774950"/>
          <p14:tracePt t="40657" x="8318500" y="2863850"/>
          <p14:tracePt t="40673" x="8299450" y="2927350"/>
          <p14:tracePt t="40690" x="8255000" y="2997200"/>
          <p14:tracePt t="40707" x="8229600" y="3067050"/>
          <p14:tracePt t="40723" x="8191500" y="3105150"/>
          <p14:tracePt t="40740" x="8159750" y="3130550"/>
          <p14:tracePt t="40757" x="8147050" y="3143250"/>
          <p14:tracePt t="40773" x="8134350" y="3149600"/>
          <p14:tracePt t="40790" x="8102600" y="3162300"/>
          <p14:tracePt t="40807" x="8077200" y="3162300"/>
          <p14:tracePt t="40823" x="8007350" y="3162300"/>
          <p14:tracePt t="40840" x="7931150" y="3162300"/>
          <p14:tracePt t="40841" x="7874000" y="3162300"/>
          <p14:tracePt t="40857" x="7721600" y="3162300"/>
          <p14:tracePt t="40873" x="7575550" y="3162300"/>
          <p14:tracePt t="40890" x="7416800" y="3162300"/>
          <p14:tracePt t="40907" x="7327900" y="3162300"/>
          <p14:tracePt t="40923" x="7264400" y="3162300"/>
          <p14:tracePt t="40940" x="7219950" y="3162300"/>
          <p14:tracePt t="40957" x="7181850" y="3162300"/>
          <p14:tracePt t="40973" x="7150100" y="3162300"/>
          <p14:tracePt t="40990" x="7105650" y="3162300"/>
          <p14:tracePt t="41007" x="7073900" y="3162300"/>
          <p14:tracePt t="41024" x="7035800" y="3155950"/>
          <p14:tracePt t="41040" x="6972300" y="3149600"/>
          <p14:tracePt t="41040" x="6953250" y="3143250"/>
          <p14:tracePt t="41057" x="6877050" y="3143250"/>
          <p14:tracePt t="41073" x="6819900" y="3143250"/>
          <p14:tracePt t="41090" x="6775450" y="3143250"/>
          <p14:tracePt t="41107" x="6718300" y="3143250"/>
          <p14:tracePt t="41123" x="6635750" y="3155950"/>
          <p14:tracePt t="41140" x="6578600" y="3175000"/>
          <p14:tracePt t="41158" x="6508750" y="3187700"/>
          <p14:tracePt t="41173" x="6426200" y="3206750"/>
          <p14:tracePt t="41190" x="6337300" y="3206750"/>
          <p14:tracePt t="41206" x="6254750" y="3206750"/>
          <p14:tracePt t="41223" x="6178550" y="3206750"/>
          <p14:tracePt t="41241" x="6108700" y="3206750"/>
          <p14:tracePt t="41241" x="6070600" y="3206750"/>
          <p14:tracePt t="41257" x="6026150" y="3206750"/>
          <p14:tracePt t="41273" x="6000750" y="3206750"/>
          <p14:tracePt t="41290" x="5988050" y="3206750"/>
          <p14:tracePt t="41307" x="5962650" y="3206750"/>
          <p14:tracePt t="41337" x="5956300" y="3206750"/>
          <p14:tracePt t="41409" x="5949950" y="3206750"/>
          <p14:tracePt t="41433" x="5975350" y="3168650"/>
          <p14:tracePt t="41441" x="6032500" y="3143250"/>
          <p14:tracePt t="41449" x="6134100" y="3130550"/>
          <p14:tracePt t="41457" x="6248400" y="3092450"/>
          <p14:tracePt t="41473" x="6477000" y="3022600"/>
          <p14:tracePt t="41490" x="6616700" y="2971800"/>
          <p14:tracePt t="41507" x="6673850" y="2952750"/>
          <p14:tracePt t="41523" x="6692900" y="2952750"/>
          <p14:tracePt t="41657" x="6686550" y="2952750"/>
          <p14:tracePt t="41665" x="6661150" y="2952750"/>
          <p14:tracePt t="41674" x="6654800" y="2952750"/>
          <p14:tracePt t="41690" x="6610350" y="2965450"/>
          <p14:tracePt t="41707" x="6578600" y="2965450"/>
          <p14:tracePt t="41724" x="6527800" y="2965450"/>
          <p14:tracePt t="41741" x="6489700" y="2965450"/>
          <p14:tracePt t="41757" x="6477000" y="2959100"/>
          <p14:tracePt t="41774" x="6451600" y="2946400"/>
          <p14:tracePt t="41790" x="6432550" y="2921000"/>
          <p14:tracePt t="41807" x="6407150" y="2895600"/>
          <p14:tracePt t="41824" x="6394450" y="2870200"/>
          <p14:tracePt t="41840" x="6375400" y="2838450"/>
          <p14:tracePt t="41841" x="6369050" y="2838450"/>
          <p14:tracePt t="41857" x="6337300" y="2819400"/>
          <p14:tracePt t="41874" x="6311900" y="2819400"/>
          <p14:tracePt t="41890" x="6280150" y="2819400"/>
          <p14:tracePt t="41907" x="6242050" y="2819400"/>
          <p14:tracePt t="41924" x="6197600" y="2819400"/>
          <p14:tracePt t="41940" x="6165850" y="2819400"/>
          <p14:tracePt t="41957" x="6108700" y="2825750"/>
          <p14:tracePt t="41973" x="6064250" y="2844800"/>
          <p14:tracePt t="41990" x="6019800" y="2844800"/>
          <p14:tracePt t="42007" x="5962650" y="2844800"/>
          <p14:tracePt t="42023" x="5886450" y="2857500"/>
          <p14:tracePt t="42040" x="5829300" y="2857500"/>
          <p14:tracePt t="42057" x="5753100" y="2870200"/>
          <p14:tracePt t="42074" x="5721350" y="2882900"/>
          <p14:tracePt t="42090" x="5695950" y="2889250"/>
          <p14:tracePt t="42107" x="5689600" y="2895600"/>
          <p14:tracePt t="42209" x="5702300" y="2895600"/>
          <p14:tracePt t="42217" x="5753100" y="2908300"/>
          <p14:tracePt t="42225" x="5810250" y="2921000"/>
          <p14:tracePt t="42240" x="5880100" y="2921000"/>
          <p14:tracePt t="42257" x="5975350" y="2940050"/>
          <p14:tracePt t="42274" x="6019800" y="2940050"/>
          <p14:tracePt t="42290" x="6045200" y="2940050"/>
          <p14:tracePt t="42361" x="6051550" y="2940050"/>
          <p14:tracePt t="42417" x="6057900" y="2940050"/>
          <p14:tracePt t="42625" x="6076950" y="2940050"/>
          <p14:tracePt t="42657" x="6083300" y="2940050"/>
          <p14:tracePt t="42673" x="6089650" y="2940050"/>
          <p14:tracePt t="42681" x="6096000" y="2940050"/>
          <p14:tracePt t="42690" x="6121400" y="2940050"/>
          <p14:tracePt t="42707" x="6191250" y="2927350"/>
          <p14:tracePt t="42724" x="6273800" y="2895600"/>
          <p14:tracePt t="42741" x="6369050" y="2876550"/>
          <p14:tracePt t="42757" x="6483350" y="2838450"/>
          <p14:tracePt t="42774" x="6597650" y="2819400"/>
          <p14:tracePt t="42791" x="6667500" y="2800350"/>
          <p14:tracePt t="42807" x="6692900" y="2794000"/>
          <p14:tracePt t="42824" x="6705600" y="2794000"/>
          <p14:tracePt t="42840" x="6711950" y="2794000"/>
          <p14:tracePt t="42873" x="6731000" y="2794000"/>
          <p14:tracePt t="42953" x="6750050" y="2794000"/>
          <p14:tracePt t="42961" x="6775450" y="2794000"/>
          <p14:tracePt t="42974" x="6807200" y="2800350"/>
          <p14:tracePt t="42991" x="6870700" y="2813050"/>
          <p14:tracePt t="43007" x="6985000" y="2838450"/>
          <p14:tracePt t="43024" x="7086600" y="2844800"/>
          <p14:tracePt t="43041" x="7200900" y="2857500"/>
          <p14:tracePt t="43041" x="7251700" y="2857500"/>
          <p14:tracePt t="43057" x="7321550" y="2889250"/>
          <p14:tracePt t="43074" x="7366000" y="2889250"/>
          <p14:tracePt t="43091" x="7372350" y="2889250"/>
          <p14:tracePt t="43107" x="7391400" y="2889250"/>
          <p14:tracePt t="43153" x="7397750" y="2895600"/>
          <p14:tracePt t="43178" x="7397750" y="2914650"/>
          <p14:tracePt t="43185" x="7366000" y="2933700"/>
          <p14:tracePt t="43193" x="7334250" y="2952750"/>
          <p14:tracePt t="43208" x="7296150" y="2959100"/>
          <p14:tracePt t="43224" x="7181850" y="2997200"/>
          <p14:tracePt t="43241" x="7073900" y="3009900"/>
          <p14:tracePt t="43241" x="7004050" y="3009900"/>
          <p14:tracePt t="43257" x="6883400" y="3009900"/>
          <p14:tracePt t="43274" x="6807200" y="3009900"/>
          <p14:tracePt t="43291" x="6775450" y="3009900"/>
          <p14:tracePt t="43307" x="6769100" y="3009900"/>
          <p14:tracePt t="43324" x="6756400" y="3009900"/>
          <p14:tracePt t="43340" x="6750050" y="3009900"/>
          <p14:tracePt t="43357" x="6737350" y="3009900"/>
          <p14:tracePt t="43374" x="6731000" y="3009900"/>
          <p14:tracePt t="43433" x="6711950" y="3003550"/>
          <p14:tracePt t="43449" x="6705600" y="2997200"/>
          <p14:tracePt t="43457" x="6699250" y="2997200"/>
          <p14:tracePt t="43474" x="6673850" y="2990850"/>
          <p14:tracePt t="43491" x="6629400" y="2984500"/>
          <p14:tracePt t="43507" x="6565900" y="2984500"/>
          <p14:tracePt t="43524" x="6521450" y="2984500"/>
          <p14:tracePt t="43541" x="6477000" y="2984500"/>
          <p14:tracePt t="43557" x="6457950" y="2984500"/>
          <p14:tracePt t="43574" x="6419850" y="2984500"/>
          <p14:tracePt t="43591" x="6394450" y="2984500"/>
          <p14:tracePt t="43607" x="6369050" y="2984500"/>
          <p14:tracePt t="43624" x="6330950" y="2984500"/>
          <p14:tracePt t="43641" x="6280150" y="3003550"/>
          <p14:tracePt t="43657" x="6248400" y="3009900"/>
          <p14:tracePt t="43674" x="6203950" y="3028950"/>
          <p14:tracePt t="43691" x="6178550" y="3035300"/>
          <p14:tracePt t="43707" x="6165850" y="3041650"/>
          <p14:tracePt t="43724" x="6140450" y="3041650"/>
          <p14:tracePt t="43741" x="6121400" y="3054350"/>
          <p14:tracePt t="43757" x="6102350" y="3054350"/>
          <p14:tracePt t="43774" x="6096000" y="3054350"/>
          <p14:tracePt t="43791" x="6089650" y="3054350"/>
          <p14:tracePt t="43807" x="6064250" y="3054350"/>
          <p14:tracePt t="43825" x="6057900" y="3054350"/>
          <p14:tracePt t="43849" x="6051550" y="3054350"/>
          <p14:tracePt t="43962" x="6038850" y="3054350"/>
          <p14:tracePt t="43985" x="6026150" y="3041650"/>
          <p14:tracePt t="44001" x="6019800" y="3041650"/>
          <p14:tracePt t="44009" x="6000750" y="3035300"/>
          <p14:tracePt t="44025" x="5975350" y="3022600"/>
          <p14:tracePt t="44033" x="5943600" y="3016250"/>
          <p14:tracePt t="44041" x="5937250" y="3016250"/>
          <p14:tracePt t="44057" x="5892800" y="2997200"/>
          <p14:tracePt t="44074" x="5867400" y="2990850"/>
          <p14:tracePt t="44091" x="5854700" y="2990850"/>
          <p14:tracePt t="44177" x="5842000" y="2984500"/>
          <p14:tracePt t="44185" x="5848350" y="2971800"/>
          <p14:tracePt t="44193" x="5873750" y="2971800"/>
          <p14:tracePt t="44207" x="5924550" y="2971800"/>
          <p14:tracePt t="44224" x="5975350" y="2971800"/>
          <p14:tracePt t="44241" x="6019800" y="2971800"/>
          <p14:tracePt t="44241" x="6032500" y="2971800"/>
          <p14:tracePt t="44257" x="6051550" y="2971800"/>
          <p14:tracePt t="44274" x="6070600" y="2971800"/>
          <p14:tracePt t="44291" x="6076950" y="2971800"/>
          <p14:tracePt t="44308" x="6102350" y="2959100"/>
          <p14:tracePt t="44324" x="6146800" y="2959100"/>
          <p14:tracePt t="44341" x="6191250" y="2959100"/>
          <p14:tracePt t="44357" x="6248400" y="2946400"/>
          <p14:tracePt t="44374" x="6299200" y="2940050"/>
          <p14:tracePt t="44391" x="6343650" y="2940050"/>
          <p14:tracePt t="44407" x="6394450" y="2927350"/>
          <p14:tracePt t="44424" x="6426200" y="2908300"/>
          <p14:tracePt t="44441" x="6464300" y="2908300"/>
          <p14:tracePt t="44441" x="6477000" y="2908300"/>
          <p14:tracePt t="44457" x="6515100" y="2901950"/>
          <p14:tracePt t="44474" x="6546850" y="2901950"/>
          <p14:tracePt t="44491" x="6578600" y="2895600"/>
          <p14:tracePt t="44508" x="6616700" y="2895600"/>
          <p14:tracePt t="44524" x="6642100" y="2882900"/>
          <p14:tracePt t="44541" x="6673850" y="2882900"/>
          <p14:tracePt t="44558" x="6699250" y="2882900"/>
          <p14:tracePt t="44574" x="6724650" y="2870200"/>
          <p14:tracePt t="44591" x="6731000" y="2870200"/>
          <p14:tracePt t="44608" x="6762750" y="2870200"/>
          <p14:tracePt t="44624" x="6794500" y="2870200"/>
          <p14:tracePt t="44641" x="6832600" y="2870200"/>
          <p14:tracePt t="44641" x="6845300" y="2870200"/>
          <p14:tracePt t="44657" x="6883400" y="2870200"/>
          <p14:tracePt t="44674" x="6915150" y="2870200"/>
          <p14:tracePt t="44691" x="6934200" y="2870200"/>
          <p14:tracePt t="44708" x="6946900" y="2870200"/>
          <p14:tracePt t="44725" x="6959600" y="2870200"/>
          <p14:tracePt t="44741" x="6972300" y="2870200"/>
          <p14:tracePt t="44761" x="6985000" y="2870200"/>
          <p14:tracePt t="44774" x="6991350" y="2870200"/>
          <p14:tracePt t="44791" x="6997700" y="2870200"/>
          <p14:tracePt t="44808" x="7035800" y="2870200"/>
          <p14:tracePt t="45786" x="7029450" y="2870200"/>
          <p14:tracePt t="45794" x="7023100" y="2863850"/>
          <p14:tracePt t="45808" x="6997700" y="2844800"/>
          <p14:tracePt t="45825" x="6953250" y="2819400"/>
          <p14:tracePt t="45841" x="6915150" y="2781300"/>
          <p14:tracePt t="45842" x="6908800" y="2774950"/>
          <p14:tracePt t="45858" x="6889750" y="2755900"/>
          <p14:tracePt t="45874" x="6864350" y="2730500"/>
          <p14:tracePt t="45892" x="6845300" y="2686050"/>
          <p14:tracePt t="45908" x="6838950" y="2641600"/>
          <p14:tracePt t="45925" x="6832600" y="2584450"/>
          <p14:tracePt t="45941" x="6813550" y="2540000"/>
          <p14:tracePt t="45958" x="6813550" y="2501900"/>
          <p14:tracePt t="45974" x="6800850" y="2470150"/>
          <p14:tracePt t="45991" x="6800850" y="2457450"/>
          <p14:tracePt t="46008" x="6794500" y="2432050"/>
          <p14:tracePt t="46025" x="6794500" y="2419350"/>
          <p14:tracePt t="46041" x="6794500" y="2400300"/>
          <p14:tracePt t="46058" x="6794500" y="2387600"/>
          <p14:tracePt t="46075" x="6794500" y="2362200"/>
          <p14:tracePt t="46091" x="6794500" y="2349500"/>
          <p14:tracePt t="46108" x="6794500" y="2324100"/>
          <p14:tracePt t="46125" x="6794500" y="2305050"/>
          <p14:tracePt t="46142" x="6794500" y="2279650"/>
          <p14:tracePt t="46158" x="6794500" y="2247900"/>
          <p14:tracePt t="46175" x="6788150" y="2222500"/>
          <p14:tracePt t="46191" x="6781800" y="2216150"/>
          <p14:tracePt t="46208" x="6781800" y="2209800"/>
          <p14:tracePt t="46738" x="6781800" y="2222500"/>
          <p14:tracePt t="46746" x="6781800" y="2235200"/>
          <p14:tracePt t="46758" x="6781800" y="2247900"/>
          <p14:tracePt t="46775" x="6781800" y="2273300"/>
          <p14:tracePt t="46791" x="6781800" y="2286000"/>
          <p14:tracePt t="46808" x="6781800" y="2324100"/>
          <p14:tracePt t="46825" x="6781800" y="2330450"/>
          <p14:tracePt t="46841" x="6781800" y="2349500"/>
          <p14:tracePt t="46842" x="6781800" y="2362200"/>
          <p14:tracePt t="46858" x="6788150" y="2368550"/>
          <p14:tracePt t="46875" x="6788150" y="2381250"/>
          <p14:tracePt t="46891" x="6788150" y="2387600"/>
          <p14:tracePt t="46908" x="6788150" y="2406650"/>
          <p14:tracePt t="46925" x="6788150" y="2432050"/>
          <p14:tracePt t="46941" x="6794500" y="2444750"/>
          <p14:tracePt t="46958" x="6794500" y="2470150"/>
          <p14:tracePt t="46975" x="6807200" y="2482850"/>
          <p14:tracePt t="46991" x="6813550" y="2501900"/>
          <p14:tracePt t="47008" x="6813550" y="2520950"/>
          <p14:tracePt t="47025" x="6813550" y="2546350"/>
          <p14:tracePt t="47041" x="6813550" y="2559050"/>
          <p14:tracePt t="47042" x="6813550" y="2578100"/>
          <p14:tracePt t="47058" x="6813550" y="2590800"/>
          <p14:tracePt t="47075" x="6813550" y="2603500"/>
          <p14:tracePt t="47092" x="6813550" y="2616200"/>
          <p14:tracePt t="48971" x="6819900" y="2616200"/>
          <p14:tracePt t="50403" x="6826250" y="2622550"/>
          <p14:tracePt t="50419" x="6832600" y="2628900"/>
          <p14:tracePt t="50443" x="6851650" y="2647950"/>
          <p14:tracePt t="50451" x="6851650" y="2654300"/>
          <p14:tracePt t="50459" x="6858000" y="2660650"/>
          <p14:tracePt t="50475" x="6864350" y="2673350"/>
          <p14:tracePt t="50492" x="6870700" y="2679700"/>
          <p14:tracePt t="50509" x="6883400" y="2686050"/>
          <p14:tracePt t="50526" x="6889750" y="2692400"/>
          <p14:tracePt t="50542" x="6896100" y="2705100"/>
          <p14:tracePt t="50571" x="6896100" y="2711450"/>
          <p14:tracePt t="50587" x="6902450" y="2724150"/>
          <p14:tracePt t="50627" x="6902450" y="2730500"/>
          <p14:tracePt t="50659" x="6902450" y="2736850"/>
          <p14:tracePt t="50675" x="6902450" y="2743200"/>
          <p14:tracePt t="50683" x="6902450" y="2749550"/>
          <p14:tracePt t="50692" x="6908800" y="2768600"/>
          <p14:tracePt t="50709" x="6908800" y="2774950"/>
          <p14:tracePt t="50726" x="6908800" y="2787650"/>
          <p14:tracePt t="50742" x="6927850" y="2806700"/>
          <p14:tracePt t="50759" x="6927850" y="2813050"/>
          <p14:tracePt t="50776" x="6927850" y="2819400"/>
          <p14:tracePt t="50792" x="6927850" y="2825750"/>
          <p14:tracePt t="50809" x="6934200" y="2851150"/>
          <p14:tracePt t="50851" x="6940550" y="2857500"/>
          <p14:tracePt t="50875" x="6946900" y="2863850"/>
          <p14:tracePt t="50899" x="6953250" y="2870200"/>
          <p14:tracePt t="50995" x="6972300" y="2889250"/>
          <p14:tracePt t="51003" x="6978650" y="2895600"/>
          <p14:tracePt t="51019" x="6985000" y="2901950"/>
          <p14:tracePt t="51027" x="6991350" y="2901950"/>
          <p14:tracePt t="55916" x="7004050" y="2921000"/>
          <p14:tracePt t="55924" x="7004050" y="2927350"/>
          <p14:tracePt t="55932" x="7004050" y="2933700"/>
          <p14:tracePt t="55944" x="7004050" y="2940050"/>
          <p14:tracePt t="55960" x="7004050" y="2959100"/>
          <p14:tracePt t="55977" x="7004050" y="2971800"/>
          <p14:tracePt t="55994" x="7004050" y="2978150"/>
          <p14:tracePt t="56012" x="7004050" y="2997200"/>
          <p14:tracePt t="56068" x="7004050" y="3003550"/>
          <p14:tracePt t="56140" x="6991350" y="3009900"/>
          <p14:tracePt t="56156" x="6985000" y="3016250"/>
          <p14:tracePt t="56164" x="6978650" y="3016250"/>
          <p14:tracePt t="56178" x="6965950" y="3028950"/>
          <p14:tracePt t="56194" x="6953250" y="3028950"/>
          <p14:tracePt t="56212" x="6940550" y="3028950"/>
          <p14:tracePt t="56228" x="6934200" y="3028950"/>
          <p14:tracePt t="56244" x="6927850" y="3028950"/>
          <p14:tracePt t="56260" x="6902450" y="3041650"/>
          <p14:tracePt t="56277" x="6883400" y="3041650"/>
          <p14:tracePt t="56294" x="6864350" y="3041650"/>
          <p14:tracePt t="56310" x="6851650" y="3041650"/>
          <p14:tracePt t="56327" x="6826250" y="3041650"/>
          <p14:tracePt t="56344" x="6813550" y="3041650"/>
          <p14:tracePt t="56360" x="6800850" y="3041650"/>
          <p14:tracePt t="56377" x="6788150" y="3041650"/>
          <p14:tracePt t="56396" x="6781800" y="3041650"/>
          <p14:tracePt t="56877" x="6788150" y="3035300"/>
          <p14:tracePt t="57020" x="6794500" y="3028950"/>
          <p14:tracePt t="57028" x="6800850" y="3028950"/>
          <p14:tracePt t="57044" x="6819900" y="3041650"/>
          <p14:tracePt t="57061" x="6832600" y="3060700"/>
          <p14:tracePt t="57077" x="6851650" y="3073400"/>
          <p14:tracePt t="57094" x="6851650" y="3079750"/>
          <p14:tracePt t="57116" x="6858000" y="3086100"/>
          <p14:tracePt t="57388" x="6858000" y="3092450"/>
          <p14:tracePt t="57492" x="6851650" y="3092450"/>
          <p14:tracePt t="58805" x="6838950" y="3105150"/>
          <p14:tracePt t="58829" x="6838950" y="3111500"/>
          <p14:tracePt t="59405" x="6845300" y="3117850"/>
          <p14:tracePt t="59437" x="6851650" y="3117850"/>
          <p14:tracePt t="59477" x="6858000" y="3117850"/>
          <p14:tracePt t="59621" x="6845300" y="3117850"/>
          <p14:tracePt t="59653" x="6838950" y="3124200"/>
          <p14:tracePt t="59685" x="6838950" y="3130550"/>
          <p14:tracePt t="59813" x="6832600" y="3143250"/>
          <p14:tracePt t="59845" x="6832600" y="3149600"/>
          <p14:tracePt t="59893" x="6826250" y="3155950"/>
          <p14:tracePt t="60725" x="6819900" y="3155950"/>
          <p14:tracePt t="60733" x="6819900" y="3149600"/>
          <p14:tracePt t="60749" x="6826250" y="3136900"/>
          <p14:tracePt t="60761" x="6826250" y="3130550"/>
          <p14:tracePt t="60778" x="6832600" y="3124200"/>
          <p14:tracePt t="60795" x="6838950" y="3111500"/>
          <p14:tracePt t="60811" x="6845300" y="3105150"/>
          <p14:tracePt t="60828" x="6858000" y="3086100"/>
          <p14:tracePt t="60845" x="6858000" y="3079750"/>
          <p14:tracePt t="60861" x="6858000" y="3073400"/>
          <p14:tracePt t="60997" x="6858000" y="3079750"/>
          <p14:tracePt t="61005" x="6845300" y="3086100"/>
          <p14:tracePt t="61021" x="6845300" y="3092450"/>
          <p14:tracePt t="61029" x="6838950" y="3117850"/>
          <p14:tracePt t="61061" x="6832600" y="3130550"/>
          <p14:tracePt t="61085" x="6832600" y="3136900"/>
          <p14:tracePt t="61117" x="6826250" y="3143250"/>
          <p14:tracePt t="63662" x="6826250" y="3130550"/>
          <p14:tracePt t="63670" x="6826250" y="3124200"/>
          <p14:tracePt t="63679" x="6826250" y="3117850"/>
          <p14:tracePt t="63696" x="6826250" y="3086100"/>
          <p14:tracePt t="63712" x="6826250" y="3016250"/>
          <p14:tracePt t="63729" x="6870700" y="2933700"/>
          <p14:tracePt t="63745" x="6889750" y="2863850"/>
          <p14:tracePt t="63762" x="6921500" y="2781300"/>
          <p14:tracePt t="63779" x="6921500" y="2730500"/>
          <p14:tracePt t="63795" x="6921500" y="2673350"/>
          <p14:tracePt t="63812" x="6908800" y="2628900"/>
          <p14:tracePt t="63829" x="6832600" y="2533650"/>
          <p14:tracePt t="63845" x="6724650" y="2463800"/>
          <p14:tracePt t="63846" x="6629400" y="2413000"/>
          <p14:tracePt t="63862" x="6477000" y="2349500"/>
          <p14:tracePt t="63879" x="6311900" y="2266950"/>
          <p14:tracePt t="63895" x="6172200" y="2209800"/>
          <p14:tracePt t="63912" x="6076950" y="2184400"/>
          <p14:tracePt t="63929" x="6019800" y="2159000"/>
          <p14:tracePt t="63945" x="6000750" y="2159000"/>
          <p14:tracePt t="63962" x="5988050" y="2159000"/>
          <p14:tracePt t="63979" x="5981700" y="2159000"/>
          <p14:tracePt t="63995" x="5962650" y="2159000"/>
          <p14:tracePt t="64012" x="5930900" y="2159000"/>
          <p14:tracePt t="64029" x="5848350" y="2190750"/>
          <p14:tracePt t="64045" x="5759450" y="2247900"/>
          <p14:tracePt t="64046" x="5715000" y="2279650"/>
          <p14:tracePt t="64062" x="5594350" y="2349500"/>
          <p14:tracePt t="64079" x="5435600" y="2470150"/>
          <p14:tracePt t="64095" x="5289550" y="2603500"/>
          <p14:tracePt t="64112" x="5118100" y="2705100"/>
          <p14:tracePt t="64129" x="5016500" y="2749550"/>
          <p14:tracePt t="64145" x="4933950" y="2781300"/>
          <p14:tracePt t="64163" x="4889500" y="2794000"/>
          <p14:tracePt t="64179" x="4864100" y="2800350"/>
          <p14:tracePt t="64196" x="4819650" y="2800350"/>
          <p14:tracePt t="64212" x="4756150" y="2800350"/>
          <p14:tracePt t="64229" x="4699000" y="2800350"/>
          <p14:tracePt t="64245" x="4641850" y="2800350"/>
          <p14:tracePt t="64246" x="4622800" y="2781300"/>
          <p14:tracePt t="64262" x="4597400" y="2781300"/>
          <p14:tracePt t="64374" x="4603750" y="2781300"/>
          <p14:tracePt t="64382" x="4610100" y="2768600"/>
          <p14:tracePt t="64395" x="4635500" y="2762250"/>
          <p14:tracePt t="64412" x="4730750" y="2730500"/>
          <p14:tracePt t="64429" x="4832350" y="2705100"/>
          <p14:tracePt t="64445" x="4978400" y="2667000"/>
          <p14:tracePt t="64446" x="5067300" y="2641600"/>
          <p14:tracePt t="64462" x="5232400" y="2603500"/>
          <p14:tracePt t="64479" x="5378450" y="2590800"/>
          <p14:tracePt t="64495" x="5467350" y="2590800"/>
          <p14:tracePt t="64512" x="5537200" y="2590800"/>
          <p14:tracePt t="64529" x="5581650" y="2590800"/>
          <p14:tracePt t="64546" x="5657850" y="2597150"/>
          <p14:tracePt t="64562" x="5670550" y="2603500"/>
          <p14:tracePt t="64579" x="5702300" y="2603500"/>
          <p14:tracePt t="64595" x="5740400" y="2609850"/>
          <p14:tracePt t="64718" x="5734050" y="2609850"/>
          <p14:tracePt t="64726" x="5721350" y="2622550"/>
          <p14:tracePt t="64734" x="5708650" y="2641600"/>
          <p14:tracePt t="64745" x="5702300" y="2647950"/>
          <p14:tracePt t="64762" x="5695950" y="2654300"/>
          <p14:tracePt t="64779" x="5689600" y="2686050"/>
          <p14:tracePt t="64796" x="5689600" y="2711450"/>
          <p14:tracePt t="64812" x="5689600" y="2755900"/>
          <p14:tracePt t="64829" x="5689600" y="2800350"/>
          <p14:tracePt t="64845" x="5689600" y="2844800"/>
          <p14:tracePt t="64846" x="5702300" y="2882900"/>
          <p14:tracePt t="64862" x="5734050" y="2946400"/>
          <p14:tracePt t="64879" x="5803900" y="3048000"/>
          <p14:tracePt t="64896" x="5899150" y="3175000"/>
          <p14:tracePt t="64912" x="6000750" y="3282950"/>
          <p14:tracePt t="64929" x="6134100" y="3359150"/>
          <p14:tracePt t="64946" x="6235700" y="3378200"/>
          <p14:tracePt t="64962" x="6286500" y="3378200"/>
          <p14:tracePt t="64979" x="6305550" y="3371850"/>
          <p14:tracePt t="64996" x="6318250" y="3346450"/>
          <p14:tracePt t="65012" x="6318250" y="3333750"/>
          <p14:tracePt t="65029" x="6318250" y="3308350"/>
          <p14:tracePt t="65046" x="6318250" y="3295650"/>
          <p14:tracePt t="65046" x="6318250" y="3270250"/>
          <p14:tracePt t="65062" x="6299200" y="3257550"/>
          <p14:tracePt t="65079" x="6280150" y="3232150"/>
          <p14:tracePt t="65096" x="6210300" y="3213100"/>
          <p14:tracePt t="65112" x="6140450" y="3200400"/>
          <p14:tracePt t="65129" x="6064250" y="3194050"/>
          <p14:tracePt t="65146" x="6026150" y="3181350"/>
          <p14:tracePt t="65163" x="5988050" y="3181350"/>
          <p14:tracePt t="65180" x="5969000" y="3181350"/>
          <p14:tracePt t="65215" x="5962650" y="3181350"/>
          <p14:tracePt t="65230" x="5956300" y="3181350"/>
          <p14:tracePt t="65238" x="5943600" y="3181350"/>
          <p14:tracePt t="65246" x="5918200" y="3181350"/>
          <p14:tracePt t="65262" x="5867400" y="3187700"/>
          <p14:tracePt t="65279" x="5746750" y="3219450"/>
          <p14:tracePt t="65296" x="5619750" y="3251200"/>
          <p14:tracePt t="65312" x="5365750" y="3308350"/>
          <p14:tracePt t="65329" x="5092700" y="3308350"/>
          <p14:tracePt t="65346" x="4813300" y="3308350"/>
          <p14:tracePt t="65362" x="4603750" y="3289300"/>
          <p14:tracePt t="65380" x="4419600" y="3225800"/>
          <p14:tracePt t="65396" x="4343400" y="3181350"/>
          <p14:tracePt t="65412" x="4324350" y="3168650"/>
          <p14:tracePt t="65454" x="4318000" y="3162300"/>
          <p14:tracePt t="65462" x="4318000" y="3155950"/>
          <p14:tracePt t="65470" x="4324350" y="3143250"/>
          <p14:tracePt t="65479" x="4343400" y="3136900"/>
          <p14:tracePt t="65496" x="4387850" y="3117850"/>
          <p14:tracePt t="65512" x="4413250" y="3092450"/>
          <p14:tracePt t="65529" x="4438650" y="3079750"/>
          <p14:tracePt t="65546" x="4483100" y="3041650"/>
          <p14:tracePt t="65562" x="4508500" y="3016250"/>
          <p14:tracePt t="65579" x="4546600" y="2990850"/>
          <p14:tracePt t="65596" x="4565650" y="2965450"/>
          <p14:tracePt t="65612" x="4591050" y="2940050"/>
          <p14:tracePt t="65629" x="4641850" y="2901950"/>
          <p14:tracePt t="65646" x="4699000" y="2863850"/>
          <p14:tracePt t="65647" x="4730750" y="2844800"/>
          <p14:tracePt t="65662" x="4787900" y="2806700"/>
          <p14:tracePt t="65679" x="4857750" y="2768600"/>
          <p14:tracePt t="65696" x="4933950" y="2724150"/>
          <p14:tracePt t="65713" x="5010150" y="2705100"/>
          <p14:tracePt t="65729" x="5073650" y="2654300"/>
          <p14:tracePt t="65746" x="5111750" y="2628900"/>
          <p14:tracePt t="65762" x="5130800" y="2609850"/>
          <p14:tracePt t="65779" x="5149850" y="2590800"/>
          <p14:tracePt t="65796" x="5156200" y="2584450"/>
          <p14:tracePt t="65870" x="5156200" y="2578100"/>
          <p14:tracePt t="65878" x="5156200" y="2559050"/>
          <p14:tracePt t="65896" x="5156200" y="2533650"/>
          <p14:tracePt t="65912" x="5156200" y="2501900"/>
          <p14:tracePt t="65929" x="5143500" y="2470150"/>
          <p14:tracePt t="65946" x="5118100" y="2425700"/>
          <p14:tracePt t="65963" x="5111750" y="2400300"/>
          <p14:tracePt t="65979" x="5099050" y="2387600"/>
          <p14:tracePt t="65996" x="5080000" y="2362200"/>
          <p14:tracePt t="66012" x="5054600" y="2336800"/>
          <p14:tracePt t="66029" x="5029200" y="2324100"/>
          <p14:tracePt t="66046" x="5003800" y="2305050"/>
          <p14:tracePt t="66046" x="4997450" y="2298700"/>
          <p14:tracePt t="66062" x="4984750" y="2279650"/>
          <p14:tracePt t="66079" x="4965700" y="2266950"/>
          <p14:tracePt t="66096" x="4959350" y="2260600"/>
          <p14:tracePt t="66191" x="4953000" y="2260600"/>
          <p14:tracePt t="66207" x="4946650" y="2260600"/>
          <p14:tracePt t="66214" x="4927600" y="2260600"/>
          <p14:tracePt t="66230" x="4921250" y="2260600"/>
          <p14:tracePt t="66246" x="4914900" y="2260600"/>
          <p14:tracePt t="66262" x="4908550" y="2266950"/>
          <p14:tracePt t="66279" x="4895850" y="2292350"/>
          <p14:tracePt t="66296" x="4895850" y="2311400"/>
          <p14:tracePt t="66312" x="4895850" y="2330450"/>
          <p14:tracePt t="66329" x="4895850" y="2355850"/>
          <p14:tracePt t="66346" x="4895850" y="2400300"/>
          <p14:tracePt t="66363" x="4902200" y="2463800"/>
          <p14:tracePt t="66379" x="4933950" y="2546350"/>
          <p14:tracePt t="66396" x="4997450" y="2667000"/>
          <p14:tracePt t="66413" x="5041900" y="2781300"/>
          <p14:tracePt t="66429" x="5105400" y="2952750"/>
          <p14:tracePt t="66446" x="5181600" y="3105150"/>
          <p14:tracePt t="66447" x="5194300" y="3162300"/>
          <p14:tracePt t="66463" x="5238750" y="3251200"/>
          <p14:tracePt t="66479" x="5251450" y="3308350"/>
          <p14:tracePt t="66496" x="5251450" y="3333750"/>
          <p14:tracePt t="66513" x="5251450" y="3346450"/>
          <p14:tracePt t="66574" x="5251450" y="3352800"/>
          <p14:tracePt t="66591" x="5251450" y="3359150"/>
          <p14:tracePt t="66598" x="5238750" y="3359150"/>
          <p14:tracePt t="66613" x="5232400" y="3359150"/>
          <p14:tracePt t="66630" x="5213350" y="3359150"/>
          <p14:tracePt t="66647" x="5187950" y="3359150"/>
          <p14:tracePt t="66647" x="5168900" y="3359150"/>
          <p14:tracePt t="66663" x="5130800" y="3359150"/>
          <p14:tracePt t="66679" x="5048250" y="3333750"/>
          <p14:tracePt t="66696" x="4921250" y="3321050"/>
          <p14:tracePt t="66713" x="4775200" y="3308350"/>
          <p14:tracePt t="66729" x="4616450" y="3308350"/>
          <p14:tracePt t="66746" x="4387850" y="3295650"/>
          <p14:tracePt t="66763" x="4159250" y="3270250"/>
          <p14:tracePt t="66779" x="4013200" y="3232150"/>
          <p14:tracePt t="66796" x="3911600" y="3162300"/>
          <p14:tracePt t="66813" x="3879850" y="3124200"/>
          <p14:tracePt t="66829" x="3873500" y="3098800"/>
          <p14:tracePt t="66846" x="3873500" y="3079750"/>
          <p14:tracePt t="66846" x="3879850" y="3067050"/>
          <p14:tracePt t="66863" x="3987800" y="3054350"/>
          <p14:tracePt t="66880" x="4178300" y="3054350"/>
          <p14:tracePt t="66896" x="4406900" y="3054350"/>
          <p14:tracePt t="66913" x="4699000" y="3054350"/>
          <p14:tracePt t="66929" x="5041900" y="3054350"/>
          <p14:tracePt t="66946" x="5422900" y="3054350"/>
          <p14:tracePt t="66963" x="5765800" y="3054350"/>
          <p14:tracePt t="66979" x="6026150" y="3054350"/>
          <p14:tracePt t="66996" x="6146800" y="3054350"/>
          <p14:tracePt t="67013" x="6229350" y="3054350"/>
          <p14:tracePt t="67029" x="6261100" y="3054350"/>
          <p14:tracePt t="67046" x="6286500" y="3054350"/>
          <p14:tracePt t="67047" x="6305550" y="3054350"/>
          <p14:tracePt t="67063" x="6318250" y="3054350"/>
          <p14:tracePt t="67079" x="6350000" y="3054350"/>
          <p14:tracePt t="67096" x="6381750" y="3048000"/>
          <p14:tracePt t="67113" x="6407150" y="3041650"/>
          <p14:tracePt t="67130" x="6426200" y="3022600"/>
          <p14:tracePt t="67146" x="6438900" y="3009900"/>
          <p14:tracePt t="67163" x="6438900" y="2984500"/>
          <p14:tracePt t="67180" x="6438900" y="2971800"/>
          <p14:tracePt t="67196" x="6451600" y="2946400"/>
          <p14:tracePt t="67213" x="6457950" y="2927350"/>
          <p14:tracePt t="67229" x="6489700" y="2895600"/>
          <p14:tracePt t="67246" x="6534150" y="2870200"/>
          <p14:tracePt t="67246" x="6559550" y="2851150"/>
          <p14:tracePt t="67263" x="6705600" y="2800350"/>
          <p14:tracePt t="67279" x="6870700" y="2749550"/>
          <p14:tracePt t="67296" x="7004050" y="2698750"/>
          <p14:tracePt t="67313" x="7042150" y="2692400"/>
          <p14:tracePt t="67383" x="7023100" y="2692400"/>
          <p14:tracePt t="67391" x="7010400" y="2692400"/>
          <p14:tracePt t="67399" x="6965950" y="2705100"/>
          <p14:tracePt t="67413" x="6946900" y="2724150"/>
          <p14:tracePt t="67429" x="6832600" y="2781300"/>
          <p14:tracePt t="67446" x="6680200" y="2844800"/>
          <p14:tracePt t="67446" x="6584950" y="2901950"/>
          <p14:tracePt t="67463" x="6445250" y="2990850"/>
          <p14:tracePt t="67480" x="6292850" y="3067050"/>
          <p14:tracePt t="67496" x="6184900" y="3149600"/>
          <p14:tracePt t="67513" x="6115050" y="3187700"/>
          <p14:tracePt t="67529" x="6096000" y="3213100"/>
          <p14:tracePt t="67546" x="6096000" y="3251200"/>
          <p14:tracePt t="67563" x="6096000" y="3270250"/>
          <p14:tracePt t="67580" x="6096000" y="3289300"/>
          <p14:tracePt t="67596" x="6096000" y="3308350"/>
          <p14:tracePt t="67613" x="6115050" y="3327400"/>
          <p14:tracePt t="67629" x="6203950" y="3327400"/>
          <p14:tracePt t="67646" x="6299200" y="3327400"/>
          <p14:tracePt t="67647" x="6324600" y="3314700"/>
          <p14:tracePt t="67663" x="6419850" y="3289300"/>
          <p14:tracePt t="67680" x="6470650" y="3263900"/>
          <p14:tracePt t="67696" x="6502400" y="3244850"/>
          <p14:tracePt t="67713" x="6515100" y="3238500"/>
          <p14:tracePt t="67730" x="6521450" y="3232150"/>
          <p14:tracePt t="67746" x="6540500" y="3225800"/>
          <p14:tracePt t="67763" x="6578600" y="3213100"/>
          <p14:tracePt t="67780" x="6629400" y="3206750"/>
          <p14:tracePt t="67796" x="6686550" y="3187700"/>
          <p14:tracePt t="67813" x="6737350" y="3168650"/>
          <p14:tracePt t="67830" x="6781800" y="3149600"/>
          <p14:tracePt t="67846" x="6794500" y="3136900"/>
          <p14:tracePt t="67863" x="6800850" y="3124200"/>
          <p14:tracePt t="67880" x="6813550" y="3117850"/>
          <p14:tracePt t="67896" x="6813550" y="3111500"/>
          <p14:tracePt t="67919" x="6813550" y="3105150"/>
          <p14:tracePt t="68063" x="6807200" y="3098800"/>
          <p14:tracePt t="68087" x="6800850" y="3098800"/>
          <p14:tracePt t="68095" x="6788150" y="3098800"/>
          <p14:tracePt t="68103" x="6781800" y="3098800"/>
          <p14:tracePt t="68127" x="6775450" y="3098800"/>
          <p14:tracePt t="68295" x="6788150" y="3098800"/>
          <p14:tracePt t="68303" x="6788150" y="3086100"/>
          <p14:tracePt t="68313" x="6788150" y="3079750"/>
          <p14:tracePt t="68330" x="6800850" y="3067050"/>
          <p14:tracePt t="68346" x="6800850" y="3060700"/>
          <p14:tracePt t="68488" x="6800850" y="3067050"/>
          <p14:tracePt t="68511" x="6800850" y="3073400"/>
          <p14:tracePt t="68520" x="6800850" y="3092450"/>
          <p14:tracePt t="68535" x="6800850" y="3098800"/>
          <p14:tracePt t="68703" x="6800850" y="3105150"/>
          <p14:tracePt t="68815" x="6800850" y="3111500"/>
          <p14:tracePt t="68823" x="6807200" y="3117850"/>
          <p14:tracePt t="68831" x="6832600" y="3124200"/>
          <p14:tracePt t="68846" x="6845300" y="3136900"/>
          <p14:tracePt t="68863" x="6921500" y="3136900"/>
          <p14:tracePt t="68880" x="6965950" y="3136900"/>
          <p14:tracePt t="68896" x="6991350" y="3136900"/>
          <p14:tracePt t="68913" x="7029450" y="3124200"/>
          <p14:tracePt t="68930" x="7042150" y="3117850"/>
          <p14:tracePt t="68946" x="7054850" y="3105150"/>
          <p14:tracePt t="68963" x="7061200" y="3098800"/>
          <p14:tracePt t="69064" x="7035800" y="3098800"/>
          <p14:tracePt t="69071" x="6991350" y="3098800"/>
          <p14:tracePt t="69080" x="6965950" y="3111500"/>
          <p14:tracePt t="69097" x="6870700" y="3130550"/>
          <p14:tracePt t="69113" x="6794500" y="3162300"/>
          <p14:tracePt t="69130" x="6737350" y="3175000"/>
          <p14:tracePt t="69147" x="6711950" y="3187700"/>
          <p14:tracePt t="69163" x="6705600" y="3194050"/>
          <p14:tracePt t="69239" x="6724650" y="3194050"/>
          <p14:tracePt t="69255" x="6743700" y="3194050"/>
          <p14:tracePt t="69271" x="6756400" y="3194050"/>
          <p14:tracePt t="69359" x="6762750" y="3187700"/>
          <p14:tracePt t="69415" x="6762750" y="3168650"/>
          <p14:tracePt t="69423" x="6762750" y="3162300"/>
          <p14:tracePt t="69455" x="6762750" y="3155950"/>
          <p14:tracePt t="69479" x="6756400" y="3155950"/>
          <p14:tracePt t="69487" x="6743700" y="3155950"/>
          <p14:tracePt t="69497" x="6731000" y="3155950"/>
          <p14:tracePt t="69519" x="6724650" y="3155950"/>
          <p14:tracePt t="69904" x="6718300" y="3149600"/>
          <p14:tracePt t="69911" x="6731000" y="3136900"/>
          <p14:tracePt t="69919" x="6743700" y="3136900"/>
          <p14:tracePt t="69930" x="6788150" y="3117850"/>
          <p14:tracePt t="69947" x="6845300" y="3098800"/>
          <p14:tracePt t="69963" x="6870700" y="3098800"/>
          <p14:tracePt t="69980" x="6877050" y="3092450"/>
          <p14:tracePt t="69997" x="6883400" y="3092450"/>
          <p14:tracePt t="70032" x="6896100" y="3092450"/>
          <p14:tracePt t="70055" x="6908800" y="3092450"/>
          <p14:tracePt t="70071" x="6915150" y="3092450"/>
          <p14:tracePt t="70079" x="6927850" y="3092450"/>
          <p14:tracePt t="70087" x="6946900" y="3092450"/>
          <p14:tracePt t="70097" x="6953250" y="3092450"/>
          <p14:tracePt t="70113" x="7010400" y="3073400"/>
          <p14:tracePt t="70130" x="7016750" y="3067050"/>
          <p14:tracePt t="70344" x="7004050" y="3067050"/>
          <p14:tracePt t="71072" x="6997700" y="3073400"/>
          <p14:tracePt t="71080" x="6978650" y="3117850"/>
          <p14:tracePt t="71097" x="6870700" y="3200400"/>
          <p14:tracePt t="71114" x="6692900" y="3308350"/>
          <p14:tracePt t="71130" x="6426200" y="3435350"/>
          <p14:tracePt t="71147" x="6013450" y="3619500"/>
          <p14:tracePt t="71164" x="5524500" y="3740150"/>
          <p14:tracePt t="71181" x="4991100" y="3886200"/>
          <p14:tracePt t="71197" x="4692650" y="3911600"/>
          <p14:tracePt t="71214" x="4502150" y="3930650"/>
          <p14:tracePt t="71230" x="4400550" y="3930650"/>
          <p14:tracePt t="71248" x="4356100" y="3930650"/>
          <p14:tracePt t="71248" x="4349750" y="3930650"/>
          <p14:tracePt t="71264" x="4311650" y="3924300"/>
          <p14:tracePt t="71280" x="4254500" y="3905250"/>
          <p14:tracePt t="71297" x="4171950" y="3898900"/>
          <p14:tracePt t="71314" x="4064000" y="3873500"/>
          <p14:tracePt t="71331" x="4006850" y="3854450"/>
          <p14:tracePt t="71347" x="3949700" y="3848100"/>
          <p14:tracePt t="71364" x="3924300" y="3829050"/>
          <p14:tracePt t="71380" x="3898900" y="3816350"/>
          <p14:tracePt t="71397" x="3886200" y="3797300"/>
          <p14:tracePt t="71414" x="3867150" y="3784600"/>
          <p14:tracePt t="71430" x="3854450" y="3759200"/>
          <p14:tracePt t="71447" x="3835400" y="3740150"/>
          <p14:tracePt t="71448" x="3829050" y="3727450"/>
          <p14:tracePt t="71464" x="3822700" y="3702050"/>
          <p14:tracePt t="71480" x="3822700" y="3689350"/>
          <p14:tracePt t="71498" x="3822700" y="3644900"/>
          <p14:tracePt t="71514" x="3848100" y="3575050"/>
          <p14:tracePt t="71530" x="3987800" y="3486150"/>
          <p14:tracePt t="71547" x="4241800" y="3378200"/>
          <p14:tracePt t="71564" x="4489450" y="3308350"/>
          <p14:tracePt t="71580" x="4654550" y="3270250"/>
          <p14:tracePt t="71597" x="4711700" y="3270250"/>
          <p14:tracePt t="71614" x="4743450" y="3270250"/>
          <p14:tracePt t="71630" x="4749800" y="3276600"/>
          <p14:tracePt t="71647" x="4749800" y="3308350"/>
          <p14:tracePt t="71648" x="4749800" y="3327400"/>
          <p14:tracePt t="71664" x="4737100" y="3340100"/>
          <p14:tracePt t="71680" x="4724400" y="3359150"/>
          <p14:tracePt t="71697" x="4705350" y="3365500"/>
          <p14:tracePt t="71714" x="4673600" y="3365500"/>
          <p14:tracePt t="71730" x="4667250" y="3365500"/>
          <p14:tracePt t="71748" x="4622800" y="3365500"/>
          <p14:tracePt t="71764" x="4565650" y="3365500"/>
          <p14:tracePt t="71780" x="4483100" y="3340100"/>
          <p14:tracePt t="71797" x="4400550" y="3295650"/>
          <p14:tracePt t="71814" x="4292600" y="3263900"/>
          <p14:tracePt t="71831" x="4184650" y="3232150"/>
          <p14:tracePt t="71847" x="4108450" y="3219450"/>
          <p14:tracePt t="71848" x="4076700" y="3219450"/>
          <p14:tracePt t="71864" x="3975100" y="3219450"/>
          <p14:tracePt t="71880" x="3886200" y="3219450"/>
          <p14:tracePt t="71897" x="3759200" y="3219450"/>
          <p14:tracePt t="71914" x="3644900" y="3238500"/>
          <p14:tracePt t="71930" x="3556000" y="3244850"/>
          <p14:tracePt t="71947" x="3498850" y="3257550"/>
          <p14:tracePt t="71964" x="3454400" y="3257550"/>
          <p14:tracePt t="72160" x="3479800" y="3257550"/>
          <p14:tracePt t="72168" x="3530600" y="3251200"/>
          <p14:tracePt t="72181" x="3587750" y="3225800"/>
          <p14:tracePt t="72197" x="3752850" y="3213100"/>
          <p14:tracePt t="72214" x="3924300" y="3213100"/>
          <p14:tracePt t="72231" x="4064000" y="3213100"/>
          <p14:tracePt t="72248" x="4222750" y="3213100"/>
          <p14:tracePt t="72248" x="4292600" y="3213100"/>
          <p14:tracePt t="72265" x="4419600" y="3213100"/>
          <p14:tracePt t="72281" x="4546600" y="3213100"/>
          <p14:tracePt t="72297" x="4699000" y="3213100"/>
          <p14:tracePt t="72314" x="4876800" y="3213100"/>
          <p14:tracePt t="72331" x="5124450" y="3187700"/>
          <p14:tracePt t="72347" x="5403850" y="3143250"/>
          <p14:tracePt t="72364" x="5715000" y="3086100"/>
          <p14:tracePt t="72381" x="6045200" y="3060700"/>
          <p14:tracePt t="72397" x="6343650" y="3003550"/>
          <p14:tracePt t="72414" x="6521450" y="2990850"/>
          <p14:tracePt t="72431" x="6578600" y="2965450"/>
          <p14:tracePt t="72464" x="6591300" y="2965450"/>
          <p14:tracePt t="72472" x="6584950" y="2971800"/>
          <p14:tracePt t="72481" x="6578600" y="2971800"/>
          <p14:tracePt t="72498" x="6546850" y="2997200"/>
          <p14:tracePt t="72514" x="6502400" y="3016250"/>
          <p14:tracePt t="72531" x="6445250" y="3048000"/>
          <p14:tracePt t="72547" x="6388100" y="3067050"/>
          <p14:tracePt t="72564" x="6337300" y="3073400"/>
          <p14:tracePt t="72581" x="6311900" y="3092450"/>
          <p14:tracePt t="72696" x="6305550" y="3092450"/>
          <p14:tracePt t="72704" x="6299200" y="3086100"/>
          <p14:tracePt t="72720" x="6292850" y="3079750"/>
          <p14:tracePt t="72744" x="6292850" y="3067050"/>
          <p14:tracePt t="72752" x="6286500" y="3060700"/>
          <p14:tracePt t="72784" x="6286500" y="3054350"/>
          <p14:tracePt t="72792" x="6286500" y="3048000"/>
          <p14:tracePt t="72800" x="6286500" y="3022600"/>
          <p14:tracePt t="72814" x="6318250" y="3003550"/>
          <p14:tracePt t="72831" x="6362700" y="2952750"/>
          <p14:tracePt t="72847" x="6426200" y="2901950"/>
          <p14:tracePt t="72848" x="6445250" y="2882900"/>
          <p14:tracePt t="72864" x="6445250" y="2876550"/>
          <p14:tracePt t="72881" x="6445250" y="2870200"/>
          <p14:tracePt t="72898" x="6445250" y="2844800"/>
          <p14:tracePt t="72914" x="6445250" y="2838450"/>
          <p14:tracePt t="72931" x="6419850" y="2832100"/>
          <p14:tracePt t="72947" x="6362700" y="2832100"/>
          <p14:tracePt t="72964" x="6318250" y="2832100"/>
          <p14:tracePt t="72981" x="6273800" y="2832100"/>
          <p14:tracePt t="72998" x="6242050" y="2832100"/>
          <p14:tracePt t="73014" x="6229350" y="2832100"/>
          <p14:tracePt t="73031" x="6210300" y="2838450"/>
          <p14:tracePt t="73047" x="6203950" y="2838450"/>
          <p14:tracePt t="73064" x="6172200" y="2844800"/>
          <p14:tracePt t="73081" x="6134100" y="2876550"/>
          <p14:tracePt t="73098" x="6108700" y="2876550"/>
          <p14:tracePt t="73114" x="6064250" y="2895600"/>
          <p14:tracePt t="73131" x="6019800" y="2921000"/>
          <p14:tracePt t="73148" x="6007100" y="2933700"/>
          <p14:tracePt t="73165" x="5981700" y="2940050"/>
          <p14:tracePt t="73181" x="5975350" y="2946400"/>
          <p14:tracePt t="73200" x="5969000" y="2946400"/>
          <p14:tracePt t="73232" x="5949950" y="2946400"/>
          <p14:tracePt t="73240" x="5943600" y="2946400"/>
          <p14:tracePt t="73256" x="5937250" y="2946400"/>
          <p14:tracePt t="73264" x="5911850" y="2946400"/>
          <p14:tracePt t="73281" x="5886450" y="2946400"/>
          <p14:tracePt t="73297" x="5854700" y="2965450"/>
          <p14:tracePt t="73314" x="5829300" y="2971800"/>
          <p14:tracePt t="73331" x="5822950" y="2978150"/>
          <p14:tracePt t="73348" x="5816600" y="2978150"/>
          <p14:tracePt t="73364" x="5810250" y="2984500"/>
          <p14:tracePt t="73381" x="5810250" y="3003550"/>
          <p14:tracePt t="73397" x="5810250" y="3016250"/>
          <p14:tracePt t="73414" x="5810250" y="3060700"/>
          <p14:tracePt t="73431" x="5810250" y="3073400"/>
          <p14:tracePt t="73448" x="5810250" y="3111500"/>
          <p14:tracePt t="73464" x="5810250" y="3130550"/>
          <p14:tracePt t="73481" x="5816600" y="3149600"/>
          <p14:tracePt t="73497" x="5854700" y="3175000"/>
          <p14:tracePt t="73514" x="5886450" y="3181350"/>
          <p14:tracePt t="73530" x="5949950" y="3181350"/>
          <p14:tracePt t="73547" x="6007100" y="3181350"/>
          <p14:tracePt t="73564" x="6051550" y="3181350"/>
          <p14:tracePt t="73581" x="6076950" y="3181350"/>
          <p14:tracePt t="73597" x="6083300" y="3181350"/>
          <p14:tracePt t="73688" x="6089650" y="3181350"/>
          <p14:tracePt t="73704" x="6096000" y="3181350"/>
          <p14:tracePt t="73728" x="6102350" y="3187700"/>
          <p14:tracePt t="73736" x="6102350" y="3200400"/>
          <p14:tracePt t="73748" x="6102350" y="3206750"/>
          <p14:tracePt t="73764" x="6102350" y="3251200"/>
          <p14:tracePt t="73781" x="6057900" y="3308350"/>
          <p14:tracePt t="73798" x="5981700" y="3371850"/>
          <p14:tracePt t="73814" x="5861050" y="3473450"/>
          <p14:tracePt t="73831" x="5734050" y="3549650"/>
          <p14:tracePt t="73848" x="5632450" y="3606800"/>
          <p14:tracePt t="73848" x="5607050" y="3625850"/>
          <p14:tracePt t="73864" x="5581650" y="3638550"/>
          <p14:tracePt t="73881" x="5562600" y="3651250"/>
          <p14:tracePt t="73968" x="5568950" y="3651250"/>
          <p14:tracePt t="73976" x="5581650" y="3651250"/>
          <p14:tracePt t="73984" x="5613400" y="3644900"/>
          <p14:tracePt t="73998" x="5626100" y="3644900"/>
          <p14:tracePt t="74014" x="5676900" y="3625850"/>
          <p14:tracePt t="74031" x="5721350" y="3625850"/>
          <p14:tracePt t="74048" x="5740400" y="3625850"/>
          <p14:tracePt t="74064" x="5746750" y="3625850"/>
          <p14:tracePt t="74096" x="5759450" y="3619500"/>
          <p14:tracePt t="74104" x="5772150" y="3619500"/>
          <p14:tracePt t="74114" x="5791200" y="3600450"/>
          <p14:tracePt t="74131" x="5822950" y="3600450"/>
          <p14:tracePt t="74148" x="5873750" y="3575050"/>
          <p14:tracePt t="74164" x="5930900" y="3556000"/>
          <p14:tracePt t="74182" x="6007100" y="3536950"/>
          <p14:tracePt t="74198" x="6089650" y="3505200"/>
          <p14:tracePt t="74214" x="6134100" y="3505200"/>
          <p14:tracePt t="74231" x="6178550" y="3492500"/>
          <p14:tracePt t="74248" x="6203950" y="3486150"/>
          <p14:tracePt t="74248" x="6210300" y="3486150"/>
          <p14:tracePt t="74264" x="6223000" y="3486150"/>
          <p14:tracePt t="74288" x="6235700" y="3486150"/>
          <p14:tracePt t="74312" x="6242050" y="3486150"/>
          <p14:tracePt t="74320" x="6248400" y="3486150"/>
          <p14:tracePt t="74331" x="6261100" y="3486150"/>
          <p14:tracePt t="74348" x="6273800" y="3486150"/>
          <p14:tracePt t="74364" x="6299200" y="3486150"/>
          <p14:tracePt t="74381" x="6362700" y="3486150"/>
          <p14:tracePt t="74398" x="6438900" y="3511550"/>
          <p14:tracePt t="74414" x="6591300" y="3575050"/>
          <p14:tracePt t="74431" x="6794500" y="3644900"/>
          <p14:tracePt t="74449" x="7023100" y="3695700"/>
          <p14:tracePt t="74449" x="7150100" y="3714750"/>
          <p14:tracePt t="74464" x="7340600" y="3740150"/>
          <p14:tracePt t="74481" x="7499350" y="3740150"/>
          <p14:tracePt t="74498" x="7581900" y="3740150"/>
          <p14:tracePt t="74514" x="7632700" y="3740150"/>
          <p14:tracePt t="74531" x="7702550" y="3733800"/>
          <p14:tracePt t="74548" x="7740650" y="3708400"/>
          <p14:tracePt t="74565" x="7791450" y="3708400"/>
          <p14:tracePt t="74581" x="7861300" y="3695700"/>
          <p14:tracePt t="74598" x="7956550" y="3689350"/>
          <p14:tracePt t="74614" x="8013700" y="3663950"/>
          <p14:tracePt t="74631" x="8089900" y="3657600"/>
          <p14:tracePt t="74648" x="8140700" y="3644900"/>
          <p14:tracePt t="74800" x="8140700" y="3632200"/>
          <p14:tracePt t="74832" x="8140700" y="3619500"/>
          <p14:tracePt t="74840" x="8147050" y="3613150"/>
          <p14:tracePt t="74848" x="8172450" y="3613150"/>
          <p14:tracePt t="74864" x="8242300" y="3619500"/>
          <p14:tracePt t="74881" x="8401050" y="3632200"/>
          <p14:tracePt t="74898" x="8547100" y="3644900"/>
          <p14:tracePt t="74915" x="8705850" y="3644900"/>
          <p14:tracePt t="74931" x="8826500" y="3644900"/>
          <p14:tracePt t="74948" x="8896350" y="3644900"/>
          <p14:tracePt t="74964" x="8921750" y="3644900"/>
          <p14:tracePt t="74984" x="8928100" y="3644900"/>
          <p14:tracePt t="75016" x="8928100" y="3638550"/>
          <p14:tracePt t="75024" x="8915400" y="3625850"/>
          <p14:tracePt t="75032" x="8902700" y="3625850"/>
          <p14:tracePt t="75048" x="8877300" y="3625850"/>
          <p14:tracePt t="75064" x="8699500" y="3625850"/>
          <p14:tracePt t="75081" x="8470900" y="3625850"/>
          <p14:tracePt t="75098" x="8280400" y="3638550"/>
          <p14:tracePt t="75114" x="8153400" y="3644900"/>
          <p14:tracePt t="75131" x="8102600" y="3670300"/>
          <p14:tracePt t="75148" x="8089900" y="3676650"/>
          <p14:tracePt t="75168" x="8089900" y="3689350"/>
          <p14:tracePt t="75181" x="8089900" y="3702050"/>
          <p14:tracePt t="75198" x="8077200" y="3771900"/>
          <p14:tracePt t="75215" x="8039100" y="3829050"/>
          <p14:tracePt t="75231" x="8001000" y="3892550"/>
          <p14:tracePt t="75248" x="7988300" y="3911600"/>
          <p14:tracePt t="75265" x="7969250" y="3924300"/>
          <p14:tracePt t="75425" x="7950200" y="3943350"/>
          <p14:tracePt t="75433" x="7950200" y="3962400"/>
          <p14:tracePt t="75449" x="7937500" y="3981450"/>
          <p14:tracePt t="75465" x="7905750" y="4025900"/>
          <p14:tracePt t="75481" x="7867650" y="4051300"/>
          <p14:tracePt t="75498" x="7823200" y="4038600"/>
          <p14:tracePt t="75515" x="7727950" y="4006850"/>
          <p14:tracePt t="75531" x="7696200" y="3981450"/>
          <p14:tracePt t="75548" x="7658100" y="3943350"/>
          <p14:tracePt t="75565" x="7651750" y="3937000"/>
          <p14:tracePt t="75581" x="7645400" y="3937000"/>
          <p14:tracePt t="75609" x="7632700" y="3937000"/>
          <p14:tracePt t="75689" x="7626350" y="3937000"/>
          <p14:tracePt t="75697" x="7613650" y="3917950"/>
          <p14:tracePt t="75705" x="7594600" y="3911600"/>
          <p14:tracePt t="75715" x="7588250" y="3911600"/>
          <p14:tracePt t="75731" x="7505700" y="3879850"/>
          <p14:tracePt t="75748" x="7435850" y="3860800"/>
          <p14:tracePt t="75765" x="7321550" y="3822700"/>
          <p14:tracePt t="75781" x="7175500" y="3790950"/>
          <p14:tracePt t="75798" x="7016750" y="3771900"/>
          <p14:tracePt t="75815" x="6851650" y="3733800"/>
          <p14:tracePt t="75831" x="6724650" y="3727450"/>
          <p14:tracePt t="75848" x="6654800" y="3695700"/>
          <p14:tracePt t="75848" x="6629400" y="3689350"/>
          <p14:tracePt t="75865" x="6604000" y="3676650"/>
          <p14:tracePt t="75881" x="6578600" y="3670300"/>
          <p14:tracePt t="75898" x="6553200" y="3657600"/>
          <p14:tracePt t="75915" x="6521450" y="3632200"/>
          <p14:tracePt t="75931" x="6489700" y="3606800"/>
          <p14:tracePt t="75948" x="6457950" y="3594100"/>
          <p14:tracePt t="75965" x="6432550" y="3568700"/>
          <p14:tracePt t="75981" x="6407150" y="3549650"/>
          <p14:tracePt t="75998" x="6362700" y="3524250"/>
          <p14:tracePt t="76015" x="6337300" y="3511550"/>
          <p14:tracePt t="76031" x="6292850" y="3498850"/>
          <p14:tracePt t="76048" x="6280150" y="3498850"/>
          <p14:tracePt t="76049" x="6261100" y="3498850"/>
          <p14:tracePt t="76065" x="6229350" y="3479800"/>
          <p14:tracePt t="76081" x="6203950" y="3479800"/>
          <p14:tracePt t="76098" x="6172200" y="3479800"/>
          <p14:tracePt t="76115" x="6153150" y="3473450"/>
          <p14:tracePt t="76131" x="6140450" y="3473450"/>
          <p14:tracePt t="76148" x="6121400" y="3460750"/>
          <p14:tracePt t="76169" x="6115050" y="3460750"/>
          <p14:tracePt t="76182" x="6102350" y="3460750"/>
          <p14:tracePt t="76198" x="6076950" y="3460750"/>
          <p14:tracePt t="76215" x="6045200" y="3460750"/>
          <p14:tracePt t="76232" x="6019800" y="3460750"/>
          <p14:tracePt t="76248" x="6013450" y="3460750"/>
          <p14:tracePt t="76265" x="6007100" y="3460750"/>
          <p14:tracePt t="76282" x="6000750" y="3460750"/>
          <p14:tracePt t="76321" x="5981700" y="3460750"/>
          <p14:tracePt t="76329" x="5975350" y="3467100"/>
          <p14:tracePt t="76337" x="5969000" y="3473450"/>
          <p14:tracePt t="76369" x="5962650" y="3479800"/>
          <p14:tracePt t="76561" x="5969000" y="3479800"/>
          <p14:tracePt t="76585" x="5981700" y="3486150"/>
          <p14:tracePt t="76617" x="6000750" y="3486150"/>
          <p14:tracePt t="76625" x="6007100" y="3486150"/>
          <p14:tracePt t="76641" x="6026150" y="3492500"/>
          <p14:tracePt t="76657" x="6038850" y="3492500"/>
          <p14:tracePt t="76665" x="6051550" y="3492500"/>
          <p14:tracePt t="76681" x="6057900" y="3492500"/>
          <p14:tracePt t="76698" x="6076950" y="3492500"/>
          <p14:tracePt t="76715" x="6089650" y="3492500"/>
          <p14:tracePt t="76732" x="6102350" y="3492500"/>
          <p14:tracePt t="76748" x="6121400" y="3492500"/>
          <p14:tracePt t="76765" x="6140450" y="3492500"/>
          <p14:tracePt t="76782" x="6165850" y="3492500"/>
          <p14:tracePt t="76798" x="6197600" y="3492500"/>
          <p14:tracePt t="76815" x="6229350" y="3511550"/>
          <p14:tracePt t="76832" x="6254750" y="3511550"/>
          <p14:tracePt t="76849" x="6280150" y="3511550"/>
          <p14:tracePt t="76865" x="6292850" y="3511550"/>
          <p14:tracePt t="76913" x="6299200" y="3511550"/>
          <p14:tracePt t="76929" x="6305550" y="3511550"/>
          <p14:tracePt t="76937" x="6318250" y="3511550"/>
          <p14:tracePt t="76953" x="6330950" y="3511550"/>
          <p14:tracePt t="76965" x="6337300" y="3511550"/>
          <p14:tracePt t="76982" x="6350000" y="3511550"/>
          <p14:tracePt t="76998" x="6369050" y="3505200"/>
          <p14:tracePt t="77015" x="6375400" y="3498850"/>
          <p14:tracePt t="77032" x="6388100" y="3479800"/>
          <p14:tracePt t="77048" x="6394450" y="3473450"/>
          <p14:tracePt t="77065" x="6394450" y="3448050"/>
          <p14:tracePt t="77082" x="6413500" y="3429000"/>
          <p14:tracePt t="77098" x="6413500" y="3409950"/>
          <p14:tracePt t="77115" x="6413500" y="3390900"/>
          <p14:tracePt t="77132" x="6413500" y="3371850"/>
          <p14:tracePt t="77148" x="6413500" y="3346450"/>
          <p14:tracePt t="77165" x="6413500" y="3314700"/>
          <p14:tracePt t="77182" x="6413500" y="3289300"/>
          <p14:tracePt t="77198" x="6413500" y="3276600"/>
          <p14:tracePt t="77215" x="6413500" y="3251200"/>
          <p14:tracePt t="77232" x="6407150" y="3238500"/>
          <p14:tracePt t="77257" x="6407150" y="3232150"/>
          <p14:tracePt t="77265" x="6400800" y="3225800"/>
          <p14:tracePt t="77282" x="6400800" y="3213100"/>
          <p14:tracePt t="77305" x="6400800" y="3206750"/>
          <p14:tracePt t="77315" x="6394450" y="3200400"/>
          <p14:tracePt t="77345" x="6375400" y="3181350"/>
          <p14:tracePt t="77369" x="6375400" y="3175000"/>
          <p14:tracePt t="77377" x="6369050" y="3168650"/>
          <p14:tracePt t="77401" x="6362700" y="3162300"/>
          <p14:tracePt t="77417" x="6356350" y="3155950"/>
          <p14:tracePt t="77449" x="6350000" y="3149600"/>
          <p14:tracePt t="77481" x="6330950" y="3136900"/>
          <p14:tracePt t="77505" x="6324600" y="3130550"/>
          <p14:tracePt t="77521" x="6311900" y="3130550"/>
          <p14:tracePt t="77537" x="6299200" y="3130550"/>
          <p14:tracePt t="77545" x="6292850" y="3130550"/>
          <p14:tracePt t="77553" x="6286500" y="3130550"/>
          <p14:tracePt t="77569" x="6273800" y="3130550"/>
          <p14:tracePt t="77582" x="6261100" y="3130550"/>
          <p14:tracePt t="77599" x="6248400" y="3130550"/>
          <p14:tracePt t="77616" x="6223000" y="3130550"/>
          <p14:tracePt t="77632" x="6216650" y="3130550"/>
          <p14:tracePt t="77648" x="6197600" y="3130550"/>
          <p14:tracePt t="77665" x="6178550" y="3143250"/>
          <p14:tracePt t="77682" x="6172200" y="3143250"/>
          <p14:tracePt t="77699" x="6153150" y="3149600"/>
          <p14:tracePt t="77715" x="6134100" y="3162300"/>
          <p14:tracePt t="77732" x="6121400" y="3168650"/>
          <p14:tracePt t="77749" x="6102350" y="3175000"/>
          <p14:tracePt t="77765" x="6070600" y="3187700"/>
          <p14:tracePt t="77782" x="6064250" y="3187700"/>
          <p14:tracePt t="77798" x="6038850" y="3200400"/>
          <p14:tracePt t="77815" x="6026150" y="3213100"/>
          <p14:tracePt t="77833" x="6000750" y="3219450"/>
          <p14:tracePt t="77849" x="5975350" y="3225800"/>
          <p14:tracePt t="77865" x="5930900" y="3238500"/>
          <p14:tracePt t="77882" x="5918200" y="3244850"/>
          <p14:tracePt t="77899" x="5905500" y="3244850"/>
          <p14:tracePt t="77915" x="5899150" y="3244850"/>
          <p14:tracePt t="77932" x="5880100" y="3251200"/>
          <p14:tracePt t="77949" x="5861050" y="3257550"/>
          <p14:tracePt t="77965" x="5854700" y="3257550"/>
          <p14:tracePt t="77982" x="5829300" y="3263900"/>
          <p14:tracePt t="77999" x="5822950" y="3276600"/>
          <p14:tracePt t="78015" x="5816600" y="3282950"/>
          <p14:tracePt t="78032" x="5816600" y="3289300"/>
          <p14:tracePt t="78049" x="5810250" y="3295650"/>
          <p14:tracePt t="78065" x="5791200" y="3308350"/>
          <p14:tracePt t="78097" x="5791200" y="3321050"/>
          <p14:tracePt t="78105" x="5791200" y="3327400"/>
          <p14:tracePt t="78115" x="5797550" y="3340100"/>
          <p14:tracePt t="78132" x="5797550" y="3359150"/>
          <p14:tracePt t="78149" x="5810250" y="3390900"/>
          <p14:tracePt t="78165" x="5810250" y="3403600"/>
          <p14:tracePt t="78182" x="5835650" y="3429000"/>
          <p14:tracePt t="78198" x="5842000" y="3441700"/>
          <p14:tracePt t="78215" x="5848350" y="3448050"/>
          <p14:tracePt t="78232" x="5873750" y="3473450"/>
          <p14:tracePt t="78249" x="5880100" y="3473450"/>
          <p14:tracePt t="78273" x="5899150" y="3473450"/>
          <p14:tracePt t="78282" x="5905500" y="3473450"/>
          <p14:tracePt t="78299" x="5911850" y="3473450"/>
          <p14:tracePt t="78345" x="5918200" y="3473450"/>
          <p14:tracePt t="78369" x="5924550" y="3467100"/>
          <p14:tracePt t="78401" x="5937250" y="3467100"/>
          <p14:tracePt t="78417" x="5943600" y="3467100"/>
          <p14:tracePt t="78449" x="5949950" y="3467100"/>
          <p14:tracePt t="78466" x="5956300" y="3467100"/>
          <p14:tracePt t="78473" x="5969000" y="3467100"/>
          <p14:tracePt t="78482" x="5981700" y="3467100"/>
          <p14:tracePt t="78499" x="5988050" y="3460750"/>
          <p14:tracePt t="78521" x="5994400" y="3460750"/>
          <p14:tracePt t="78537" x="6007100" y="3460750"/>
          <p14:tracePt t="78549" x="6019800" y="3460750"/>
          <p14:tracePt t="78566" x="6032500" y="3460750"/>
          <p14:tracePt t="78582" x="6045200" y="3441700"/>
          <p14:tracePt t="78599" x="6051550" y="3441700"/>
          <p14:tracePt t="78615" x="6064250" y="3441700"/>
          <p14:tracePt t="78632" x="6083300" y="3441700"/>
          <p14:tracePt t="78649" x="6102350" y="3441700"/>
          <p14:tracePt t="78649" x="6108700" y="3441700"/>
          <p14:tracePt t="78665" x="6140450" y="3435350"/>
          <p14:tracePt t="78682" x="6146800" y="3435350"/>
          <p14:tracePt t="78699" x="6178550" y="3429000"/>
          <p14:tracePt t="78721" x="6191250" y="3429000"/>
          <p14:tracePt t="78732" x="6216650" y="3416300"/>
          <p14:tracePt t="78770" x="6223000" y="3416300"/>
          <p14:tracePt t="78777" x="6235700" y="3403600"/>
          <p14:tracePt t="78793" x="6248400" y="3403600"/>
          <p14:tracePt t="78809" x="6254750" y="3390900"/>
          <p14:tracePt t="78825" x="6267450" y="3384550"/>
          <p14:tracePt t="78849" x="6286500" y="3378200"/>
          <p14:tracePt t="78866" x="6292850" y="3378200"/>
          <p14:tracePt t="78881" x="6311900" y="3365500"/>
          <p14:tracePt t="78905" x="6311900" y="3359150"/>
          <p14:tracePt t="78921" x="6311900" y="3352800"/>
          <p14:tracePt t="78945" x="6311900" y="3346450"/>
          <p14:tracePt t="78969" x="6311900" y="3333750"/>
          <p14:tracePt t="79001" x="6311900" y="3321050"/>
          <p14:tracePt t="79025" x="6311900" y="3314700"/>
          <p14:tracePt t="79041" x="6311900" y="3308350"/>
          <p14:tracePt t="79050" x="6305550" y="3302000"/>
          <p14:tracePt t="79066" x="6292850" y="3302000"/>
          <p14:tracePt t="79073" x="6280150" y="3282950"/>
          <p14:tracePt t="79082" x="6273800" y="3282950"/>
          <p14:tracePt t="79099" x="6254750" y="3270250"/>
          <p14:tracePt t="79116" x="6229350" y="3263900"/>
          <p14:tracePt t="79132" x="6216650" y="3244850"/>
          <p14:tracePt t="79149" x="6203950" y="3238500"/>
          <p14:tracePt t="79177" x="6191250" y="3238500"/>
          <p14:tracePt t="79193" x="6184900" y="3238500"/>
          <p14:tracePt t="79210" x="6178550" y="3238500"/>
          <p14:tracePt t="79225" x="6165850" y="3238500"/>
          <p14:tracePt t="79250" x="6146800" y="3238500"/>
          <p14:tracePt t="79266" x="6134100" y="3238500"/>
          <p14:tracePt t="79274" x="6127750" y="3238500"/>
          <p14:tracePt t="79282" x="6115050" y="3238500"/>
          <p14:tracePt t="79299" x="6096000" y="3238500"/>
          <p14:tracePt t="79316" x="6076950" y="3238500"/>
          <p14:tracePt t="79332" x="6057900" y="3244850"/>
          <p14:tracePt t="79349" x="6051550" y="3244850"/>
          <p14:tracePt t="79365" x="6032500" y="3244850"/>
          <p14:tracePt t="79382" x="6019800" y="3244850"/>
          <p14:tracePt t="79399" x="5994400" y="3251200"/>
          <p14:tracePt t="79415" x="5981700" y="3257550"/>
          <p14:tracePt t="79432" x="5975350" y="3257550"/>
          <p14:tracePt t="79449" x="5943600" y="3270250"/>
          <p14:tracePt t="79466" x="5918200" y="3282950"/>
          <p14:tracePt t="79482" x="5899150" y="3289300"/>
          <p14:tracePt t="79521" x="5892800" y="3302000"/>
          <p14:tracePt t="79569" x="5873750" y="3314700"/>
          <p14:tracePt t="79601" x="5867400" y="3321050"/>
          <p14:tracePt t="79642" x="5867400" y="3333750"/>
          <p14:tracePt t="79658" x="5867400" y="3346450"/>
          <p14:tracePt t="79665" x="5867400" y="3352800"/>
          <p14:tracePt t="79681" x="5867400" y="3371850"/>
          <p14:tracePt t="79689" x="5867400" y="3384550"/>
          <p14:tracePt t="79699" x="5867400" y="3390900"/>
          <p14:tracePt t="79716" x="5867400" y="3403600"/>
          <p14:tracePt t="79732" x="5867400" y="3422650"/>
          <p14:tracePt t="79749" x="5867400" y="3429000"/>
          <p14:tracePt t="79770" x="5867400" y="3441700"/>
          <p14:tracePt t="79826" x="5867400" y="3448050"/>
          <p14:tracePt t="79866" x="5880100" y="3454400"/>
          <p14:tracePt t="79914" x="5892800" y="3454400"/>
          <p14:tracePt t="79938" x="5899150" y="3454400"/>
          <p14:tracePt t="79954" x="5905500" y="3454400"/>
          <p14:tracePt t="79962" x="5918200" y="3454400"/>
          <p14:tracePt t="79970" x="5930900" y="3454400"/>
          <p14:tracePt t="79982" x="5937250" y="3454400"/>
          <p14:tracePt t="79999" x="5956300" y="3454400"/>
          <p14:tracePt t="80016" x="5969000" y="3454400"/>
          <p14:tracePt t="80032" x="5981700" y="3454400"/>
          <p14:tracePt t="80049" x="5988050" y="3454400"/>
          <p14:tracePt t="80050" x="6007100" y="3454400"/>
          <p14:tracePt t="80066" x="6013450" y="3454400"/>
          <p14:tracePt t="80082" x="6019800" y="3454400"/>
          <p14:tracePt t="80099" x="6038850" y="3454400"/>
          <p14:tracePt t="80116" x="6051550" y="3454400"/>
          <p14:tracePt t="80132" x="6064250" y="3454400"/>
          <p14:tracePt t="80149" x="6083300" y="3454400"/>
          <p14:tracePt t="80166" x="6102350" y="3454400"/>
          <p14:tracePt t="80182" x="6121400" y="3454400"/>
          <p14:tracePt t="80199" x="6140450" y="3454400"/>
          <p14:tracePt t="80218" x="6146800" y="3454400"/>
          <p14:tracePt t="80242" x="6159500" y="3454400"/>
          <p14:tracePt t="80314" x="6178550" y="3441700"/>
          <p14:tracePt t="80338" x="6184900" y="3435350"/>
          <p14:tracePt t="80354" x="6191250" y="3429000"/>
          <p14:tracePt t="80378" x="6203950" y="3422650"/>
          <p14:tracePt t="80386" x="6210300" y="3416300"/>
          <p14:tracePt t="80442" x="6210300" y="3409950"/>
          <p14:tracePt t="80498" x="6210300" y="3397250"/>
          <p14:tracePt t="80538" x="6210300" y="3390900"/>
          <p14:tracePt t="80618" x="6210300" y="3384550"/>
          <p14:tracePt t="80626" x="6210300" y="3371850"/>
          <p14:tracePt t="80634" x="6210300" y="3359150"/>
          <p14:tracePt t="80650" x="6210300" y="3352800"/>
          <p14:tracePt t="80666" x="6203950" y="3340100"/>
          <p14:tracePt t="80683" x="6203950" y="3333750"/>
          <p14:tracePt t="80699" x="6203950" y="3321050"/>
          <p14:tracePt t="80810" x="6197600" y="3314700"/>
          <p14:tracePt t="80850" x="6191250" y="3308350"/>
          <p14:tracePt t="80866" x="6184900" y="3308350"/>
          <p14:tracePt t="80874" x="6178550" y="3302000"/>
          <p14:tracePt t="80890" x="6172200" y="3302000"/>
          <p14:tracePt t="80899" x="6159500" y="3302000"/>
          <p14:tracePt t="80916" x="6140450" y="3302000"/>
          <p14:tracePt t="80933" x="6121400" y="3302000"/>
          <p14:tracePt t="80949" x="6102350" y="3295650"/>
          <p14:tracePt t="80966" x="6096000" y="3289300"/>
          <p14:tracePt t="80983" x="6070600" y="3276600"/>
          <p14:tracePt t="81000" x="6057900" y="3276600"/>
          <p14:tracePt t="81016" x="6032500" y="3276600"/>
          <p14:tracePt t="81033" x="6019800" y="3276600"/>
          <p14:tracePt t="81049" x="6007100" y="3276600"/>
          <p14:tracePt t="81066" x="5994400" y="3276600"/>
          <p14:tracePt t="81083" x="5988050" y="3276600"/>
          <p14:tracePt t="81114" x="5981700" y="3276600"/>
          <p14:tracePt t="81130" x="5975350" y="3276600"/>
          <p14:tracePt t="81218" x="5949950" y="3282950"/>
          <p14:tracePt t="81242" x="5937250" y="3289300"/>
          <p14:tracePt t="81266" x="5930900" y="3302000"/>
          <p14:tracePt t="81283" x="5930900" y="3308350"/>
          <p14:tracePt t="81290" x="5924550" y="3321050"/>
          <p14:tracePt t="81330" x="5924550" y="3327400"/>
          <p14:tracePt t="81386" x="5918200" y="3340100"/>
          <p14:tracePt t="81394" x="5905500" y="3352800"/>
          <p14:tracePt t="81410" x="5905500" y="3359150"/>
          <p14:tracePt t="81418" x="5899150" y="3371850"/>
          <p14:tracePt t="81434" x="5892800" y="3390900"/>
          <p14:tracePt t="81449" x="5892800" y="3397250"/>
          <p14:tracePt t="81466" x="5886450" y="3422650"/>
          <p14:tracePt t="81483" x="5886450" y="3429000"/>
          <p14:tracePt t="81500" x="5867400" y="3448050"/>
          <p14:tracePt t="81546" x="5867400" y="3454400"/>
          <p14:tracePt t="81562" x="5867400" y="3467100"/>
          <p14:tracePt t="81578" x="5867400" y="3479800"/>
          <p14:tracePt t="81586" x="5867400" y="3486150"/>
          <p14:tracePt t="81618" x="5867400" y="3492500"/>
          <p14:tracePt t="81626" x="5873750" y="3498850"/>
          <p14:tracePt t="81682" x="5880100" y="3505200"/>
          <p14:tracePt t="81706" x="5892800" y="3511550"/>
          <p14:tracePt t="81714" x="5899150" y="3511550"/>
          <p14:tracePt t="81722" x="5905500" y="3511550"/>
          <p14:tracePt t="81733" x="5911850" y="3511550"/>
          <p14:tracePt t="81749" x="5943600" y="3511550"/>
          <p14:tracePt t="81766" x="5975350" y="3511550"/>
          <p14:tracePt t="81783" x="5994400" y="3511550"/>
          <p14:tracePt t="81799" x="6013450" y="3511550"/>
          <p14:tracePt t="81816" x="6045200" y="3511550"/>
          <p14:tracePt t="81833" x="6064250" y="3511550"/>
          <p14:tracePt t="81849" x="6083300" y="3511550"/>
          <p14:tracePt t="81850" x="6089650" y="3511550"/>
          <p14:tracePt t="81866" x="6108700" y="3511550"/>
          <p14:tracePt t="81883" x="6127750" y="3511550"/>
          <p14:tracePt t="81899" x="6146800" y="3511550"/>
          <p14:tracePt t="81922" x="6153150" y="3505200"/>
          <p14:tracePt t="81933" x="6165850" y="3505200"/>
          <p14:tracePt t="81954" x="6178550" y="3498850"/>
          <p14:tracePt t="81986" x="6191250" y="3479800"/>
          <p14:tracePt t="82002" x="6197600" y="3473450"/>
          <p14:tracePt t="82026" x="6203950" y="3473450"/>
          <p14:tracePt t="82034" x="6210300" y="3467100"/>
          <p14:tracePt t="82626" x="6216650" y="3467100"/>
          <p14:tracePt t="82650" x="6223000" y="3467100"/>
          <p14:tracePt t="84107" x="6216650" y="3467100"/>
          <p14:tracePt t="84139" x="6210300" y="3479800"/>
          <p14:tracePt t="84931" x="6210300" y="3486150"/>
          <p14:tracePt t="87067" x="6254750" y="3486150"/>
          <p14:tracePt t="87084" x="6324600" y="3486150"/>
          <p14:tracePt t="87101" x="6451600" y="3467100"/>
          <p14:tracePt t="87118" x="6610350" y="3448050"/>
          <p14:tracePt t="87134" x="6680200" y="3409950"/>
          <p14:tracePt t="87151" x="6711950" y="3397250"/>
          <p14:tracePt t="87167" x="6718300" y="3390900"/>
          <p14:tracePt t="87435" x="6718300" y="3409950"/>
          <p14:tracePt t="87443" x="6718300" y="3416300"/>
          <p14:tracePt t="87451" x="6718300" y="3441700"/>
          <p14:tracePt t="87467" x="6718300" y="3473450"/>
          <p14:tracePt t="87484" x="6718300" y="3492500"/>
          <p14:tracePt t="87501" x="6718300" y="3511550"/>
          <p14:tracePt t="87517" x="6718300" y="3530600"/>
          <p14:tracePt t="87534" x="6718300" y="3536950"/>
          <p14:tracePt t="87550" x="6705600" y="3568700"/>
          <p14:tracePt t="87567" x="6699250" y="3587750"/>
          <p14:tracePt t="87584" x="6692900" y="3594100"/>
          <p14:tracePt t="87601" x="6673850" y="3600450"/>
          <p14:tracePt t="87617" x="6661150" y="3600450"/>
          <p14:tracePt t="87634" x="6623050" y="3600450"/>
          <p14:tracePt t="87651" x="6578600" y="3587750"/>
          <p14:tracePt t="87667" x="6508750" y="3536950"/>
          <p14:tracePt t="87684" x="6457950" y="3511550"/>
          <p14:tracePt t="87701" x="6451600" y="3505200"/>
          <p14:tracePt t="87731" x="6451600" y="3492500"/>
          <p14:tracePt t="87763" x="6451600" y="3486150"/>
          <p14:tracePt t="87772" x="6457950" y="3486150"/>
          <p14:tracePt t="87779" x="6464300" y="3486150"/>
          <p14:tracePt t="87788" x="6477000" y="3486150"/>
          <p14:tracePt t="87801" x="6483350" y="3486150"/>
          <p14:tracePt t="87818" x="6515100" y="3486150"/>
          <p14:tracePt t="87835" x="6546850" y="3486150"/>
          <p14:tracePt t="87835" x="6553200" y="3486150"/>
          <p14:tracePt t="87851" x="6578600" y="3486150"/>
          <p14:tracePt t="87852" x="6584950" y="3486150"/>
          <p14:tracePt t="87868" x="6610350" y="3486150"/>
          <p14:tracePt t="87884" x="6635750" y="3486150"/>
          <p14:tracePt t="87901" x="6654800" y="3486150"/>
          <p14:tracePt t="87918" x="6673850" y="3486150"/>
          <p14:tracePt t="87934" x="6705600" y="3486150"/>
          <p14:tracePt t="87951" x="6711950" y="3486150"/>
          <p14:tracePt t="87968" x="6737350" y="3486150"/>
          <p14:tracePt t="87984" x="6743700" y="3486150"/>
          <p14:tracePt t="88001" x="6775450" y="3486150"/>
          <p14:tracePt t="88018" x="6781800" y="3486150"/>
          <p14:tracePt t="88034" x="6794500" y="3486150"/>
          <p14:tracePt t="88051" x="6819900" y="3486150"/>
          <p14:tracePt t="88052" x="6838950" y="3486150"/>
          <p14:tracePt t="88068" x="6883400" y="3467100"/>
          <p14:tracePt t="88084" x="6896100" y="3467100"/>
          <p14:tracePt t="88101" x="6915150" y="3467100"/>
          <p14:tracePt t="88118" x="6921500" y="3467100"/>
          <p14:tracePt t="88134" x="6946900" y="3467100"/>
          <p14:tracePt t="88151" x="6959600" y="3467100"/>
          <p14:tracePt t="88168" x="6991350" y="3467100"/>
          <p14:tracePt t="88185" x="7016750" y="3467100"/>
          <p14:tracePt t="88201" x="7067550" y="3467100"/>
          <p14:tracePt t="88218" x="7112000" y="3467100"/>
          <p14:tracePt t="88234" x="7156450" y="3467100"/>
          <p14:tracePt t="88251" x="7213600" y="3467100"/>
          <p14:tracePt t="88251" x="7245350" y="3467100"/>
          <p14:tracePt t="88268" x="7264400" y="3467100"/>
          <p14:tracePt t="88284" x="7289800" y="3467100"/>
          <p14:tracePt t="88301" x="7296150" y="3467100"/>
          <p14:tracePt t="88324" x="7302500" y="3467100"/>
          <p14:tracePt t="88412" x="7321550" y="3467100"/>
          <p14:tracePt t="89020" x="7321550" y="3479800"/>
          <p14:tracePt t="89028" x="7302500" y="3486150"/>
          <p14:tracePt t="89036" x="7283450" y="3492500"/>
          <p14:tracePt t="89051" x="7277100" y="3498850"/>
          <p14:tracePt t="89068" x="7207250" y="3517900"/>
          <p14:tracePt t="89084" x="7162800" y="3530600"/>
          <p14:tracePt t="89101" x="7105650" y="3549650"/>
          <p14:tracePt t="89118" x="7073900" y="3556000"/>
          <p14:tracePt t="89134" x="7042150" y="3556000"/>
          <p14:tracePt t="89151" x="6997700" y="3556000"/>
          <p14:tracePt t="89168" x="6953250" y="3556000"/>
          <p14:tracePt t="89185" x="6927850" y="3556000"/>
          <p14:tracePt t="89201" x="6896100" y="3556000"/>
          <p14:tracePt t="89218" x="6864350" y="3556000"/>
          <p14:tracePt t="89234" x="6832600" y="3556000"/>
          <p14:tracePt t="89251" x="6813550" y="3556000"/>
          <p14:tracePt t="89268" x="6794500" y="3556000"/>
          <p14:tracePt t="89285" x="6781800" y="3556000"/>
          <p14:tracePt t="89302" x="6775450" y="3556000"/>
          <p14:tracePt t="89318" x="6756400" y="3556000"/>
          <p14:tracePt t="89335" x="6737350" y="3556000"/>
          <p14:tracePt t="89351" x="6731000" y="3556000"/>
          <p14:tracePt t="89368" x="6718300" y="3556000"/>
          <p14:tracePt t="89384" x="6705600" y="3556000"/>
          <p14:tracePt t="89401" x="6699250" y="3556000"/>
          <p14:tracePt t="89418" x="6692900" y="3556000"/>
          <p14:tracePt t="89452" x="6680200" y="3556000"/>
          <p14:tracePt t="89500" x="6667500" y="3556000"/>
          <p14:tracePt t="89508" x="6661150" y="3543300"/>
          <p14:tracePt t="89629" x="6661150" y="3536950"/>
          <p14:tracePt t="89692" x="6673850" y="3536950"/>
          <p14:tracePt t="89932" x="6680200" y="3536950"/>
          <p14:tracePt t="89948" x="6692900" y="3536950"/>
          <p14:tracePt t="89957" x="6699250" y="3530600"/>
          <p14:tracePt t="89980" x="6718300" y="3524250"/>
          <p14:tracePt t="90021" x="6724650" y="3517900"/>
          <p14:tracePt t="90028" x="6743700" y="3517900"/>
          <p14:tracePt t="90036" x="6750050" y="3517900"/>
          <p14:tracePt t="90051" x="6756400" y="3517900"/>
          <p14:tracePt t="90068" x="6819900" y="3517900"/>
          <p14:tracePt t="90085" x="6851650" y="3517900"/>
          <p14:tracePt t="90101" x="6877050" y="3517900"/>
          <p14:tracePt t="90118" x="6908800" y="3524250"/>
          <p14:tracePt t="90135" x="6915150" y="3524250"/>
          <p14:tracePt t="90151" x="6940550" y="3524250"/>
          <p14:tracePt t="90169" x="6965950" y="3536950"/>
          <p14:tracePt t="90185" x="6978650" y="3536950"/>
          <p14:tracePt t="90215" x="6991350" y="3536950"/>
          <p14:tracePt t="90228" x="6997700" y="3536950"/>
          <p14:tracePt t="90253" x="7016750" y="3536950"/>
          <p14:tracePt t="90308" x="7023100" y="3536950"/>
          <p14:tracePt t="90324" x="7029450" y="3536950"/>
          <p14:tracePt t="90340" x="7035800" y="3536950"/>
          <p14:tracePt t="90348" x="7054850" y="3536950"/>
          <p14:tracePt t="90356" x="7061200" y="3536950"/>
          <p14:tracePt t="90368" x="7067550" y="3536950"/>
          <p14:tracePt t="90385" x="7092950" y="3536950"/>
          <p14:tracePt t="90401" x="7118350" y="3536950"/>
          <p14:tracePt t="90418" x="7131050" y="3536950"/>
          <p14:tracePt t="90435" x="7143750" y="3536950"/>
          <p14:tracePt t="90451" x="7169150" y="3536950"/>
          <p14:tracePt t="90452" x="7188200" y="3530600"/>
          <p14:tracePt t="90468" x="7232650" y="3505200"/>
          <p14:tracePt t="90485" x="7264400" y="3486150"/>
          <p14:tracePt t="90502" x="7302500" y="3467100"/>
          <p14:tracePt t="90518" x="7308850" y="3460750"/>
          <p14:tracePt t="90668" x="7315200" y="3460750"/>
          <p14:tracePt t="90684" x="7327900" y="3460750"/>
          <p14:tracePt t="90692" x="7334250" y="3460750"/>
          <p14:tracePt t="90909" x="7334250" y="3435350"/>
          <p14:tracePt t="90916" x="7353300" y="3416300"/>
          <p14:tracePt t="90935" x="7353300" y="3409950"/>
          <p14:tracePt t="90952" x="7353300" y="3390900"/>
          <p14:tracePt t="90968" x="7353300" y="3378200"/>
          <p14:tracePt t="90985" x="7353300" y="3371850"/>
          <p14:tracePt t="91044" x="7353300" y="3359150"/>
          <p14:tracePt t="91228" x="7353300" y="3352800"/>
          <p14:tracePt t="91236" x="7353300" y="3340100"/>
          <p14:tracePt t="91252" x="7346950" y="3327400"/>
          <p14:tracePt t="91268" x="7340600" y="3302000"/>
          <p14:tracePt t="91285" x="7334250" y="3295650"/>
          <p14:tracePt t="91302" x="7315200" y="3263900"/>
          <p14:tracePt t="91318" x="7308850" y="3251200"/>
          <p14:tracePt t="91335" x="7302500" y="3238500"/>
          <p14:tracePt t="91352" x="7289800" y="3219450"/>
          <p14:tracePt t="91368" x="7277100" y="3194050"/>
          <p14:tracePt t="91385" x="7258050" y="3175000"/>
          <p14:tracePt t="91402" x="7251700" y="3162300"/>
          <p14:tracePt t="91418" x="7245350" y="3149600"/>
          <p14:tracePt t="91435" x="7226300" y="3130550"/>
          <p14:tracePt t="91452" x="7213600" y="3124200"/>
          <p14:tracePt t="91469" x="7169150" y="3111500"/>
          <p14:tracePt t="91485" x="7118350" y="3098800"/>
          <p14:tracePt t="91502" x="7048500" y="3098800"/>
          <p14:tracePt t="91518" x="6985000" y="3105150"/>
          <p14:tracePt t="91535" x="6927850" y="3111500"/>
          <p14:tracePt t="91552" x="6870700" y="3130550"/>
          <p14:tracePt t="91568" x="6858000" y="3130550"/>
          <p14:tracePt t="91585" x="6819900" y="3149600"/>
          <p14:tracePt t="91602" x="6800850" y="3155950"/>
          <p14:tracePt t="91618" x="6775450" y="3155950"/>
          <p14:tracePt t="91635" x="6750050" y="3155950"/>
          <p14:tracePt t="91651" x="6718300" y="3162300"/>
          <p14:tracePt t="91668" x="6654800" y="3162300"/>
          <p14:tracePt t="91685" x="6610350" y="3175000"/>
          <p14:tracePt t="91702" x="6565900" y="3194050"/>
          <p14:tracePt t="91719" x="6534150" y="3200400"/>
          <p14:tracePt t="91735" x="6496050" y="3206750"/>
          <p14:tracePt t="91752" x="6483350" y="3219450"/>
          <p14:tracePt t="91768" x="6451600" y="3219450"/>
          <p14:tracePt t="91785" x="6432550" y="3225800"/>
          <p14:tracePt t="91802" x="6426200" y="3232150"/>
          <p14:tracePt t="91818" x="6419850" y="3238500"/>
          <p14:tracePt t="92044" x="6445250" y="3238500"/>
          <p14:tracePt t="92052" x="6464300" y="3219450"/>
          <p14:tracePt t="92069" x="6534150" y="3181350"/>
          <p14:tracePt t="92085" x="6591300" y="3143250"/>
          <p14:tracePt t="92102" x="6635750" y="3124200"/>
          <p14:tracePt t="92118" x="6680200" y="3124200"/>
          <p14:tracePt t="92135" x="6724650" y="3124200"/>
          <p14:tracePt t="92152" x="6781800" y="3124200"/>
          <p14:tracePt t="92169" x="6883400" y="3124200"/>
          <p14:tracePt t="92185" x="6972300" y="3124200"/>
          <p14:tracePt t="92202" x="7073900" y="3136900"/>
          <p14:tracePt t="92218" x="7156450" y="3149600"/>
          <p14:tracePt t="92236" x="7200900" y="3155950"/>
          <p14:tracePt t="92252" x="7239000" y="3155950"/>
          <p14:tracePt t="92252" x="7245350" y="3155950"/>
          <p14:tracePt t="92268" x="7264400" y="3155950"/>
          <p14:tracePt t="92285" x="7277100" y="3155950"/>
          <p14:tracePt t="92302" x="7296150" y="3155950"/>
          <p14:tracePt t="92319" x="7321550" y="3155950"/>
          <p14:tracePt t="92335" x="7359650" y="3168650"/>
          <p14:tracePt t="92352" x="7378700" y="3181350"/>
          <p14:tracePt t="92369" x="7423150" y="3200400"/>
          <p14:tracePt t="92385" x="7448550" y="3213100"/>
          <p14:tracePt t="92402" x="7473950" y="3238500"/>
          <p14:tracePt t="92419" x="7499350" y="3263900"/>
          <p14:tracePt t="92435" x="7518400" y="3282950"/>
          <p14:tracePt t="92453" x="7518400" y="3302000"/>
          <p14:tracePt t="92469" x="7518400" y="3314700"/>
          <p14:tracePt t="92485" x="7518400" y="3340100"/>
          <p14:tracePt t="92502" x="7518400" y="3384550"/>
          <p14:tracePt t="92519" x="7518400" y="3403600"/>
          <p14:tracePt t="92535" x="7505700" y="3441700"/>
          <p14:tracePt t="92552" x="7467600" y="3486150"/>
          <p14:tracePt t="92569" x="7448550" y="3498850"/>
          <p14:tracePt t="92585" x="7416800" y="3524250"/>
          <p14:tracePt t="92602" x="7404100" y="3536950"/>
          <p14:tracePt t="92619" x="7378700" y="3543300"/>
          <p14:tracePt t="92635" x="7353300" y="3543300"/>
          <p14:tracePt t="92652" x="7321550" y="3543300"/>
          <p14:tracePt t="92652" x="7308850" y="3543300"/>
          <p14:tracePt t="92669" x="7251700" y="3562350"/>
          <p14:tracePt t="92685" x="7169150" y="3568700"/>
          <p14:tracePt t="92702" x="7105650" y="3568700"/>
          <p14:tracePt t="92719" x="7010400" y="3581400"/>
          <p14:tracePt t="92736" x="6934200" y="3581400"/>
          <p14:tracePt t="92752" x="6877050" y="3594100"/>
          <p14:tracePt t="92769" x="6832600" y="3594100"/>
          <p14:tracePt t="92785" x="6788150" y="3594100"/>
          <p14:tracePt t="92802" x="6775450" y="3594100"/>
          <p14:tracePt t="92819" x="6724650" y="3594100"/>
          <p14:tracePt t="92835" x="6692900" y="3594100"/>
          <p14:tracePt t="92852" x="6648450" y="3594100"/>
          <p14:tracePt t="92852" x="6642100" y="3594100"/>
          <p14:tracePt t="92869" x="6578600" y="3594100"/>
          <p14:tracePt t="92885" x="6534150" y="3594100"/>
          <p14:tracePt t="92902" x="6489700" y="3594100"/>
          <p14:tracePt t="92919" x="6477000" y="3594100"/>
          <p14:tracePt t="92935" x="6451600" y="3594100"/>
          <p14:tracePt t="92952" x="6426200" y="3581400"/>
          <p14:tracePt t="92969" x="6407150" y="3568700"/>
          <p14:tracePt t="92986" x="6400800" y="3562350"/>
          <p14:tracePt t="93002" x="6394450" y="3549650"/>
          <p14:tracePt t="93019" x="6375400" y="3536950"/>
          <p14:tracePt t="93045" x="6369050" y="3530600"/>
          <p14:tracePt t="93053" x="6362700" y="3517900"/>
          <p14:tracePt t="93077" x="6356350" y="3511550"/>
          <p14:tracePt t="93101" x="6356350" y="3505200"/>
          <p14:tracePt t="93109" x="6350000" y="3498850"/>
          <p14:tracePt t="93133" x="6343650" y="3479800"/>
          <p14:tracePt t="93157" x="6343650" y="3467100"/>
          <p14:tracePt t="93165" x="6343650" y="3460750"/>
          <p14:tracePt t="93173" x="6324600" y="3441700"/>
          <p14:tracePt t="93189" x="6311900" y="3416300"/>
          <p14:tracePt t="93202" x="6311900" y="3403600"/>
          <p14:tracePt t="93219" x="6311900" y="3365500"/>
          <p14:tracePt t="93235" x="6311900" y="3327400"/>
          <p14:tracePt t="93252" x="6311900" y="3295650"/>
          <p14:tracePt t="93253" x="6311900" y="3289300"/>
          <p14:tracePt t="93269" x="6311900" y="3276600"/>
          <p14:tracePt t="93286" x="6311900" y="3251200"/>
          <p14:tracePt t="93302" x="6318250" y="3232150"/>
          <p14:tracePt t="93319" x="6330950" y="3225800"/>
          <p14:tracePt t="93335" x="6375400" y="3206750"/>
          <p14:tracePt t="93352" x="6413500" y="3200400"/>
          <p14:tracePt t="93369" x="6521450" y="3187700"/>
          <p14:tracePt t="93385" x="6629400" y="3175000"/>
          <p14:tracePt t="93402" x="6788150" y="3149600"/>
          <p14:tracePt t="93419" x="6921500" y="3130550"/>
          <p14:tracePt t="93436" x="6997700" y="3117850"/>
          <p14:tracePt t="93452" x="7067550" y="3117850"/>
          <p14:tracePt t="93452" x="7105650" y="3098800"/>
          <p14:tracePt t="93469" x="7162800" y="3098800"/>
          <p14:tracePt t="93486" x="7207250" y="3098800"/>
          <p14:tracePt t="93502" x="7264400" y="3098800"/>
          <p14:tracePt t="93519" x="7308850" y="3098800"/>
          <p14:tracePt t="93536" x="7359650" y="3098800"/>
          <p14:tracePt t="93552" x="7404100" y="3098800"/>
          <p14:tracePt t="93569" x="7448550" y="3098800"/>
          <p14:tracePt t="93586" x="7467600" y="3098800"/>
          <p14:tracePt t="93602" x="7473950" y="3098800"/>
          <p14:tracePt t="93619" x="7480300" y="3105150"/>
          <p14:tracePt t="93653" x="7486650" y="3111500"/>
          <p14:tracePt t="93677" x="7486650" y="3117850"/>
          <p14:tracePt t="93693" x="7486650" y="3130550"/>
          <p14:tracePt t="93701" x="7486650" y="3136900"/>
          <p14:tracePt t="93709" x="7486650" y="3149600"/>
          <p14:tracePt t="93719" x="7480300" y="3168650"/>
          <p14:tracePt t="93736" x="7461250" y="3213100"/>
          <p14:tracePt t="93752" x="7448550" y="3263900"/>
          <p14:tracePt t="93769" x="7416800" y="3308350"/>
          <p14:tracePt t="93786" x="7378700" y="3384550"/>
          <p14:tracePt t="93802" x="7353300" y="3422650"/>
          <p14:tracePt t="93819" x="7315200" y="3486150"/>
          <p14:tracePt t="93836" x="7289800" y="3524250"/>
          <p14:tracePt t="93852" x="7251700" y="3556000"/>
          <p14:tracePt t="93853" x="7245350" y="3568700"/>
          <p14:tracePt t="93869" x="7219950" y="3581400"/>
          <p14:tracePt t="93886" x="7188200" y="3581400"/>
          <p14:tracePt t="93902" x="7162800" y="3594100"/>
          <p14:tracePt t="93919" x="7137400" y="3594100"/>
          <p14:tracePt t="93936" x="7105650" y="3594100"/>
          <p14:tracePt t="93952" x="7086600" y="3594100"/>
          <p14:tracePt t="93969" x="7061200" y="3606800"/>
          <p14:tracePt t="93986" x="7023100" y="3613150"/>
          <p14:tracePt t="94002" x="7016750" y="3613150"/>
          <p14:tracePt t="94019" x="6978650" y="3613150"/>
          <p14:tracePt t="94036" x="6934200" y="3625850"/>
          <p14:tracePt t="94052" x="6864350" y="3625850"/>
          <p14:tracePt t="94053" x="6826250" y="3644900"/>
          <p14:tracePt t="94069" x="6756400" y="3644900"/>
          <p14:tracePt t="94086" x="6699250" y="3644900"/>
          <p14:tracePt t="94102" x="6667500" y="3644900"/>
          <p14:tracePt t="94119" x="6635750" y="3638550"/>
          <p14:tracePt t="94136" x="6623050" y="3632200"/>
          <p14:tracePt t="94152" x="6584950" y="3606800"/>
          <p14:tracePt t="94170" x="6572250" y="3594100"/>
          <p14:tracePt t="94186" x="6534150" y="3568700"/>
          <p14:tracePt t="94202" x="6515100" y="3549650"/>
          <p14:tracePt t="94219" x="6477000" y="3524250"/>
          <p14:tracePt t="94236" x="6451600" y="3505200"/>
          <p14:tracePt t="94252" x="6432550" y="3498850"/>
          <p14:tracePt t="94253" x="6413500" y="3479800"/>
          <p14:tracePt t="94269" x="6394450" y="3467100"/>
          <p14:tracePt t="94286" x="6375400" y="3441700"/>
          <p14:tracePt t="94302" x="6356350" y="3422650"/>
          <p14:tracePt t="94319" x="6330950" y="3409950"/>
          <p14:tracePt t="94336" x="6318250" y="3390900"/>
          <p14:tracePt t="94357" x="6311900" y="3384550"/>
          <p14:tracePt t="94453" x="6318250" y="3359150"/>
          <p14:tracePt t="94469" x="6324600" y="3359150"/>
          <p14:tracePt t="94493" x="6337300" y="3352800"/>
          <p14:tracePt t="94501" x="6343650" y="3352800"/>
          <p14:tracePt t="94509" x="6369050" y="3352800"/>
          <p14:tracePt t="94519" x="6388100" y="3352800"/>
          <p14:tracePt t="94536" x="6457950" y="3333750"/>
          <p14:tracePt t="94552" x="6534150" y="3333750"/>
          <p14:tracePt t="94569" x="6635750" y="3308350"/>
          <p14:tracePt t="94586" x="6692900" y="3295650"/>
          <p14:tracePt t="94602" x="6756400" y="3289300"/>
          <p14:tracePt t="94619" x="6826250" y="3257550"/>
          <p14:tracePt t="94636" x="6858000" y="3257550"/>
          <p14:tracePt t="94653" x="6902450" y="3251200"/>
          <p14:tracePt t="94653" x="6908800" y="3238500"/>
          <p14:tracePt t="94669" x="6934200" y="3232150"/>
          <p14:tracePt t="94693" x="6940550" y="3232150"/>
          <p14:tracePt t="94709" x="6946900" y="3232150"/>
          <p14:tracePt t="94719" x="6953250" y="3232150"/>
          <p14:tracePt t="94736" x="6978650" y="3232150"/>
          <p14:tracePt t="94752" x="7004050" y="3232150"/>
          <p14:tracePt t="94769" x="7042150" y="3232150"/>
          <p14:tracePt t="94786" x="7124700" y="3232150"/>
          <p14:tracePt t="94802" x="7188200" y="3232150"/>
          <p14:tracePt t="94819" x="7232650" y="3232150"/>
          <p14:tracePt t="94836" x="7258050" y="3232150"/>
          <p14:tracePt t="94852" x="7270750" y="3232150"/>
          <p14:tracePt t="94869" x="7289800" y="3232150"/>
          <p14:tracePt t="94886" x="7315200" y="3244850"/>
          <p14:tracePt t="94903" x="7321550" y="3270250"/>
          <p14:tracePt t="94925" x="7321550" y="3302000"/>
          <p14:tracePt t="94941" x="7334250" y="3321050"/>
          <p14:tracePt t="94952" x="7340600" y="3327400"/>
          <p14:tracePt t="94969" x="7340600" y="3340100"/>
          <p14:tracePt t="94986" x="7340600" y="3346450"/>
          <p14:tracePt t="95002" x="7340600" y="3371850"/>
          <p14:tracePt t="95019" x="7340600" y="3384550"/>
          <p14:tracePt t="95037" x="7340600" y="3397250"/>
          <p14:tracePt t="95069" x="7334250" y="3422650"/>
          <p14:tracePt t="95109" x="7327900" y="3429000"/>
          <p14:tracePt t="95149" x="7321550" y="3435350"/>
          <p14:tracePt t="95173" x="7315200" y="3435350"/>
          <p14:tracePt t="95221" x="7308850" y="3435350"/>
          <p14:tracePt t="95285" x="7302500" y="3441700"/>
          <p14:tracePt t="95309" x="7289800" y="3441700"/>
          <p14:tracePt t="95317" x="7277100" y="3441700"/>
          <p14:tracePt t="95325" x="7270750" y="3448050"/>
          <p14:tracePt t="95336" x="7264400" y="3454400"/>
          <p14:tracePt t="95353" x="7251700" y="3467100"/>
          <p14:tracePt t="95369" x="7232650" y="3473450"/>
          <p14:tracePt t="95386" x="7194550" y="3479800"/>
          <p14:tracePt t="95403" x="7150100" y="3498850"/>
          <p14:tracePt t="95420" x="7092950" y="3511550"/>
          <p14:tracePt t="95436" x="7042150" y="3511550"/>
          <p14:tracePt t="95453" x="6997700" y="3511550"/>
          <p14:tracePt t="95453" x="6953250" y="3511550"/>
          <p14:tracePt t="95469" x="6889750" y="3511550"/>
          <p14:tracePt t="95486" x="6800850" y="3511550"/>
          <p14:tracePt t="95503" x="6731000" y="3511550"/>
          <p14:tracePt t="95519" x="6667500" y="3511550"/>
          <p14:tracePt t="95536" x="6610350" y="3511550"/>
          <p14:tracePt t="95553" x="6565900" y="3511550"/>
          <p14:tracePt t="95569" x="6521450" y="3511550"/>
          <p14:tracePt t="95586" x="6477000" y="3511550"/>
          <p14:tracePt t="95603" x="6445250" y="3511550"/>
          <p14:tracePt t="95619" x="6413500" y="3511550"/>
          <p14:tracePt t="95636" x="6388100" y="3511550"/>
          <p14:tracePt t="95653" x="6356350" y="3498850"/>
          <p14:tracePt t="95654" x="6337300" y="3498850"/>
          <p14:tracePt t="95669" x="6311900" y="3492500"/>
          <p14:tracePt t="95686" x="6305550" y="3492500"/>
          <p14:tracePt t="95703" x="6280150" y="3492500"/>
          <p14:tracePt t="95720" x="6273800" y="3492500"/>
          <p14:tracePt t="95736" x="6267450" y="3498850"/>
          <p14:tracePt t="95789" x="6267450" y="3505200"/>
          <p14:tracePt t="95797" x="6267450" y="3511550"/>
          <p14:tracePt t="95805" x="6267450" y="3530600"/>
          <p14:tracePt t="95821" x="6267450" y="3536950"/>
          <p14:tracePt t="95836" x="6267450" y="3556000"/>
          <p14:tracePt t="95853" x="6286500" y="3581400"/>
          <p14:tracePt t="95853" x="6305550" y="3594100"/>
          <p14:tracePt t="95869" x="6324600" y="3600450"/>
          <p14:tracePt t="95886" x="6362700" y="3632200"/>
          <p14:tracePt t="95903" x="6407150" y="3632200"/>
          <p14:tracePt t="95919" x="6438900" y="3632200"/>
          <p14:tracePt t="95936" x="6457950" y="3638550"/>
          <p14:tracePt t="95953" x="6496050" y="3638550"/>
          <p14:tracePt t="95969" x="6527800" y="3638550"/>
          <p14:tracePt t="95986" x="6546850" y="3638550"/>
          <p14:tracePt t="96003" x="6578600" y="3638550"/>
          <p14:tracePt t="96019" x="6616700" y="3638550"/>
          <p14:tracePt t="96036" x="6635750" y="3625850"/>
          <p14:tracePt t="96053" x="6654800" y="3625850"/>
          <p14:tracePt t="96053" x="6661150" y="3619500"/>
          <p14:tracePt t="96069" x="6686550" y="3619500"/>
          <p14:tracePt t="96086" x="6699250" y="3619500"/>
          <p14:tracePt t="96103" x="6705600" y="3619500"/>
          <p14:tracePt t="96119" x="6731000" y="3613150"/>
          <p14:tracePt t="96136" x="6743700" y="3613150"/>
          <p14:tracePt t="96153" x="6769100" y="3606800"/>
          <p14:tracePt t="96170" x="6800850" y="3606800"/>
          <p14:tracePt t="96187" x="6832600" y="3587750"/>
          <p14:tracePt t="96203" x="6889750" y="3587750"/>
          <p14:tracePt t="96219" x="6946900" y="3587750"/>
          <p14:tracePt t="96236" x="6991350" y="3581400"/>
          <p14:tracePt t="96253" x="7035800" y="3581400"/>
          <p14:tracePt t="96253" x="7048500" y="3581400"/>
          <p14:tracePt t="96269" x="7086600" y="3568700"/>
          <p14:tracePt t="96286" x="7124700" y="3568700"/>
          <p14:tracePt t="96303" x="7162800" y="3562350"/>
          <p14:tracePt t="96319" x="7194550" y="3562350"/>
          <p14:tracePt t="96336" x="7213600" y="3543300"/>
          <p14:tracePt t="96353" x="7219950" y="3543300"/>
          <p14:tracePt t="96369" x="7251700" y="3536950"/>
          <p14:tracePt t="96386" x="7258050" y="3524250"/>
          <p14:tracePt t="96405" x="7264400" y="3511550"/>
          <p14:tracePt t="96420" x="7283450" y="3492500"/>
          <p14:tracePt t="96436" x="7283450" y="3486150"/>
          <p14:tracePt t="96453" x="7283450" y="3454400"/>
          <p14:tracePt t="96453" x="7283450" y="3441700"/>
          <p14:tracePt t="96470" x="7283450" y="3422650"/>
          <p14:tracePt t="96486" x="7283450" y="3403600"/>
          <p14:tracePt t="96503" x="7283450" y="3390900"/>
          <p14:tracePt t="96520" x="7283450" y="3378200"/>
          <p14:tracePt t="96536" x="7283450" y="3371850"/>
          <p14:tracePt t="96557" x="7296150" y="3352800"/>
          <p14:tracePt t="96573" x="7296150" y="3346450"/>
          <p14:tracePt t="96586" x="7296150" y="3340100"/>
          <p14:tracePt t="96603" x="7296150" y="3327400"/>
          <p14:tracePt t="96620" x="7296150" y="3308350"/>
          <p14:tracePt t="96637" x="7289800" y="3289300"/>
          <p14:tracePt t="96654" x="7283450" y="3282950"/>
          <p14:tracePt t="96670" x="7283450" y="3276600"/>
          <p14:tracePt t="96686" x="7277100" y="3270250"/>
          <p14:tracePt t="96703" x="7251700" y="3251200"/>
          <p14:tracePt t="96720" x="7239000" y="3251200"/>
          <p14:tracePt t="96736" x="7200900" y="3251200"/>
          <p14:tracePt t="96753" x="7156450" y="3244850"/>
          <p14:tracePt t="96770" x="7124700" y="3244850"/>
          <p14:tracePt t="96786" x="7067550" y="3225800"/>
          <p14:tracePt t="96803" x="7023100" y="3213100"/>
          <p14:tracePt t="96820" x="6965950" y="3206750"/>
          <p14:tracePt t="96836" x="6896100" y="3206750"/>
          <p14:tracePt t="96854" x="6838950" y="3194050"/>
          <p14:tracePt t="96854" x="6826250" y="3194050"/>
          <p14:tracePt t="96870" x="6781800" y="3194050"/>
          <p14:tracePt t="96886" x="6737350" y="3194050"/>
          <p14:tracePt t="96903" x="6699250" y="3194050"/>
          <p14:tracePt t="96920" x="6654800" y="3194050"/>
          <p14:tracePt t="96936" x="6623050" y="3194050"/>
          <p14:tracePt t="96953" x="6584950" y="3213100"/>
          <p14:tracePt t="96970" x="6559550" y="3232150"/>
          <p14:tracePt t="96986" x="6527800" y="3244850"/>
          <p14:tracePt t="97003" x="6502400" y="3251200"/>
          <p14:tracePt t="97020" x="6489700" y="3263900"/>
          <p14:tracePt t="97036" x="6477000" y="3270250"/>
          <p14:tracePt t="97053" x="6470650" y="3270250"/>
          <p14:tracePt t="97070" x="6445250" y="3282950"/>
          <p14:tracePt t="97086" x="6432550" y="3302000"/>
          <p14:tracePt t="97103" x="6432550" y="3333750"/>
          <p14:tracePt t="97120" x="6426200" y="3352800"/>
          <p14:tracePt t="97136" x="6426200" y="3359150"/>
          <p14:tracePt t="97153" x="6407150" y="3378200"/>
          <p14:tracePt t="97170" x="6407150" y="3390900"/>
          <p14:tracePt t="97187" x="6407150" y="3397250"/>
          <p14:tracePt t="97203" x="6407150" y="3409950"/>
          <p14:tracePt t="97220" x="6407150" y="3416300"/>
          <p14:tracePt t="97236" x="6419850" y="3441700"/>
          <p14:tracePt t="97253" x="6438900" y="3467100"/>
          <p14:tracePt t="97254" x="6445250" y="3473450"/>
          <p14:tracePt t="97270" x="6489700" y="3498850"/>
          <p14:tracePt t="97286" x="6521450" y="3511550"/>
          <p14:tracePt t="97303" x="6565900" y="3517900"/>
          <p14:tracePt t="97320" x="6629400" y="3517900"/>
          <p14:tracePt t="97337" x="6686550" y="3517900"/>
          <p14:tracePt t="97353" x="6731000" y="3517900"/>
          <p14:tracePt t="97370" x="6800850" y="3517900"/>
          <p14:tracePt t="97386" x="6819900" y="3517900"/>
          <p14:tracePt t="97403" x="6858000" y="3517900"/>
          <p14:tracePt t="97420" x="6889750" y="3517900"/>
          <p14:tracePt t="97436" x="6921500" y="3517900"/>
          <p14:tracePt t="97453" x="6965950" y="3517900"/>
          <p14:tracePt t="97454" x="6978650" y="3517900"/>
          <p14:tracePt t="97470" x="7035800" y="3517900"/>
          <p14:tracePt t="97486" x="7105650" y="3517900"/>
          <p14:tracePt t="97503" x="7181850" y="3517900"/>
          <p14:tracePt t="97520" x="7251700" y="3517900"/>
          <p14:tracePt t="97536" x="7302500" y="3517900"/>
          <p14:tracePt t="97553" x="7321550" y="3517900"/>
          <p14:tracePt t="97570" x="7334250" y="3517900"/>
          <p14:tracePt t="97590" x="7340600" y="3517900"/>
          <p14:tracePt t="98134" x="7334250" y="3524250"/>
          <p14:tracePt t="98142" x="7327900" y="3536950"/>
          <p14:tracePt t="98153" x="7315200" y="3549650"/>
          <p14:tracePt t="98170" x="7289800" y="3575050"/>
          <p14:tracePt t="98186" x="7264400" y="3613150"/>
          <p14:tracePt t="98203" x="7239000" y="3638550"/>
          <p14:tracePt t="98220" x="7194550" y="3663950"/>
          <p14:tracePt t="98237" x="7137400" y="3695700"/>
          <p14:tracePt t="98253" x="7073900" y="3721100"/>
          <p14:tracePt t="98254" x="7048500" y="3733800"/>
          <p14:tracePt t="98270" x="7016750" y="3740150"/>
          <p14:tracePt t="98287" x="6991350" y="3746500"/>
          <p14:tracePt t="98310" x="6985000" y="3746500"/>
          <p14:tracePt t="98320" x="6972300" y="3746500"/>
          <p14:tracePt t="98337" x="6953250" y="3746500"/>
          <p14:tracePt t="98353" x="6927850" y="3740150"/>
          <p14:tracePt t="98370" x="6902450" y="3714750"/>
          <p14:tracePt t="98387" x="6896100" y="3708400"/>
          <p14:tracePt t="98403" x="6870700" y="3683000"/>
          <p14:tracePt t="98420" x="6851650" y="3644900"/>
          <p14:tracePt t="98437" x="6845300" y="3638550"/>
          <p14:tracePt t="98453" x="6826250" y="3606800"/>
          <p14:tracePt t="98454" x="6819900" y="3600450"/>
          <p14:tracePt t="98478" x="6813550" y="3594100"/>
          <p14:tracePt t="98494" x="6807200" y="3575050"/>
          <p14:tracePt t="98518" x="6788150" y="3556000"/>
          <p14:tracePt t="98598" x="6781800" y="3549650"/>
          <p14:tracePt t="98606" x="6769100" y="3543300"/>
          <p14:tracePt t="98630" x="6756400" y="3543300"/>
          <p14:tracePt t="98638" x="6750050" y="3536950"/>
          <p14:tracePt t="98653" x="6743700" y="3530600"/>
          <p14:tracePt t="98686" x="6724650" y="3517900"/>
          <p14:tracePt t="98894" x="6724650" y="3511550"/>
          <p14:tracePt t="98942" x="6731000" y="3505200"/>
          <p14:tracePt t="99287" x="6743700" y="3505200"/>
          <p14:tracePt t="99294" x="6750050" y="3505200"/>
          <p14:tracePt t="99304" x="6756400" y="3505200"/>
          <p14:tracePt t="99321" x="6788150" y="3505200"/>
          <p14:tracePt t="99337" x="6864350" y="3505200"/>
          <p14:tracePt t="99353" x="6940550" y="3486150"/>
          <p14:tracePt t="99370" x="6991350" y="3473450"/>
          <p14:tracePt t="99387" x="7061200" y="3473450"/>
          <p14:tracePt t="99403" x="7086600" y="3467100"/>
          <p14:tracePt t="99420" x="7118350" y="3467100"/>
          <p14:tracePt t="99437" x="7124700" y="3460750"/>
          <p14:tracePt t="99453" x="7143750" y="3460750"/>
          <p14:tracePt t="99470" x="7156450" y="3460750"/>
          <p14:tracePt t="99487" x="7162800" y="3460750"/>
          <p14:tracePt t="99518" x="7169150" y="3448050"/>
          <p14:tracePt t="99534" x="7175500" y="3441700"/>
          <p14:tracePt t="99582" x="7188200" y="3441700"/>
          <p14:tracePt t="99590" x="7194550" y="3441700"/>
          <p14:tracePt t="99606" x="7200900" y="3441700"/>
          <p14:tracePt t="99622" x="7213600" y="3441700"/>
          <p14:tracePt t="99646" x="7226300" y="3441700"/>
          <p14:tracePt t="99654" x="7232650" y="3441700"/>
          <p14:tracePt t="99670" x="7245350" y="3435350"/>
          <p14:tracePt t="99687" x="7251700" y="3435350"/>
          <p14:tracePt t="99806" x="7258050" y="3435350"/>
          <p14:tracePt t="99927" x="7232650" y="3435350"/>
          <p14:tracePt t="99934" x="7219950" y="3435350"/>
          <p14:tracePt t="99943" x="7188200" y="3435350"/>
          <p14:tracePt t="99954" x="7150100" y="3441700"/>
          <p14:tracePt t="99970" x="7067550" y="3460750"/>
          <p14:tracePt t="99987" x="7010400" y="3467100"/>
          <p14:tracePt t="100004" x="6965950" y="3486150"/>
          <p14:tracePt t="100020" x="6927850" y="3498850"/>
          <p14:tracePt t="100037" x="6896100" y="3505200"/>
          <p14:tracePt t="100054" x="6883400" y="3505200"/>
          <p14:tracePt t="100054" x="6864350" y="3505200"/>
          <p14:tracePt t="100070" x="6845300" y="3505200"/>
          <p14:tracePt t="100087" x="6819900" y="3505200"/>
          <p14:tracePt t="100104" x="6813550" y="3505200"/>
          <p14:tracePt t="100120" x="6788150" y="3505200"/>
          <p14:tracePt t="100137" x="6781800" y="3505200"/>
          <p14:tracePt t="100399" x="6800850" y="3505200"/>
          <p14:tracePt t="100406" x="6838950" y="3505200"/>
          <p14:tracePt t="100421" x="6883400" y="3492500"/>
          <p14:tracePt t="100437" x="6972300" y="3479800"/>
          <p14:tracePt t="100454" x="7042150" y="3460750"/>
          <p14:tracePt t="100454" x="7080250" y="3454400"/>
          <p14:tracePt t="100470" x="7131050" y="3435350"/>
          <p14:tracePt t="100487" x="7156450" y="3422650"/>
          <p14:tracePt t="100504" x="7169150" y="3416300"/>
          <p14:tracePt t="100521" x="7188200" y="3397250"/>
          <p14:tracePt t="101351" x="7194550" y="3397250"/>
          <p14:tracePt t="101358" x="7200900" y="3397250"/>
          <p14:tracePt t="101383" x="7207250" y="3397250"/>
          <p14:tracePt t="101406" x="7226300" y="3403600"/>
          <p14:tracePt t="101527" x="7226300" y="3409950"/>
          <p14:tracePt t="101639" x="7226300" y="3416300"/>
          <p14:tracePt t="101671" x="7213600" y="3416300"/>
          <p14:tracePt t="101687" x="7200900" y="3435350"/>
          <p14:tracePt t="101703" x="7194550" y="3441700"/>
          <p14:tracePt t="101711" x="7181850" y="3448050"/>
          <p14:tracePt t="101721" x="7156450" y="3473450"/>
          <p14:tracePt t="101738" x="7143750" y="3492500"/>
          <p14:tracePt t="101754" x="7105650" y="3543300"/>
          <p14:tracePt t="101771" x="7099300" y="3568700"/>
          <p14:tracePt t="101787" x="7080250" y="3606800"/>
          <p14:tracePt t="101804" x="7080250" y="3619500"/>
          <p14:tracePt t="101975" x="7080250" y="3613150"/>
          <p14:tracePt t="101983" x="7080250" y="3600450"/>
          <p14:tracePt t="101991" x="7080250" y="3581400"/>
          <p14:tracePt t="102004" x="7080250" y="3568700"/>
          <p14:tracePt t="102021" x="7067550" y="3536950"/>
          <p14:tracePt t="102038" x="7067550" y="3524250"/>
          <p14:tracePt t="102054" x="7061200" y="3492500"/>
          <p14:tracePt t="102055" x="7061200" y="3479800"/>
          <p14:tracePt t="102071" x="7061200" y="3473450"/>
          <p14:tracePt t="102087" x="7061200" y="3454400"/>
          <p14:tracePt t="102104" x="7061200" y="3435350"/>
          <p14:tracePt t="102121" x="7061200" y="3422650"/>
          <p14:tracePt t="102137" x="7061200" y="3409950"/>
          <p14:tracePt t="102154" x="7061200" y="3403600"/>
          <p14:tracePt t="102171" x="7061200" y="3378200"/>
          <p14:tracePt t="102188" x="7061200" y="3365500"/>
          <p14:tracePt t="102204" x="7061200" y="3340100"/>
          <p14:tracePt t="102221" x="7061200" y="3327400"/>
          <p14:tracePt t="102238" x="7061200" y="3308350"/>
          <p14:tracePt t="102254" x="7061200" y="3302000"/>
          <p14:tracePt t="102319" x="7061200" y="3295650"/>
          <p14:tracePt t="104431" x="7061200" y="3289300"/>
          <p14:tracePt t="104543" x="7073900" y="3276600"/>
          <p14:tracePt t="104959" x="7080250" y="3270250"/>
          <p14:tracePt t="104968" x="7092950" y="3257550"/>
          <p14:tracePt t="104975" x="7112000" y="3225800"/>
          <p14:tracePt t="104988" x="7131050" y="3206750"/>
          <p14:tracePt t="105005" x="7156450" y="3181350"/>
          <p14:tracePt t="105021" x="7162800" y="3175000"/>
          <p14:tracePt t="105039" x="7175500" y="3168650"/>
          <p14:tracePt t="105087" x="7188200" y="3168650"/>
          <p14:tracePt t="105127" x="7194550" y="3168650"/>
          <p14:tracePt t="105151" x="7200900" y="3168650"/>
          <p14:tracePt t="105175" x="7207250" y="3168650"/>
          <p14:tracePt t="105183" x="7226300" y="3168650"/>
          <p14:tracePt t="105191" x="7232650" y="3168650"/>
          <p14:tracePt t="105221" x="7239000" y="3168650"/>
          <p14:tracePt t="105239" x="7245350" y="3168650"/>
          <p14:tracePt t="105255" x="7264400" y="3168650"/>
          <p14:tracePt t="105272" x="7277100" y="3168650"/>
          <p14:tracePt t="105872" x="7264400" y="3168650"/>
          <p14:tracePt t="105880" x="7245350" y="3168650"/>
          <p14:tracePt t="105904" x="7239000" y="3162300"/>
          <p14:tracePt t="106032" x="7232650" y="3155950"/>
          <p14:tracePt t="106096" x="7226300" y="3155950"/>
          <p14:tracePt t="106104" x="7213600" y="3149600"/>
          <p14:tracePt t="106112" x="7207250" y="3136900"/>
          <p14:tracePt t="106168" x="7200900" y="3136900"/>
          <p14:tracePt t="106392" x="7207250" y="3136900"/>
          <p14:tracePt t="106424" x="7226300" y="3136900"/>
          <p14:tracePt t="106432" x="7232650" y="3130550"/>
          <p14:tracePt t="106456" x="7251700" y="3124200"/>
          <p14:tracePt t="106480" x="7264400" y="3124200"/>
          <p14:tracePt t="106488" x="7270750" y="3117850"/>
          <p14:tracePt t="106608" x="7277100" y="3117850"/>
          <p14:tracePt t="106616" x="7289800" y="3117850"/>
          <p14:tracePt t="106624" x="7302500" y="3117850"/>
          <p14:tracePt t="106639" x="7308850" y="3117850"/>
          <p14:tracePt t="106655" x="7334250" y="3117850"/>
          <p14:tracePt t="106672" x="7346950" y="3117850"/>
          <p14:tracePt t="106688" x="7366000" y="3130550"/>
          <p14:tracePt t="106832" x="7366000" y="3143250"/>
          <p14:tracePt t="106848" x="7366000" y="3149600"/>
          <p14:tracePt t="106856" x="7366000" y="3155950"/>
          <p14:tracePt t="106872" x="7346950" y="3168650"/>
          <p14:tracePt t="106904" x="7340600" y="3175000"/>
          <p14:tracePt t="107376" x="7334250" y="3175000"/>
          <p14:tracePt t="107392" x="7327900" y="3175000"/>
          <p14:tracePt t="107408" x="7321550" y="3175000"/>
          <p14:tracePt t="107424" x="7308850" y="3175000"/>
          <p14:tracePt t="107448" x="7302500" y="3175000"/>
          <p14:tracePt t="107456" x="7296150" y="3168650"/>
          <p14:tracePt t="108137" x="7296150" y="3162300"/>
          <p14:tracePt t="108320" x="7296150" y="3181350"/>
          <p14:tracePt t="108328" x="7296150" y="3187700"/>
          <p14:tracePt t="108344" x="7296150" y="3200400"/>
          <p14:tracePt t="108356" x="7296150" y="3206750"/>
          <p14:tracePt t="108372" x="7296150" y="3213100"/>
          <p14:tracePt t="108389" x="7296150" y="3225800"/>
          <p14:tracePt t="108408" x="7296150" y="3232150"/>
          <p14:tracePt t="108422" x="7296150" y="3238500"/>
          <p14:tracePt t="108439" x="7296150" y="3244850"/>
          <p14:tracePt t="108456" x="7296150" y="3257550"/>
          <p14:tracePt t="108456" x="7296150" y="3276600"/>
          <p14:tracePt t="108472" x="7296150" y="3282950"/>
          <p14:tracePt t="108489" x="7296150" y="3295650"/>
          <p14:tracePt t="108506" x="7296150" y="3333750"/>
          <p14:tracePt t="108522" x="7296150" y="3352800"/>
          <p14:tracePt t="108539" x="7296150" y="3378200"/>
          <p14:tracePt t="108556" x="7296150" y="3403600"/>
          <p14:tracePt t="108572" x="7315200" y="3416300"/>
          <p14:tracePt t="108589" x="7315200" y="3435350"/>
          <p14:tracePt t="108606" x="7315200" y="3441700"/>
          <p14:tracePt t="108622" x="7315200" y="3454400"/>
          <p14:tracePt t="108639" x="7315200" y="3473450"/>
          <p14:tracePt t="108656" x="7315200" y="3486150"/>
          <p14:tracePt t="108656" x="7308850" y="3498850"/>
          <p14:tracePt t="108672" x="7302500" y="3511550"/>
          <p14:tracePt t="108704" x="7296150" y="3517900"/>
          <p14:tracePt t="108784" x="7289800" y="3524250"/>
          <p14:tracePt t="108792" x="7283450" y="3524250"/>
          <p14:tracePt t="108808" x="7277100" y="3524250"/>
          <p14:tracePt t="108823" x="7251700" y="3511550"/>
          <p14:tracePt t="108839" x="7213600" y="3505200"/>
          <p14:tracePt t="108856" x="7181850" y="3505200"/>
          <p14:tracePt t="108856" x="7156450" y="3505200"/>
          <p14:tracePt t="108872" x="7112000" y="3498850"/>
          <p14:tracePt t="108889" x="7061200" y="3498850"/>
          <p14:tracePt t="108906" x="7016750" y="3498850"/>
          <p14:tracePt t="108922" x="6985000" y="3498850"/>
          <p14:tracePt t="108939" x="6940550" y="3498850"/>
          <p14:tracePt t="108956" x="6902450" y="3479800"/>
          <p14:tracePt t="108972" x="6870700" y="3473450"/>
          <p14:tracePt t="108989" x="6826250" y="3460750"/>
          <p14:tracePt t="109006" x="6800850" y="3460750"/>
          <p14:tracePt t="109023" x="6788150" y="3454400"/>
          <p14:tracePt t="109039" x="6769100" y="3454400"/>
          <p14:tracePt t="109200" x="6794500" y="3454400"/>
          <p14:tracePt t="109208" x="6807200" y="3454400"/>
          <p14:tracePt t="109222" x="6838950" y="3454400"/>
          <p14:tracePt t="109239" x="6908800" y="3429000"/>
          <p14:tracePt t="109256" x="6940550" y="3429000"/>
          <p14:tracePt t="109256" x="6959600" y="3429000"/>
          <p14:tracePt t="109273" x="6991350" y="3422650"/>
          <p14:tracePt t="109290" x="7035800" y="3422650"/>
          <p14:tracePt t="109306" x="7080250" y="3422650"/>
          <p14:tracePt t="109322" x="7124700" y="3422650"/>
          <p14:tracePt t="109339" x="7169150" y="3409950"/>
          <p14:tracePt t="109356" x="7194550" y="3409950"/>
          <p14:tracePt t="109372" x="7207250" y="3409950"/>
          <p14:tracePt t="109408" x="7213600" y="3409950"/>
          <p14:tracePt t="109536" x="7219950" y="3416300"/>
          <p14:tracePt t="109584" x="7219950" y="3422650"/>
          <p14:tracePt t="109617" x="7219950" y="3429000"/>
          <p14:tracePt t="109625" x="7226300" y="3435350"/>
          <p14:tracePt t="109640" x="7232650" y="3435350"/>
          <p14:tracePt t="109649" x="7251700" y="3435350"/>
          <p14:tracePt t="109656" x="7258050" y="3435350"/>
          <p14:tracePt t="109673" x="7289800" y="3435350"/>
          <p14:tracePt t="109689" x="7321550" y="3435350"/>
          <p14:tracePt t="109706" x="7327900" y="3435350"/>
          <p14:tracePt t="109723" x="7353300" y="3435350"/>
          <p14:tracePt t="109744" x="7359650" y="3435350"/>
          <p14:tracePt t="109756" x="7366000" y="3435350"/>
          <p14:tracePt t="109792" x="7372350" y="3435350"/>
          <p14:tracePt t="109801" x="7385050" y="3429000"/>
          <p14:tracePt t="109977" x="7378700" y="3429000"/>
          <p14:tracePt t="109985" x="7372350" y="3435350"/>
          <p14:tracePt t="109993" x="7366000" y="3441700"/>
          <p14:tracePt t="110006" x="7359650" y="3441700"/>
          <p14:tracePt t="110023" x="7321550" y="3467100"/>
          <p14:tracePt t="110039" x="7277100" y="3479800"/>
          <p14:tracePt t="110056" x="7219950" y="3498850"/>
          <p14:tracePt t="110057" x="7213600" y="3505200"/>
          <p14:tracePt t="110073" x="7150100" y="3505200"/>
          <p14:tracePt t="110090" x="7124700" y="3511550"/>
          <p14:tracePt t="110106" x="7092950" y="3511550"/>
          <p14:tracePt t="110123" x="7073900" y="3511550"/>
          <p14:tracePt t="110139" x="7061200" y="3511550"/>
          <p14:tracePt t="110156" x="7054850" y="3511550"/>
          <p14:tracePt t="110173" x="7048500" y="3511550"/>
          <p14:tracePt t="110193" x="7035800" y="3511550"/>
          <p14:tracePt t="110209" x="7023100" y="3511550"/>
          <p14:tracePt t="110321" x="7023100" y="3505200"/>
          <p14:tracePt t="110433" x="7029450" y="3498850"/>
          <p14:tracePt t="110521" x="7035800" y="3498850"/>
          <p14:tracePt t="110537" x="7048500" y="3498850"/>
          <p14:tracePt t="110553" x="7054850" y="3498850"/>
          <p14:tracePt t="110561" x="7067550" y="3498850"/>
          <p14:tracePt t="110573" x="7092950" y="3498850"/>
          <p14:tracePt t="110589" x="7105650" y="3479800"/>
          <p14:tracePt t="110606" x="7131050" y="3467100"/>
          <p14:tracePt t="110623" x="7150100" y="3454400"/>
          <p14:tracePt t="110639" x="7188200" y="3422650"/>
          <p14:tracePt t="110657" x="7194550" y="3416300"/>
          <p14:tracePt t="110825" x="7194550" y="3422650"/>
          <p14:tracePt t="110865" x="7194550" y="3435350"/>
          <p14:tracePt t="110897" x="7188200" y="3441700"/>
          <p14:tracePt t="110985" x="7181850" y="3441700"/>
          <p14:tracePt t="110993" x="7175500" y="3448050"/>
          <p14:tracePt t="111233" x="7156450" y="3448050"/>
          <p14:tracePt t="111241" x="7137400" y="3441700"/>
          <p14:tracePt t="111281" x="7131050" y="3435350"/>
          <p14:tracePt t="112057" x="7124700" y="3429000"/>
          <p14:tracePt t="112337" x="7137400" y="3441700"/>
          <p14:tracePt t="112345" x="7150100" y="3441700"/>
          <p14:tracePt t="112357" x="7156450" y="3448050"/>
          <p14:tracePt t="112373" x="7200900" y="3454400"/>
          <p14:tracePt t="112390" x="7226300" y="3467100"/>
          <p14:tracePt t="112407" x="7239000" y="3467100"/>
          <p14:tracePt t="112423" x="7258050" y="3467100"/>
          <p14:tracePt t="112440" x="7264400" y="3467100"/>
          <p14:tracePt t="112457" x="7270750" y="3473450"/>
          <p14:tracePt t="112473" x="7296150" y="3473450"/>
          <p14:tracePt t="112490" x="7308850" y="3473450"/>
          <p14:tracePt t="112507" x="7346950" y="3473450"/>
          <p14:tracePt t="112523" x="7410450" y="3467100"/>
          <p14:tracePt t="112540" x="7499350" y="3467100"/>
          <p14:tracePt t="112557" x="7607300" y="3467100"/>
          <p14:tracePt t="112573" x="7785100" y="3467100"/>
          <p14:tracePt t="112590" x="7943850" y="3454400"/>
          <p14:tracePt t="112607" x="8083550" y="3441700"/>
          <p14:tracePt t="112623" x="8153400" y="3441700"/>
          <p14:tracePt t="112640" x="8185150" y="3441700"/>
          <p14:tracePt t="112769" x="8172450" y="3441700"/>
          <p14:tracePt t="112777" x="8140700" y="3441700"/>
          <p14:tracePt t="112790" x="8128000" y="3441700"/>
          <p14:tracePt t="112807" x="8051800" y="3441700"/>
          <p14:tracePt t="112823" x="7981950" y="3441700"/>
          <p14:tracePt t="112840" x="7905750" y="3441700"/>
          <p14:tracePt t="112857" x="7835900" y="3454400"/>
          <p14:tracePt t="112857" x="7810500" y="3454400"/>
          <p14:tracePt t="112873" x="7772400" y="3467100"/>
          <p14:tracePt t="112890" x="7721600" y="3467100"/>
          <p14:tracePt t="112907" x="7664450" y="3473450"/>
          <p14:tracePt t="112923" x="7562850" y="3492500"/>
          <p14:tracePt t="112940" x="7493000" y="3524250"/>
          <p14:tracePt t="112957" x="7416800" y="3536950"/>
          <p14:tracePt t="112973" x="7346950" y="3568700"/>
          <p14:tracePt t="112990" x="7308850" y="3575050"/>
          <p14:tracePt t="113105" x="7327900" y="3575050"/>
          <p14:tracePt t="113113" x="7366000" y="3575050"/>
          <p14:tracePt t="113123" x="7410450" y="3562350"/>
          <p14:tracePt t="113140" x="7505700" y="3536950"/>
          <p14:tracePt t="113157" x="7588250" y="3511550"/>
          <p14:tracePt t="113173" x="7670800" y="3486150"/>
          <p14:tracePt t="113191" x="7727950" y="3479800"/>
          <p14:tracePt t="113207" x="7785100" y="3460750"/>
          <p14:tracePt t="113223" x="7816850" y="3460750"/>
          <p14:tracePt t="113240" x="7848600" y="3460750"/>
          <p14:tracePt t="113258" x="7854950" y="3454400"/>
          <p14:tracePt t="113258" x="7861300" y="3454400"/>
          <p14:tracePt t="113274" x="7880350" y="3454400"/>
          <p14:tracePt t="113290" x="7899400" y="3454400"/>
          <p14:tracePt t="113307" x="7931150" y="3454400"/>
          <p14:tracePt t="113323" x="7962900" y="3454400"/>
          <p14:tracePt t="113340" x="7988300" y="3454400"/>
          <p14:tracePt t="113357" x="8007350" y="3454400"/>
          <p14:tracePt t="113373" x="8020050" y="3454400"/>
          <p14:tracePt t="113390" x="8026400" y="3460750"/>
          <p14:tracePt t="113433" x="8032750" y="3467100"/>
          <p14:tracePt t="113457" x="8032750" y="3479800"/>
          <p14:tracePt t="113465" x="8026400" y="3479800"/>
          <p14:tracePt t="113481" x="8013700" y="3479800"/>
          <p14:tracePt t="113665" x="8020050" y="3479800"/>
          <p14:tracePt t="113674" x="8026400" y="3473450"/>
          <p14:tracePt t="113691" x="8051800" y="3473450"/>
          <p14:tracePt t="113707" x="8077200" y="3448050"/>
          <p14:tracePt t="113724" x="8096250" y="3441700"/>
          <p14:tracePt t="113740" x="8134350" y="3435350"/>
          <p14:tracePt t="113757" x="8166100" y="3435350"/>
          <p14:tracePt t="113774" x="8197850" y="3416300"/>
          <p14:tracePt t="113790" x="8210550" y="3416300"/>
          <p14:tracePt t="113807" x="8223250" y="3416300"/>
          <p14:tracePt t="113823" x="8242300" y="3416300"/>
          <p14:tracePt t="113840" x="8248650" y="3422650"/>
          <p14:tracePt t="113857" x="8261350" y="3422650"/>
          <p14:tracePt t="113874" x="8267700" y="3429000"/>
          <p14:tracePt t="113890" x="8312150" y="3448050"/>
          <p14:tracePt t="113907" x="8337550" y="3460750"/>
          <p14:tracePt t="113924" x="8350250" y="3460750"/>
          <p14:tracePt t="113940" x="8388350" y="3467100"/>
          <p14:tracePt t="113957" x="8420100" y="3467100"/>
          <p14:tracePt t="113974" x="8464550" y="3479800"/>
          <p14:tracePt t="113990" x="8477250" y="3479800"/>
          <p14:tracePt t="114007" x="8496300" y="3479800"/>
          <p14:tracePt t="114024" x="8502650" y="3479800"/>
          <p14:tracePt t="114258" x="8509000" y="3486150"/>
          <p14:tracePt t="114265" x="8509000" y="3492500"/>
          <p14:tracePt t="114274" x="8502650" y="3498850"/>
          <p14:tracePt t="114290" x="8477250" y="3517900"/>
          <p14:tracePt t="114307" x="8451850" y="3530600"/>
          <p14:tracePt t="114324" x="8439150" y="3536950"/>
          <p14:tracePt t="114340" x="8426450" y="3549650"/>
          <p14:tracePt t="114357" x="8420100" y="3549650"/>
          <p14:tracePt t="114374" x="8413750" y="3556000"/>
          <p14:tracePt t="114434" x="8407400" y="3562350"/>
          <p14:tracePt t="114466" x="8401050" y="3568700"/>
          <p14:tracePt t="114498" x="8394700" y="3568700"/>
          <p14:tracePt t="114545" x="8394700" y="3562350"/>
          <p14:tracePt t="114554" x="8394700" y="3543300"/>
          <p14:tracePt t="114562" x="8413750" y="3524250"/>
          <p14:tracePt t="114574" x="8420100" y="3524250"/>
          <p14:tracePt t="114590" x="8445500" y="3511550"/>
          <p14:tracePt t="114607" x="8489950" y="3479800"/>
          <p14:tracePt t="114624" x="8509000" y="3479800"/>
          <p14:tracePt t="114641" x="8521700" y="3473450"/>
          <p14:tracePt t="114657" x="8547100" y="3467100"/>
          <p14:tracePt t="114674" x="8553450" y="3467100"/>
          <p14:tracePt t="114690" x="8559800" y="3467100"/>
          <p14:tracePt t="114707" x="8566150" y="3467100"/>
          <p14:tracePt t="114730" x="8585200" y="3467100"/>
          <p14:tracePt t="114826" x="8591550" y="3467100"/>
          <p14:tracePt t="114922" x="8597900" y="3467100"/>
          <p14:tracePt t="114930" x="8597900" y="3473450"/>
          <p14:tracePt t="114941" x="8597900" y="3479800"/>
          <p14:tracePt t="114957" x="8642350" y="3498850"/>
          <p14:tracePt t="114974" x="8718550" y="3498850"/>
          <p14:tracePt t="114990" x="8775700" y="3498850"/>
          <p14:tracePt t="115007" x="8820150" y="3498850"/>
          <p14:tracePt t="115024" x="8851900" y="3505200"/>
          <p14:tracePt t="115041" x="8870950" y="3517900"/>
          <p14:tracePt t="115490" x="8870950" y="3524250"/>
          <p14:tracePt t="115498" x="8858250" y="3543300"/>
          <p14:tracePt t="115507" x="8832850" y="3549650"/>
          <p14:tracePt t="115524" x="8763000" y="3587750"/>
          <p14:tracePt t="115541" x="8648700" y="3625850"/>
          <p14:tracePt t="115557" x="8445500" y="3676650"/>
          <p14:tracePt t="115574" x="8166100" y="3721100"/>
          <p14:tracePt t="115591" x="7804150" y="3765550"/>
          <p14:tracePt t="115607" x="7372350" y="3778250"/>
          <p14:tracePt t="115624" x="6870700" y="3778250"/>
          <p14:tracePt t="115641" x="6477000" y="3778250"/>
          <p14:tracePt t="115657" x="6102350" y="3740150"/>
          <p14:tracePt t="115658" x="5924550" y="3695700"/>
          <p14:tracePt t="115674" x="5670550" y="3600450"/>
          <p14:tracePt t="115691" x="5448300" y="3429000"/>
          <p14:tracePt t="115707" x="5340350" y="3225800"/>
          <p14:tracePt t="115724" x="5295900" y="3016250"/>
          <p14:tracePt t="115741" x="5295900" y="2819400"/>
          <p14:tracePt t="115757" x="5295900" y="2679700"/>
          <p14:tracePt t="115774" x="5295900" y="2590800"/>
          <p14:tracePt t="115791" x="5295900" y="2533650"/>
          <p14:tracePt t="115807" x="5302250" y="2508250"/>
          <p14:tracePt t="115824" x="5308600" y="2489200"/>
          <p14:tracePt t="116722" x="5314950" y="2489200"/>
          <p14:tracePt t="116730" x="5314950" y="2508250"/>
          <p14:tracePt t="116741" x="5314950" y="2514600"/>
          <p14:tracePt t="116758" x="5295900" y="2571750"/>
          <p14:tracePt t="116774" x="5264150" y="2654300"/>
          <p14:tracePt t="116791" x="5245100" y="2781300"/>
          <p14:tracePt t="116808" x="5194300" y="2914650"/>
          <p14:tracePt t="116824" x="5143500" y="3079750"/>
          <p14:tracePt t="116841" x="5086350" y="3276600"/>
          <p14:tracePt t="116858" x="5010150" y="3460750"/>
          <p14:tracePt t="116858" x="4965700" y="3556000"/>
          <p14:tracePt t="116874" x="4845050" y="3727450"/>
          <p14:tracePt t="116891" x="4718050" y="3873500"/>
          <p14:tracePt t="116908" x="4654550" y="3937000"/>
          <p14:tracePt t="116924" x="4635500" y="3968750"/>
          <p14:tracePt t="116941" x="4622800" y="3987800"/>
          <p14:tracePt t="116986" x="4622800" y="3968750"/>
          <p14:tracePt t="116994" x="4641850" y="3962400"/>
          <p14:tracePt t="117003" x="4673600" y="3949700"/>
          <p14:tracePt t="117010" x="4699000" y="3917950"/>
          <p14:tracePt t="117024" x="4730750" y="3911600"/>
          <p14:tracePt t="117041" x="4838700" y="3867150"/>
          <p14:tracePt t="117058" x="4991100" y="3816350"/>
          <p14:tracePt t="117058" x="5048250" y="3803650"/>
          <p14:tracePt t="117074" x="5207000" y="3790950"/>
          <p14:tracePt t="117091" x="5384800" y="3752850"/>
          <p14:tracePt t="117108" x="5562600" y="3740150"/>
          <p14:tracePt t="117124" x="5778500" y="3714750"/>
          <p14:tracePt t="117141" x="6007100" y="3689350"/>
          <p14:tracePt t="117158" x="6216650" y="3676650"/>
          <p14:tracePt t="117174" x="6445250" y="3644900"/>
          <p14:tracePt t="117192" x="6610350" y="3619500"/>
          <p14:tracePt t="117208" x="6705600" y="3613150"/>
          <p14:tracePt t="117224" x="6737350" y="3613150"/>
          <p14:tracePt t="117306" x="6711950" y="3619500"/>
          <p14:tracePt t="117314" x="6692900" y="3632200"/>
          <p14:tracePt t="117325" x="6642100" y="3651250"/>
          <p14:tracePt t="117341" x="6502400" y="3714750"/>
          <p14:tracePt t="117358" x="6388100" y="3759200"/>
          <p14:tracePt t="117374" x="6280150" y="3810000"/>
          <p14:tracePt t="117392" x="6223000" y="3835400"/>
          <p14:tracePt t="117408" x="6203950" y="3848100"/>
          <p14:tracePt t="117424" x="6197600" y="3848100"/>
          <p14:tracePt t="117441" x="6165850" y="3854450"/>
          <p14:tracePt t="117458" x="6146800" y="3854450"/>
          <p14:tracePt t="117458" x="6121400" y="3860800"/>
          <p14:tracePt t="117474" x="6051550" y="3886200"/>
          <p14:tracePt t="117491" x="5962650" y="3892550"/>
          <p14:tracePt t="117508" x="5835650" y="3905250"/>
          <p14:tracePt t="117524" x="5689600" y="3917950"/>
          <p14:tracePt t="117541" x="5619750" y="3937000"/>
          <p14:tracePt t="117558" x="5607050" y="3937000"/>
          <p14:tracePt t="117586" x="5594350" y="3937000"/>
          <p14:tracePt t="117594" x="5594350" y="3930650"/>
          <p14:tracePt t="117608" x="5594350" y="3917950"/>
          <p14:tracePt t="117624" x="5626100" y="3886200"/>
          <p14:tracePt t="117641" x="5683250" y="3860800"/>
          <p14:tracePt t="117658" x="5772150" y="3829050"/>
          <p14:tracePt t="117658" x="5784850" y="3829050"/>
          <p14:tracePt t="117674" x="5810250" y="3829050"/>
          <p14:tracePt t="117691" x="5822950" y="3829050"/>
          <p14:tracePt t="117708" x="5842000" y="3829050"/>
          <p14:tracePt t="117725" x="5848350" y="3829050"/>
          <p14:tracePt t="117741" x="5854700" y="3829050"/>
          <p14:tracePt t="117758" x="5880100" y="3810000"/>
          <p14:tracePt t="117774" x="5905500" y="3803650"/>
          <p14:tracePt t="117791" x="5949950" y="3790950"/>
          <p14:tracePt t="117808" x="6013450" y="3784600"/>
          <p14:tracePt t="117824" x="6083300" y="3752850"/>
          <p14:tracePt t="117841" x="6127750" y="3752850"/>
          <p14:tracePt t="117858" x="6140450" y="3752850"/>
          <p14:tracePt t="117874" x="6153150" y="3752850"/>
          <p14:tracePt t="117891" x="6159500" y="3752850"/>
          <p14:tracePt t="117908" x="6127750" y="3778250"/>
          <p14:tracePt t="117924" x="6045200" y="3810000"/>
          <p14:tracePt t="117941" x="5899150" y="3860800"/>
          <p14:tracePt t="117958" x="5740400" y="3886200"/>
          <p14:tracePt t="117974" x="5543550" y="3898900"/>
          <p14:tracePt t="117991" x="5365750" y="3937000"/>
          <p14:tracePt t="118008" x="5207000" y="3937000"/>
          <p14:tracePt t="118024" x="5124450" y="3937000"/>
          <p14:tracePt t="118041" x="5099050" y="3937000"/>
          <p14:tracePt t="118059" x="5086350" y="3937000"/>
          <p14:tracePt t="118082" x="5073650" y="3930650"/>
          <p14:tracePt t="118098" x="5060950" y="3924300"/>
          <p14:tracePt t="118218" x="5054600" y="3917950"/>
          <p14:tracePt t="118251" x="5041900" y="3905250"/>
          <p14:tracePt t="118274" x="5041900" y="3898900"/>
          <p14:tracePt t="118290" x="5041900" y="3892550"/>
          <p14:tracePt t="118298" x="5041900" y="3886200"/>
          <p14:tracePt t="118308" x="5048250" y="3860800"/>
          <p14:tracePt t="118325" x="5073650" y="3841750"/>
          <p14:tracePt t="118341" x="5086350" y="3841750"/>
          <p14:tracePt t="118358" x="5105400" y="3835400"/>
          <p14:tracePt t="118375" x="5143500" y="3835400"/>
          <p14:tracePt t="118391" x="5251450" y="3835400"/>
          <p14:tracePt t="118408" x="5492750" y="3835400"/>
          <p14:tracePt t="118425" x="5873750" y="3835400"/>
          <p14:tracePt t="118441" x="6407150" y="3765550"/>
          <p14:tracePt t="118458" x="6908800" y="3765550"/>
          <p14:tracePt t="118458" x="7080250" y="3752850"/>
          <p14:tracePt t="118475" x="7258050" y="3721100"/>
          <p14:tracePt t="118491" x="7264400" y="3714750"/>
          <p14:tracePt t="118530" x="7245350" y="3733800"/>
          <p14:tracePt t="118538" x="7194550" y="3746500"/>
          <p14:tracePt t="118546" x="7118350" y="3784600"/>
          <p14:tracePt t="118558" x="7010400" y="3797300"/>
          <p14:tracePt t="118575" x="6711950" y="3854450"/>
          <p14:tracePt t="118591" x="6184900" y="3943350"/>
          <p14:tracePt t="118608" x="5473700" y="3943350"/>
          <p14:tracePt t="118625" x="4483100" y="3943350"/>
          <p14:tracePt t="118641" x="3810000" y="3943350"/>
          <p14:tracePt t="118658" x="3175000" y="3943350"/>
          <p14:tracePt t="118658" x="2984500" y="3943350"/>
          <p14:tracePt t="118675" x="2686050" y="3892550"/>
          <p14:tracePt t="118691" x="2546350" y="3829050"/>
          <p14:tracePt t="118708" x="2457450" y="3797300"/>
          <p14:tracePt t="118725" x="2368550" y="3752850"/>
          <p14:tracePt t="118741" x="2286000" y="3721100"/>
          <p14:tracePt t="118758" x="2203450" y="3689350"/>
          <p14:tracePt t="118775" x="2146300" y="3676650"/>
          <p14:tracePt t="118791" x="2101850" y="3651250"/>
          <p14:tracePt t="118808" x="2070100" y="3606800"/>
          <p14:tracePt t="118825" x="2044700" y="3543300"/>
          <p14:tracePt t="118841" x="2025650" y="3505200"/>
          <p14:tracePt t="118858" x="2006600" y="3416300"/>
          <p14:tracePt t="118858" x="1987550" y="3365500"/>
          <p14:tracePt t="118875" x="1968500" y="3308350"/>
          <p14:tracePt t="118891" x="1924050" y="3244850"/>
          <p14:tracePt t="118908" x="1873250" y="3181350"/>
          <p14:tracePt t="118925" x="1841500" y="3149600"/>
          <p14:tracePt t="118941" x="1822450" y="3117850"/>
          <p14:tracePt t="118958" x="1790700" y="3086100"/>
          <p14:tracePt t="118975" x="1739900" y="3022600"/>
          <p14:tracePt t="118991" x="1682750" y="2965450"/>
          <p14:tracePt t="119008" x="1631950" y="2914650"/>
          <p14:tracePt t="119025" x="1606550" y="2870200"/>
          <p14:tracePt t="119042" x="1587500" y="2844800"/>
          <p14:tracePt t="119059" x="1549400" y="2781300"/>
          <p14:tracePt t="119075" x="1530350" y="2736850"/>
          <p14:tracePt t="119091" x="1504950" y="2679700"/>
          <p14:tracePt t="119108" x="1485900" y="2641600"/>
          <p14:tracePt t="119125" x="1460500" y="2609850"/>
          <p14:tracePt t="119142" x="1454150" y="2603500"/>
          <p14:tracePt t="119158" x="1454150" y="2578100"/>
          <p14:tracePt t="119175" x="1454150" y="2571750"/>
          <p14:tracePt t="119192" x="1441450" y="2565400"/>
          <p14:tracePt t="119222" x="1441450" y="2552700"/>
          <p14:tracePt t="119243" x="1441450" y="2540000"/>
          <p14:tracePt t="119411" x="1441450" y="2559050"/>
          <p14:tracePt t="119427" x="1441450" y="2578100"/>
          <p14:tracePt t="119435" x="1447800" y="2603500"/>
          <p14:tracePt t="119443" x="1466850" y="2635250"/>
          <p14:tracePt t="119458" x="1485900" y="2667000"/>
          <p14:tracePt t="119475" x="1549400" y="2755900"/>
          <p14:tracePt t="119492" x="1593850" y="2806700"/>
          <p14:tracePt t="119508" x="1670050" y="2889250"/>
          <p14:tracePt t="119526" x="1778000" y="2990850"/>
          <p14:tracePt t="119541" x="1885950" y="3048000"/>
          <p14:tracePt t="119559" x="2006600" y="3105150"/>
          <p14:tracePt t="119575" x="2139950" y="3181350"/>
          <p14:tracePt t="119591" x="2260600" y="3251200"/>
          <p14:tracePt t="119608" x="2349500" y="3308350"/>
          <p14:tracePt t="119625" x="2451100" y="3365500"/>
          <p14:tracePt t="119642" x="2501900" y="3403600"/>
          <p14:tracePt t="119658" x="2559050" y="3441700"/>
          <p14:tracePt t="119659" x="2590800" y="3473450"/>
          <p14:tracePt t="119675" x="2635250" y="3511550"/>
          <p14:tracePt t="119691" x="2686050" y="3562350"/>
          <p14:tracePt t="119708" x="2736850" y="3606800"/>
          <p14:tracePt t="119725" x="2781300" y="3657600"/>
          <p14:tracePt t="119742" x="2857500" y="3708400"/>
          <p14:tracePt t="119758" x="2927350" y="3759200"/>
          <p14:tracePt t="119775" x="3016250" y="3822700"/>
          <p14:tracePt t="119792" x="3111500" y="3879850"/>
          <p14:tracePt t="119808" x="3232150" y="3956050"/>
          <p14:tracePt t="119825" x="3295650" y="3994150"/>
          <p14:tracePt t="119841" x="3371850" y="4051300"/>
          <p14:tracePt t="119858" x="3397250" y="4076700"/>
          <p14:tracePt t="119859" x="3403600" y="4083050"/>
          <p14:tracePt t="119883" x="3409950" y="4089400"/>
          <p14:tracePt t="119923" x="3422650" y="4102100"/>
          <p14:tracePt t="119939" x="3429000" y="4108450"/>
          <p14:tracePt t="119963" x="3429000" y="4114800"/>
          <p14:tracePt t="119979" x="3435350" y="4140200"/>
          <p14:tracePt t="119987" x="3435350" y="4146550"/>
          <p14:tracePt t="120011" x="3435350" y="4152900"/>
          <p14:tracePt t="120019" x="3435350" y="4159250"/>
          <p14:tracePt t="120035" x="3435350" y="4178300"/>
          <p14:tracePt t="120043" x="3435350" y="4184650"/>
          <p14:tracePt t="120059" x="3435350" y="4191000"/>
          <p14:tracePt t="120075" x="3435350" y="4216400"/>
          <p14:tracePt t="120092" x="3435350" y="4222750"/>
          <p14:tracePt t="120108" x="3435350" y="4229100"/>
          <p14:tracePt t="120125" x="3429000" y="4254500"/>
          <p14:tracePt t="120142" x="3416300" y="4267200"/>
          <p14:tracePt t="120158" x="3416300" y="4286250"/>
          <p14:tracePt t="120176" x="3409950" y="4305300"/>
          <p14:tracePt t="120192" x="3397250" y="4324350"/>
          <p14:tracePt t="120531" x="3403600" y="4311650"/>
          <p14:tracePt t="120547" x="3409950" y="4311650"/>
          <p14:tracePt t="120555" x="3416300" y="4311650"/>
          <p14:tracePt t="120563" x="3435350" y="4305300"/>
          <p14:tracePt t="120575" x="3486150" y="4292600"/>
          <p14:tracePt t="120592" x="3568700" y="4279900"/>
          <p14:tracePt t="120608" x="3752850" y="4241800"/>
          <p14:tracePt t="120625" x="3981450" y="4159250"/>
          <p14:tracePt t="120642" x="4203700" y="4076700"/>
          <p14:tracePt t="120658" x="4438650" y="3949700"/>
          <p14:tracePt t="120659" x="4540250" y="3886200"/>
          <p14:tracePt t="120675" x="4667250" y="3752850"/>
          <p14:tracePt t="120692" x="4718050" y="3670300"/>
          <p14:tracePt t="120708" x="4775200" y="3575050"/>
          <p14:tracePt t="120725" x="4775200" y="3517900"/>
          <p14:tracePt t="120742" x="4787900" y="3486150"/>
          <p14:tracePt t="120763" x="4787900" y="3473450"/>
          <p14:tracePt t="120827" x="4794250" y="3460750"/>
          <p14:tracePt t="120836" x="4800600" y="3467100"/>
          <p14:tracePt t="120843" x="4806950" y="3467100"/>
          <p14:tracePt t="120858" x="4832350" y="3473450"/>
          <p14:tracePt t="120875" x="4921250" y="3486150"/>
          <p14:tracePt t="120892" x="5060950" y="3511550"/>
          <p14:tracePt t="120908" x="5187950" y="3517900"/>
          <p14:tracePt t="120925" x="5295900" y="3517900"/>
          <p14:tracePt t="120942" x="5403850" y="3517900"/>
          <p14:tracePt t="120958" x="5454650" y="3517900"/>
          <p14:tracePt t="120976" x="5537200" y="3517900"/>
          <p14:tracePt t="120992" x="5588000" y="3530600"/>
          <p14:tracePt t="121009" x="5645150" y="3536950"/>
          <p14:tracePt t="121025" x="5740400" y="3562350"/>
          <p14:tracePt t="121042" x="5854700" y="3568700"/>
          <p14:tracePt t="121059" x="5962650" y="3581400"/>
          <p14:tracePt t="121059" x="6032500" y="3594100"/>
          <p14:tracePt t="121076" x="6140450" y="3619500"/>
          <p14:tracePt t="121092" x="6242050" y="3638550"/>
          <p14:tracePt t="121109" x="6369050" y="3676650"/>
          <p14:tracePt t="121125" x="6464300" y="3695700"/>
          <p14:tracePt t="121142" x="6597650" y="3746500"/>
          <p14:tracePt t="121159" x="6718300" y="3759200"/>
          <p14:tracePt t="121176" x="6813550" y="3771900"/>
          <p14:tracePt t="121192" x="6908800" y="3790950"/>
          <p14:tracePt t="121208" x="6959600" y="3790950"/>
          <p14:tracePt t="121225" x="6991350" y="3797300"/>
          <p14:tracePt t="121242" x="6997700" y="3797300"/>
          <p14:tracePt t="121259" x="7004050" y="3803650"/>
          <p14:tracePt t="121371" x="6997700" y="3803650"/>
          <p14:tracePt t="121379" x="6940550" y="3803650"/>
          <p14:tracePt t="121392" x="6838950" y="3803650"/>
          <p14:tracePt t="121409" x="6597650" y="3803650"/>
          <p14:tracePt t="121425" x="6286500" y="3803650"/>
          <p14:tracePt t="121442" x="5988050" y="3848100"/>
          <p14:tracePt t="121459" x="5791200" y="3873500"/>
          <p14:tracePt t="121459" x="5753100" y="3873500"/>
          <p14:tracePt t="121476" x="5727700" y="3879850"/>
          <p14:tracePt t="121555" x="5727700" y="3892550"/>
          <p14:tracePt t="121579" x="5740400" y="3898900"/>
          <p14:tracePt t="121587" x="5759450" y="3898900"/>
          <p14:tracePt t="121595" x="5784850" y="3898900"/>
          <p14:tracePt t="121609" x="5803900" y="3898900"/>
          <p14:tracePt t="121625" x="5835650" y="3892550"/>
          <p14:tracePt t="121642" x="5867400" y="3886200"/>
          <p14:tracePt t="121659" x="5873750" y="3879850"/>
          <p14:tracePt t="121675" x="5892800" y="3873500"/>
          <p14:tracePt t="121692" x="5905500" y="3854450"/>
          <p14:tracePt t="121709" x="5924550" y="3848100"/>
          <p14:tracePt t="121725" x="5956300" y="3835400"/>
          <p14:tracePt t="121743" x="6007100" y="3816350"/>
          <p14:tracePt t="121759" x="6064250" y="3797300"/>
          <p14:tracePt t="121775" x="6178550" y="3765550"/>
          <p14:tracePt t="121792" x="6324600" y="3752850"/>
          <p14:tracePt t="121809" x="6445250" y="3740150"/>
          <p14:tracePt t="121825" x="6540500" y="3727450"/>
          <p14:tracePt t="121842" x="6559550" y="3727450"/>
          <p14:tracePt t="121859" x="6565900" y="3727450"/>
          <p14:tracePt t="121907" x="6553200" y="3727450"/>
          <p14:tracePt t="121915" x="6527800" y="3746500"/>
          <p14:tracePt t="121925" x="6496050" y="3752850"/>
          <p14:tracePt t="121942" x="6451600" y="3771900"/>
          <p14:tracePt t="121959" x="6337300" y="3803650"/>
          <p14:tracePt t="121976" x="6261100" y="3803650"/>
          <p14:tracePt t="121992" x="6191250" y="3803650"/>
          <p14:tracePt t="122009" x="6140450" y="3803650"/>
          <p14:tracePt t="122025" x="6102350" y="3803650"/>
          <p14:tracePt t="122042" x="6070600" y="3797300"/>
          <p14:tracePt t="122060" x="6045200" y="3778250"/>
          <p14:tracePt t="122075" x="6038850" y="3759200"/>
          <p14:tracePt t="122092" x="6026150" y="3752850"/>
          <p14:tracePt t="122109" x="6026150" y="3733800"/>
          <p14:tracePt t="122125" x="6026150" y="3714750"/>
          <p14:tracePt t="122142" x="6051550" y="3670300"/>
          <p14:tracePt t="122159" x="6083300" y="3663950"/>
          <p14:tracePt t="122176" x="6121400" y="3644900"/>
          <p14:tracePt t="122260" x="6127750" y="3651250"/>
          <p14:tracePt t="122275" x="6127750" y="3657600"/>
          <p14:tracePt t="122291" x="6127750" y="3670300"/>
          <p14:tracePt t="122307" x="6127750" y="3676650"/>
          <p14:tracePt t="122515" x="6134100" y="3683000"/>
          <p14:tracePt t="122523" x="6140450" y="3683000"/>
          <p14:tracePt t="122531" x="6153150" y="3683000"/>
          <p14:tracePt t="122542" x="6197600" y="3683000"/>
          <p14:tracePt t="122559" x="6267450" y="3683000"/>
          <p14:tracePt t="122576" x="6356350" y="3670300"/>
          <p14:tracePt t="122592" x="6438900" y="3663950"/>
          <p14:tracePt t="122609" x="6489700" y="3663950"/>
          <p14:tracePt t="122626" x="6527800" y="3663950"/>
          <p14:tracePt t="122642" x="6540500" y="3663950"/>
          <p14:tracePt t="122659" x="6565900" y="3670300"/>
          <p14:tracePt t="122659" x="6572250" y="3683000"/>
          <p14:tracePt t="122676" x="6584950" y="3702050"/>
          <p14:tracePt t="122692" x="6597650" y="3746500"/>
          <p14:tracePt t="122709" x="6635750" y="3816350"/>
          <p14:tracePt t="122726" x="6648450" y="3854450"/>
          <p14:tracePt t="122742" x="6680200" y="3886200"/>
          <p14:tracePt t="122759" x="6686550" y="3905250"/>
          <p14:tracePt t="122776" x="6692900" y="3905250"/>
          <p14:tracePt t="122795" x="6705600" y="3905250"/>
          <p14:tracePt t="122980" x="6711950" y="3905250"/>
          <p14:tracePt t="123004" x="6699250" y="3892550"/>
          <p14:tracePt t="123012" x="6648450" y="3892550"/>
          <p14:tracePt t="123019" x="6578600" y="3892550"/>
          <p14:tracePt t="123027" x="6457950" y="3892550"/>
          <p14:tracePt t="123042" x="6337300" y="3892550"/>
          <p14:tracePt t="123059" x="6007100" y="3892550"/>
          <p14:tracePt t="123059" x="5835650" y="3892550"/>
          <p14:tracePt t="123076" x="5524500" y="3892550"/>
          <p14:tracePt t="123092" x="5365750" y="3898900"/>
          <p14:tracePt t="123109" x="5308600" y="3911600"/>
          <p14:tracePt t="123126" x="5302250" y="3911600"/>
          <p14:tracePt t="123142" x="5283200" y="3911600"/>
          <p14:tracePt t="123163" x="5276850" y="3911600"/>
          <p14:tracePt t="123176" x="5270500" y="3911600"/>
          <p14:tracePt t="123193" x="5264150" y="3911600"/>
          <p14:tracePt t="123209" x="5232400" y="3911600"/>
          <p14:tracePt t="123226" x="5187950" y="3911600"/>
          <p14:tracePt t="123242" x="5105400" y="3905250"/>
          <p14:tracePt t="123259" x="4997450" y="3879850"/>
          <p14:tracePt t="123259" x="4902200" y="3841750"/>
          <p14:tracePt t="123276" x="4730750" y="3829050"/>
          <p14:tracePt t="123292" x="4533900" y="3816350"/>
          <p14:tracePt t="123309" x="4260850" y="3816350"/>
          <p14:tracePt t="123326" x="3949700" y="3816350"/>
          <p14:tracePt t="123342" x="3606800" y="3816350"/>
          <p14:tracePt t="123359" x="3276600" y="3816350"/>
          <p14:tracePt t="123376" x="2965450" y="3816350"/>
          <p14:tracePt t="123392" x="2673350" y="3841750"/>
          <p14:tracePt t="123409" x="2514600" y="3841750"/>
          <p14:tracePt t="123426" x="2438400" y="3873500"/>
          <p14:tracePt t="123443" x="2419350" y="3873500"/>
          <p14:tracePt t="123540" x="2413000" y="3879850"/>
          <p14:tracePt t="123556" x="2406650" y="3886200"/>
          <p14:tracePt t="123572" x="2406650" y="3892550"/>
          <p14:tracePt t="123588" x="2406650" y="3911600"/>
          <p14:tracePt t="123604" x="2413000" y="3917950"/>
          <p14:tracePt t="123612" x="2425700" y="3930650"/>
          <p14:tracePt t="123626" x="2438400" y="3943350"/>
          <p14:tracePt t="123642" x="2495550" y="3962400"/>
          <p14:tracePt t="123659" x="2527300" y="3968750"/>
          <p14:tracePt t="123660" x="2559050" y="3968750"/>
          <p14:tracePt t="123676" x="2622550" y="3968750"/>
          <p14:tracePt t="123693" x="2692400" y="3968750"/>
          <p14:tracePt t="123709" x="2781300" y="3968750"/>
          <p14:tracePt t="123726" x="2889250" y="3968750"/>
          <p14:tracePt t="123743" x="2984500" y="3981450"/>
          <p14:tracePt t="123759" x="3041650" y="3987800"/>
          <p14:tracePt t="123776" x="3098800" y="4019550"/>
          <p14:tracePt t="123793" x="3105150" y="4025900"/>
          <p14:tracePt t="123809" x="3130550" y="4032250"/>
          <p14:tracePt t="123826" x="3136900" y="4038600"/>
          <p14:tracePt t="123876" x="3136900" y="4051300"/>
          <p14:tracePt t="123884" x="3143250" y="4057650"/>
          <p14:tracePt t="123893" x="3149600" y="4064000"/>
          <p14:tracePt t="123909" x="3168650" y="4083050"/>
          <p14:tracePt t="123927" x="3219450" y="4127500"/>
          <p14:tracePt t="123943" x="3263900" y="4165600"/>
          <p14:tracePt t="123959" x="3321050" y="4203700"/>
          <p14:tracePt t="123976" x="3359150" y="4216400"/>
          <p14:tracePt t="123993" x="3365500" y="4222750"/>
          <p14:tracePt t="124132" x="3352800" y="4222750"/>
          <p14:tracePt t="124140" x="3346450" y="4222750"/>
          <p14:tracePt t="124148" x="3327400" y="4203700"/>
          <p14:tracePt t="124160" x="3314700" y="4184650"/>
          <p14:tracePt t="124176" x="3302000" y="4171950"/>
          <p14:tracePt t="124193" x="3276600" y="4133850"/>
          <p14:tracePt t="124209" x="3263900" y="4114800"/>
          <p14:tracePt t="124226" x="3251200" y="4089400"/>
          <p14:tracePt t="124243" x="3251200" y="4064000"/>
          <p14:tracePt t="124259" x="3251200" y="4032250"/>
          <p14:tracePt t="124260" x="3251200" y="4019550"/>
          <p14:tracePt t="124276" x="3282950" y="3968750"/>
          <p14:tracePt t="124293" x="3359150" y="3905250"/>
          <p14:tracePt t="124309" x="3441700" y="3867150"/>
          <p14:tracePt t="124326" x="3594100" y="3803650"/>
          <p14:tracePt t="124343" x="3797300" y="3708400"/>
          <p14:tracePt t="124359" x="3949700" y="3657600"/>
          <p14:tracePt t="124376" x="4019550" y="3613150"/>
          <p14:tracePt t="124393" x="4070350" y="3575050"/>
          <p14:tracePt t="124409" x="4095750" y="3568700"/>
          <p14:tracePt t="124426" x="4108450" y="3549650"/>
          <p14:tracePt t="124443" x="4121150" y="3543300"/>
          <p14:tracePt t="124459" x="4133850" y="3530600"/>
          <p14:tracePt t="124476" x="4159250" y="3498850"/>
          <p14:tracePt t="124493" x="4210050" y="3409950"/>
          <p14:tracePt t="124509" x="4254500" y="3340100"/>
          <p14:tracePt t="124526" x="4286250" y="3200400"/>
          <p14:tracePt t="124543" x="4298950" y="3073400"/>
          <p14:tracePt t="124559" x="4298950" y="2927350"/>
          <p14:tracePt t="124576" x="4298950" y="2787650"/>
          <p14:tracePt t="124593" x="4298950" y="2667000"/>
          <p14:tracePt t="124609" x="4292600" y="2552700"/>
          <p14:tracePt t="124626" x="4286250" y="2463800"/>
          <p14:tracePt t="124643" x="4267200" y="2406650"/>
          <p14:tracePt t="124660" x="4267200" y="2355850"/>
          <p14:tracePt t="124676" x="4267200" y="2349500"/>
          <p14:tracePt t="124724" x="4267200" y="2330450"/>
          <p14:tracePt t="124740" x="4267200" y="2324100"/>
          <p14:tracePt t="124748" x="4267200" y="2317750"/>
          <p14:tracePt t="124759" x="4279900" y="2305050"/>
          <p14:tracePt t="124776" x="4343400" y="2266950"/>
          <p14:tracePt t="124793" x="4425950" y="2247900"/>
          <p14:tracePt t="124809" x="4540250" y="2209800"/>
          <p14:tracePt t="124826" x="4654550" y="2184400"/>
          <p14:tracePt t="124843" x="4813300" y="2146300"/>
          <p14:tracePt t="124859" x="5048250" y="2120900"/>
          <p14:tracePt t="124860" x="5200650" y="2095500"/>
          <p14:tracePt t="124876" x="5486400" y="2051050"/>
          <p14:tracePt t="124893" x="5695950" y="2025650"/>
          <p14:tracePt t="124909" x="5772150" y="2025650"/>
          <p14:tracePt t="124926" x="5810250" y="2025650"/>
          <p14:tracePt t="124943" x="5822950" y="2025650"/>
          <p14:tracePt t="124959" x="5829300" y="2032000"/>
          <p14:tracePt t="124989" x="5829300" y="2051050"/>
          <p14:tracePt t="125004" x="5829300" y="2070100"/>
          <p14:tracePt t="125012" x="5822950" y="2076450"/>
          <p14:tracePt t="125052" x="5810250" y="2082800"/>
          <p14:tracePt t="125212" x="5803900" y="2082800"/>
          <p14:tracePt t="125236" x="5803900" y="2076450"/>
          <p14:tracePt t="125244" x="5803900" y="2063750"/>
          <p14:tracePt t="125252" x="5803900" y="2057400"/>
          <p14:tracePt t="125268" x="5803900" y="2051050"/>
          <p14:tracePt t="125276" x="5803900" y="2038350"/>
          <p14:tracePt t="125293" x="5803900" y="2025650"/>
          <p14:tracePt t="125396" x="5797550" y="2012950"/>
          <p14:tracePt t="125420" x="5791200" y="2012950"/>
          <p14:tracePt t="125436" x="5784850" y="2012950"/>
          <p14:tracePt t="125452" x="5772150" y="2012950"/>
          <p14:tracePt t="125460" x="5759450" y="2012950"/>
          <p14:tracePt t="125476" x="5753100" y="2012950"/>
          <p14:tracePt t="125493" x="5721350" y="2012950"/>
          <p14:tracePt t="125510" x="5683250" y="2044700"/>
          <p14:tracePt t="125526" x="5638800" y="2114550"/>
          <p14:tracePt t="125543" x="5632450" y="2184400"/>
          <p14:tracePt t="125560" x="5613400" y="2228850"/>
          <p14:tracePt t="125576" x="5613400" y="2305050"/>
          <p14:tracePt t="125593" x="5613400" y="2374900"/>
          <p14:tracePt t="125610" x="5651500" y="2419350"/>
          <p14:tracePt t="125627" x="5727700" y="2470150"/>
          <p14:tracePt t="125643" x="5822950" y="2495550"/>
          <p14:tracePt t="125660" x="5949950" y="2514600"/>
          <p14:tracePt t="125660" x="6026150" y="2527300"/>
          <p14:tracePt t="125676" x="6184900" y="2527300"/>
          <p14:tracePt t="125693" x="6426200" y="2527300"/>
          <p14:tracePt t="125710" x="6769100" y="2527300"/>
          <p14:tracePt t="125726" x="7219950" y="2527300"/>
          <p14:tracePt t="125743" x="7861300" y="2527300"/>
          <p14:tracePt t="125760" x="8496300" y="2527300"/>
          <p14:tracePt t="125776" x="8966200" y="2527300"/>
          <p14:tracePt t="125926" x="9137650" y="3168650"/>
          <p14:tracePt t="125943" x="8997950" y="3409950"/>
          <p14:tracePt t="125960" x="8839200" y="3683000"/>
          <p14:tracePt t="125976" x="8712200" y="3987800"/>
          <p14:tracePt t="125993" x="8553450" y="4356100"/>
          <p14:tracePt t="126010" x="8451850" y="4673600"/>
          <p14:tracePt t="126026" x="8401050" y="4940300"/>
          <p14:tracePt t="126043" x="8382000" y="5130800"/>
          <p14:tracePt t="126060" x="8375650" y="5226050"/>
          <p14:tracePt t="126060" x="8375650" y="5257800"/>
          <p14:tracePt t="126076" x="8362950" y="5276850"/>
          <p14:tracePt t="126116" x="8356600" y="5283200"/>
          <p14:tracePt t="126164" x="8350250" y="5245100"/>
          <p14:tracePt t="126172" x="8350250" y="5238750"/>
          <p14:tracePt t="126180" x="8350250" y="5226050"/>
          <p14:tracePt t="126194" x="8337550" y="5194300"/>
          <p14:tracePt t="126210" x="8312150" y="5149850"/>
          <p14:tracePt t="126226" x="8280400" y="5092700"/>
          <p14:tracePt t="126243" x="8242300" y="5054600"/>
          <p14:tracePt t="126260" x="8223250" y="5029200"/>
          <p14:tracePt t="126260" x="8210550" y="4991100"/>
          <p14:tracePt t="126276" x="8191500" y="4921250"/>
          <p14:tracePt t="126293" x="8159750" y="4851400"/>
          <p14:tracePt t="126310" x="8153400" y="4775200"/>
          <p14:tracePt t="126326" x="8140700" y="4718050"/>
          <p14:tracePt t="126343" x="8140700" y="4660900"/>
          <p14:tracePt t="126360" x="8140700" y="4603750"/>
          <p14:tracePt t="126376" x="8140700" y="4559300"/>
          <p14:tracePt t="126393" x="8140700" y="4527550"/>
          <p14:tracePt t="126410" x="8140700" y="4495800"/>
          <p14:tracePt t="126426" x="8128000" y="4470400"/>
          <p14:tracePt t="126443" x="8115300" y="4445000"/>
          <p14:tracePt t="126460" x="8108950" y="4419600"/>
          <p14:tracePt t="126460" x="8102600" y="4413250"/>
          <p14:tracePt t="126476" x="8077200" y="4381500"/>
          <p14:tracePt t="126493" x="8051800" y="4343400"/>
          <p14:tracePt t="126510" x="8013700" y="4305300"/>
          <p14:tracePt t="126526" x="7962900" y="4260850"/>
          <p14:tracePt t="126543" x="7893050" y="4210050"/>
          <p14:tracePt t="126560" x="7804150" y="4165600"/>
          <p14:tracePt t="126576" x="7708900" y="4121150"/>
          <p14:tracePt t="126593" x="7594600" y="4089400"/>
          <p14:tracePt t="126610" x="7486650" y="4064000"/>
          <p14:tracePt t="126626" x="7416800" y="4064000"/>
          <p14:tracePt t="126643" x="7410450" y="4064000"/>
          <p14:tracePt t="126660" x="7404100" y="4064000"/>
          <p14:tracePt t="126748" x="7404100" y="4057650"/>
          <p14:tracePt t="126756" x="7416800" y="4051300"/>
          <p14:tracePt t="126764" x="7461250" y="4051300"/>
          <p14:tracePt t="126777" x="7499350" y="4038600"/>
          <p14:tracePt t="126793" x="7613650" y="4006850"/>
          <p14:tracePt t="126810" x="7747000" y="3956050"/>
          <p14:tracePt t="126826" x="7804150" y="3949700"/>
          <p14:tracePt t="126844" x="7848600" y="3949700"/>
          <p14:tracePt t="126860" x="7880350" y="3937000"/>
          <p14:tracePt t="126860" x="7905750" y="3937000"/>
          <p14:tracePt t="126877" x="7931150" y="3937000"/>
          <p14:tracePt t="126893" x="7956550" y="3937000"/>
          <p14:tracePt t="126910" x="7988300" y="3937000"/>
          <p14:tracePt t="126927" x="8013700" y="3937000"/>
          <p14:tracePt t="126943" x="8045450" y="3937000"/>
          <p14:tracePt t="126960" x="8077200" y="3937000"/>
          <p14:tracePt t="126977" x="8102600" y="3937000"/>
          <p14:tracePt t="126993" x="8108950" y="3949700"/>
          <p14:tracePt t="127028" x="8115300" y="3949700"/>
          <p14:tracePt t="127084" x="8121650" y="3956050"/>
          <p14:tracePt t="127180" x="8134350" y="3962400"/>
          <p14:tracePt t="127189" x="8140700" y="3981450"/>
          <p14:tracePt t="127196" x="8159750" y="3994150"/>
          <p14:tracePt t="127212" x="8178800" y="4006850"/>
          <p14:tracePt t="127227" x="8204200" y="4006850"/>
          <p14:tracePt t="127243" x="8229600" y="4019550"/>
          <p14:tracePt t="127260" x="8255000" y="4038600"/>
          <p14:tracePt t="127277" x="8261350" y="4044950"/>
          <p14:tracePt t="127300" x="8274050" y="4051300"/>
          <p14:tracePt t="127317" x="8286750" y="4051300"/>
          <p14:tracePt t="127348" x="8293100" y="4051300"/>
          <p14:tracePt t="128061" x="8299450" y="4051300"/>
          <p14:tracePt t="128325" x="8312150" y="4051300"/>
          <p14:tracePt t="128445" x="8312150" y="4057650"/>
          <p14:tracePt t="128453" x="8305800" y="4070350"/>
          <p14:tracePt t="128461" x="8299450" y="4070350"/>
          <p14:tracePt t="128477" x="8280400" y="4076700"/>
          <p14:tracePt t="128501" x="8274050" y="4076700"/>
          <p14:tracePt t="128517" x="8261350" y="4076700"/>
          <p14:tracePt t="128573" x="8255000" y="4076700"/>
          <p14:tracePt t="128597" x="8242300" y="4076700"/>
          <p14:tracePt t="128645" x="8235950" y="4083050"/>
          <p14:tracePt t="129269" x="8255000" y="4083050"/>
          <p14:tracePt t="129277" x="8261350" y="4076700"/>
          <p14:tracePt t="129294" x="8337550" y="4044950"/>
          <p14:tracePt t="129311" x="8401050" y="4013200"/>
          <p14:tracePt t="129327" x="8458200" y="4006850"/>
          <p14:tracePt t="129344" x="8489950" y="3994150"/>
          <p14:tracePt t="129360" x="8496300" y="3994150"/>
          <p14:tracePt t="129377" x="8515350" y="3994150"/>
          <p14:tracePt t="129397" x="8521700" y="3994150"/>
          <p14:tracePt t="129421" x="8528050" y="4000500"/>
          <p14:tracePt t="129461" x="8534400" y="4006850"/>
          <p14:tracePt t="129477" x="8534400" y="4013200"/>
          <p14:tracePt t="129509" x="8521700" y="4019550"/>
          <p14:tracePt t="129557" x="8515350" y="4019550"/>
          <p14:tracePt t="129573" x="8496300" y="4019550"/>
          <p14:tracePt t="129589" x="8477250" y="4019550"/>
          <p14:tracePt t="129597" x="8451850" y="4032250"/>
          <p14:tracePt t="129610" x="8407400" y="4064000"/>
          <p14:tracePt t="129627" x="8312150" y="4095750"/>
          <p14:tracePt t="129644" x="8159750" y="4159250"/>
          <p14:tracePt t="129660" x="8020050" y="4248150"/>
          <p14:tracePt t="129661" x="7962900" y="4267200"/>
          <p14:tracePt t="129677" x="7899400" y="4311650"/>
          <p14:tracePt t="129694" x="7874000" y="4330700"/>
          <p14:tracePt t="129989" x="7867650" y="4330700"/>
          <p14:tracePt t="130005" x="7854950" y="4330700"/>
          <p14:tracePt t="130013" x="7835900" y="4330700"/>
          <p14:tracePt t="130028" x="7816850" y="4330700"/>
          <p14:tracePt t="130044" x="7740650" y="4349750"/>
          <p14:tracePt t="130061" x="7670800" y="4368800"/>
          <p14:tracePt t="130061" x="7613650" y="4368800"/>
          <p14:tracePt t="130077" x="7505700" y="4381500"/>
          <p14:tracePt t="130094" x="7308850" y="4406900"/>
          <p14:tracePt t="130111" x="7188200" y="4406900"/>
          <p14:tracePt t="130127" x="6991350" y="4432300"/>
          <p14:tracePt t="130144" x="6743700" y="4457700"/>
          <p14:tracePt t="130161" x="6534150" y="4502150"/>
          <p14:tracePt t="130178" x="6356350" y="4502150"/>
          <p14:tracePt t="130194" x="6229350" y="4502150"/>
          <p14:tracePt t="130211" x="6153150" y="4502150"/>
          <p14:tracePt t="130227" x="6096000" y="4502150"/>
          <p14:tracePt t="130244" x="6051550" y="4502150"/>
          <p14:tracePt t="130261" x="6000750" y="4502150"/>
          <p14:tracePt t="130262" x="5962650" y="4502150"/>
          <p14:tracePt t="130278" x="5905500" y="4508500"/>
          <p14:tracePt t="130294" x="5822950" y="4527550"/>
          <p14:tracePt t="130311" x="5765800" y="4527550"/>
          <p14:tracePt t="130327" x="5734050" y="4540250"/>
          <p14:tracePt t="130344" x="5708650" y="4540250"/>
          <p14:tracePt t="130361" x="5676900" y="4540250"/>
          <p14:tracePt t="130377" x="5651500" y="4540250"/>
          <p14:tracePt t="130394" x="5607050" y="4540250"/>
          <p14:tracePt t="130411" x="5549900" y="4540250"/>
          <p14:tracePt t="130427" x="5461000" y="4540250"/>
          <p14:tracePt t="130444" x="5384800" y="4540250"/>
          <p14:tracePt t="130461" x="5276850" y="4540250"/>
          <p14:tracePt t="130461" x="5226050" y="4540250"/>
          <p14:tracePt t="130477" x="5130800" y="4540250"/>
          <p14:tracePt t="130494" x="5073650" y="4533900"/>
          <p14:tracePt t="130511" x="5029200" y="4514850"/>
          <p14:tracePt t="130527" x="4978400" y="4508500"/>
          <p14:tracePt t="130544" x="4946650" y="4483100"/>
          <p14:tracePt t="130561" x="4940300" y="4470400"/>
          <p14:tracePt t="130629" x="4940300" y="4457700"/>
          <p14:tracePt t="130637" x="4959350" y="4445000"/>
          <p14:tracePt t="130645" x="5010150" y="4445000"/>
          <p14:tracePt t="130661" x="5067300" y="4438650"/>
          <p14:tracePt t="130677" x="5283200" y="4413250"/>
          <p14:tracePt t="130694" x="5429250" y="4387850"/>
          <p14:tracePt t="130711" x="5556250" y="4387850"/>
          <p14:tracePt t="130728" x="5695950" y="4387850"/>
          <p14:tracePt t="130744" x="5803900" y="4387850"/>
          <p14:tracePt t="130761" x="5930900" y="4387850"/>
          <p14:tracePt t="130777" x="6070600" y="4387850"/>
          <p14:tracePt t="130794" x="6242050" y="4387850"/>
          <p14:tracePt t="130811" x="6438900" y="4387850"/>
          <p14:tracePt t="130827" x="6629400" y="4387850"/>
          <p14:tracePt t="130844" x="6737350" y="4387850"/>
          <p14:tracePt t="130861" x="6813550" y="4387850"/>
          <p14:tracePt t="130861" x="6832600" y="4387850"/>
          <p14:tracePt t="130877" x="6870700" y="4387850"/>
          <p14:tracePt t="130894" x="6877050" y="4381500"/>
          <p14:tracePt t="130911" x="6896100" y="4381500"/>
          <p14:tracePt t="130927" x="6915150" y="4381500"/>
          <p14:tracePt t="130944" x="6934200" y="4381500"/>
          <p14:tracePt t="130961" x="6978650" y="4381500"/>
          <p14:tracePt t="130978" x="7004050" y="4368800"/>
          <p14:tracePt t="130994" x="7048500" y="4368800"/>
          <p14:tracePt t="131011" x="7080250" y="4368800"/>
          <p14:tracePt t="131028" x="7118350" y="4362450"/>
          <p14:tracePt t="131044" x="7150100" y="4362450"/>
          <p14:tracePt t="131061" x="7175500" y="4362450"/>
          <p14:tracePt t="131061" x="7200900" y="4362450"/>
          <p14:tracePt t="131077" x="7219950" y="4343400"/>
          <p14:tracePt t="131094" x="7251700" y="4337050"/>
          <p14:tracePt t="131111" x="7277100" y="4324350"/>
          <p14:tracePt t="131128" x="7283450" y="4324350"/>
          <p14:tracePt t="131144" x="7289800" y="4324350"/>
          <p14:tracePt t="131161" x="7296150" y="4318000"/>
          <p14:tracePt t="131178" x="7315200" y="4318000"/>
          <p14:tracePt t="131194" x="7327900" y="4305300"/>
          <p14:tracePt t="131211" x="7334250" y="4298950"/>
          <p14:tracePt t="131228" x="7372350" y="4279900"/>
          <p14:tracePt t="131245" x="7404100" y="4260850"/>
          <p14:tracePt t="131245" x="7423150" y="4254500"/>
          <p14:tracePt t="131261" x="7461250" y="4241800"/>
          <p14:tracePt t="131278" x="7600950" y="4210050"/>
          <p14:tracePt t="131294" x="7664450" y="4203700"/>
          <p14:tracePt t="131311" x="7715250" y="4191000"/>
          <p14:tracePt t="131328" x="7734300" y="4191000"/>
          <p14:tracePt t="131344" x="7740650" y="4191000"/>
          <p14:tracePt t="131534" x="7740650" y="4203700"/>
          <p14:tracePt t="131542" x="7740650" y="4210050"/>
          <p14:tracePt t="131549" x="7740650" y="4216400"/>
          <p14:tracePt t="131561" x="7734300" y="4235450"/>
          <p14:tracePt t="131578" x="7734300" y="4241800"/>
          <p14:tracePt t="131594" x="7734300" y="4254500"/>
          <p14:tracePt t="131611" x="7734300" y="4273550"/>
          <p14:tracePt t="131628" x="7734300" y="4279900"/>
          <p14:tracePt t="131646" x="7734300" y="4286250"/>
          <p14:tracePt t="131661" x="7740650" y="4292600"/>
          <p14:tracePt t="131678" x="7772400" y="4292600"/>
          <p14:tracePt t="131694" x="7816850" y="4292600"/>
          <p14:tracePt t="131711" x="7842250" y="4292600"/>
          <p14:tracePt t="131728" x="7867650" y="4292600"/>
          <p14:tracePt t="131745" x="7880350" y="4292600"/>
          <p14:tracePt t="131761" x="7905750" y="4292600"/>
          <p14:tracePt t="131778" x="7912100" y="4292600"/>
          <p14:tracePt t="131795" x="7943850" y="4292600"/>
          <p14:tracePt t="131811" x="7975600" y="4292600"/>
          <p14:tracePt t="131828" x="8001000" y="4292600"/>
          <p14:tracePt t="131844" x="8020050" y="4292600"/>
          <p14:tracePt t="131861" x="8032750" y="4292600"/>
          <p14:tracePt t="131958" x="8039100" y="4298950"/>
          <p14:tracePt t="133006" x="8051800" y="4298950"/>
          <p14:tracePt t="133055" x="8058150" y="4298950"/>
          <p14:tracePt t="134158" x="8064500" y="4305300"/>
          <p14:tracePt t="134166" x="8064500" y="4318000"/>
          <p14:tracePt t="134182" x="8058150" y="4324350"/>
          <p14:tracePt t="134198" x="8051800" y="4330700"/>
          <p14:tracePt t="134222" x="8045450" y="4337050"/>
          <p14:tracePt t="134255" x="8039100" y="4337050"/>
          <p14:tracePt t="134303" x="8026400" y="4337050"/>
          <p14:tracePt t="134326" x="8020050" y="4343400"/>
          <p14:tracePt t="134334" x="8013700" y="4349750"/>
          <p14:tracePt t="134726" x="8007350" y="4362450"/>
          <p14:tracePt t="134734" x="8001000" y="4362450"/>
          <p14:tracePt t="134959" x="7994650" y="4362450"/>
          <p14:tracePt t="134966" x="7988300" y="4362450"/>
          <p14:tracePt t="134978" x="7975600" y="4368800"/>
          <p14:tracePt t="134995" x="7931150" y="4394200"/>
          <p14:tracePt t="135012" x="7905750" y="4413250"/>
          <p14:tracePt t="135028" x="7835900" y="4457700"/>
          <p14:tracePt t="135045" x="7715250" y="4502150"/>
          <p14:tracePt t="135062" x="7600950" y="4552950"/>
          <p14:tracePt t="135062" x="7556500" y="4572000"/>
          <p14:tracePt t="135078" x="7416800" y="4635500"/>
          <p14:tracePt t="135095" x="7270750" y="4699000"/>
          <p14:tracePt t="135112" x="7156450" y="4711700"/>
          <p14:tracePt t="135129" x="7029450" y="4718050"/>
          <p14:tracePt t="135145" x="6883400" y="4768850"/>
          <p14:tracePt t="135162" x="6769100" y="4781550"/>
          <p14:tracePt t="135179" x="6623050" y="4806950"/>
          <p14:tracePt t="135196" x="6527800" y="4813300"/>
          <p14:tracePt t="135212" x="6451600" y="4826000"/>
          <p14:tracePt t="135228" x="6369050" y="4838700"/>
          <p14:tracePt t="135245" x="6286500" y="4857750"/>
          <p14:tracePt t="135262" x="6197600" y="4864100"/>
          <p14:tracePt t="135262" x="6140450" y="4864100"/>
          <p14:tracePt t="135278" x="6032500" y="4876800"/>
          <p14:tracePt t="135295" x="5867400" y="4914900"/>
          <p14:tracePt t="135312" x="5727700" y="4914900"/>
          <p14:tracePt t="135328" x="5568950" y="4914900"/>
          <p14:tracePt t="135345" x="5422900" y="4927600"/>
          <p14:tracePt t="135362" x="5314950" y="4927600"/>
          <p14:tracePt t="135379" x="5213350" y="4927600"/>
          <p14:tracePt t="135395" x="5105400" y="4927600"/>
          <p14:tracePt t="135412" x="4997450" y="4927600"/>
          <p14:tracePt t="135429" x="4902200" y="4927600"/>
          <p14:tracePt t="135445" x="4800600" y="4927600"/>
          <p14:tracePt t="135462" x="4692650" y="4927600"/>
          <p14:tracePt t="135462" x="4635500" y="4927600"/>
          <p14:tracePt t="135478" x="4514850" y="4927600"/>
          <p14:tracePt t="135495" x="4419600" y="4927600"/>
          <p14:tracePt t="135512" x="4362450" y="4927600"/>
          <p14:tracePt t="135528" x="4330700" y="4927600"/>
          <p14:tracePt t="135545" x="4311650" y="4927600"/>
          <p14:tracePt t="135562" x="4298950" y="4927600"/>
          <p14:tracePt t="135578" x="4292600" y="4927600"/>
          <p14:tracePt t="135638" x="4292600" y="4921250"/>
          <p14:tracePt t="135647" x="4298950" y="4902200"/>
          <p14:tracePt t="135662" x="4330700" y="4902200"/>
          <p14:tracePt t="135679" x="4445000" y="4819650"/>
          <p14:tracePt t="135695" x="4546600" y="4762500"/>
          <p14:tracePt t="135712" x="4622800" y="4724400"/>
          <p14:tracePt t="135729" x="4654550" y="4705350"/>
          <p14:tracePt t="135751" x="4660900" y="4705350"/>
          <p14:tracePt t="135783" x="4679950" y="4705350"/>
          <p14:tracePt t="136056" x="4686300" y="4705350"/>
          <p14:tracePt t="136071" x="4692650" y="4711700"/>
          <p14:tracePt t="136087" x="4718050" y="4711700"/>
          <p14:tracePt t="136095" x="4768850" y="4711700"/>
          <p14:tracePt t="136112" x="4876800" y="4711700"/>
          <p14:tracePt t="136129" x="4953000" y="4711700"/>
          <p14:tracePt t="136145" x="4997450" y="4711700"/>
          <p14:tracePt t="136163" x="5035550" y="4711700"/>
          <p14:tracePt t="136179" x="5067300" y="4718050"/>
          <p14:tracePt t="136196" x="5099050" y="4730750"/>
          <p14:tracePt t="136212" x="5143500" y="4737100"/>
          <p14:tracePt t="136229" x="5213350" y="4737100"/>
          <p14:tracePt t="136245" x="5334000" y="4737100"/>
          <p14:tracePt t="136262" x="5511800" y="4737100"/>
          <p14:tracePt t="136263" x="5632450" y="4737100"/>
          <p14:tracePt t="136279" x="5822950" y="4730750"/>
          <p14:tracePt t="136295" x="5956300" y="4705350"/>
          <p14:tracePt t="136312" x="6045200" y="4705350"/>
          <p14:tracePt t="136329" x="6089650" y="4705350"/>
          <p14:tracePt t="136345" x="6102350" y="4705350"/>
          <p14:tracePt t="136487" x="6121400" y="4705350"/>
          <p14:tracePt t="136503" x="6127750" y="4705350"/>
          <p14:tracePt t="136512" x="6146800" y="4705350"/>
          <p14:tracePt t="136529" x="6178550" y="4699000"/>
          <p14:tracePt t="136545" x="6223000" y="4679950"/>
          <p14:tracePt t="136562" x="6261100" y="4648200"/>
          <p14:tracePt t="136579" x="6292850" y="4635500"/>
          <p14:tracePt t="136596" x="6311900" y="4616450"/>
          <p14:tracePt t="136612" x="6318250" y="4610100"/>
          <p14:tracePt t="137671" x="6330950" y="4584700"/>
          <p14:tracePt t="137679" x="6337300" y="4565650"/>
          <p14:tracePt t="137696" x="6362700" y="4546600"/>
          <p14:tracePt t="137712" x="6400800" y="4521200"/>
          <p14:tracePt t="137729" x="6419850" y="4514850"/>
          <p14:tracePt t="137746" x="6457950" y="4489450"/>
          <p14:tracePt t="137762" x="6483350" y="4483100"/>
          <p14:tracePt t="137779" x="6502400" y="4483100"/>
          <p14:tracePt t="137796" x="6521450" y="4483100"/>
          <p14:tracePt t="137813" x="6527800" y="4483100"/>
          <p14:tracePt t="137829" x="6540500" y="4483100"/>
          <p14:tracePt t="137846" x="6553200" y="4483100"/>
          <p14:tracePt t="137862" x="6559550" y="4483100"/>
          <p14:tracePt t="137887" x="6565900" y="4483100"/>
          <p14:tracePt t="137935" x="6578600" y="4483100"/>
          <p14:tracePt t="137943" x="6584950" y="4483100"/>
          <p14:tracePt t="137983" x="6597650" y="4489450"/>
          <p14:tracePt t="138015" x="6597650" y="4495800"/>
          <p14:tracePt t="138031" x="6591300" y="4521200"/>
          <p14:tracePt t="138039" x="6584950" y="4527550"/>
          <p14:tracePt t="138063" x="6572250" y="4540250"/>
          <p14:tracePt t="138079" x="6559550" y="4540250"/>
          <p14:tracePt t="138087" x="6553200" y="4546600"/>
          <p14:tracePt t="138135" x="6540500" y="4546600"/>
          <p14:tracePt t="138143" x="6521450" y="4565650"/>
          <p14:tracePt t="138151" x="6515100" y="4572000"/>
          <p14:tracePt t="138163" x="6508750" y="4572000"/>
          <p14:tracePt t="138179" x="6483350" y="4578350"/>
          <p14:tracePt t="138196" x="6445250" y="4584700"/>
          <p14:tracePt t="138212" x="6426200" y="4584700"/>
          <p14:tracePt t="138229" x="6388100" y="4603750"/>
          <p14:tracePt t="138246" x="6356350" y="4616450"/>
          <p14:tracePt t="138262" x="6330950" y="4616450"/>
          <p14:tracePt t="138263" x="6305550" y="4616450"/>
          <p14:tracePt t="138279" x="6292850" y="4616450"/>
          <p14:tracePt t="138296" x="6267450" y="4616450"/>
          <p14:tracePt t="138312" x="6235700" y="4616450"/>
          <p14:tracePt t="138329" x="6223000" y="4616450"/>
          <p14:tracePt t="138346" x="6178550" y="4616450"/>
          <p14:tracePt t="138363" x="6140450" y="4622800"/>
          <p14:tracePt t="138379" x="6102350" y="4622800"/>
          <p14:tracePt t="138396" x="6076950" y="4629150"/>
          <p14:tracePt t="138412" x="6051550" y="4629150"/>
          <p14:tracePt t="138429" x="6007100" y="4660900"/>
          <p14:tracePt t="138446" x="5962650" y="4660900"/>
          <p14:tracePt t="138462" x="5918200" y="4667250"/>
          <p14:tracePt t="138463" x="5911850" y="4673600"/>
          <p14:tracePt t="138479" x="5873750" y="4673600"/>
          <p14:tracePt t="138496" x="5854700" y="4692650"/>
          <p14:tracePt t="138513" x="5848350" y="4692650"/>
          <p14:tracePt t="138639" x="5854700" y="4692650"/>
          <p14:tracePt t="138647" x="5867400" y="4692650"/>
          <p14:tracePt t="138663" x="5873750" y="4692650"/>
          <p14:tracePt t="138679" x="5956300" y="4692650"/>
          <p14:tracePt t="138696" x="6038850" y="4692650"/>
          <p14:tracePt t="138713" x="6159500" y="4692650"/>
          <p14:tracePt t="138729" x="6286500" y="4692650"/>
          <p14:tracePt t="138746" x="6362700" y="4692650"/>
          <p14:tracePt t="138763" x="6445250" y="4692650"/>
          <p14:tracePt t="138779" x="6489700" y="4692650"/>
          <p14:tracePt t="138796" x="6508750" y="4692650"/>
          <p14:tracePt t="138813" x="6527800" y="4679950"/>
          <p14:tracePt t="138829" x="6546850" y="4679950"/>
          <p14:tracePt t="138863" x="6559550" y="4679950"/>
          <p14:tracePt t="139063" x="6565900" y="4679950"/>
          <p14:tracePt t="139071" x="6578600" y="4679950"/>
          <p14:tracePt t="139079" x="6584950" y="4679950"/>
          <p14:tracePt t="139096" x="6616700" y="4673600"/>
          <p14:tracePt t="139113" x="6642100" y="4654550"/>
          <p14:tracePt t="139130" x="6654800" y="4648200"/>
          <p14:tracePt t="139146" x="6686550" y="4648200"/>
          <p14:tracePt t="139163" x="6724650" y="4641850"/>
          <p14:tracePt t="139180" x="6743700" y="4635500"/>
          <p14:tracePt t="139197" x="6788150" y="4616450"/>
          <p14:tracePt t="139213" x="6832600" y="4616450"/>
          <p14:tracePt t="139229" x="6889750" y="4610100"/>
          <p14:tracePt t="139246" x="6946900" y="4597400"/>
          <p14:tracePt t="139263" x="6965950" y="4597400"/>
          <p14:tracePt t="139263" x="6985000" y="4591050"/>
          <p14:tracePt t="139280" x="7004050" y="4591050"/>
          <p14:tracePt t="139311" x="7010400" y="4591050"/>
          <p14:tracePt t="139327" x="7016750" y="4578350"/>
          <p14:tracePt t="139351" x="7023100" y="4572000"/>
          <p14:tracePt t="139359" x="7029450" y="4572000"/>
          <p14:tracePt t="139367" x="7035800" y="4565650"/>
          <p14:tracePt t="139379" x="7086600" y="4559300"/>
          <p14:tracePt t="139396" x="7131050" y="4546600"/>
          <p14:tracePt t="139413" x="7226300" y="4514850"/>
          <p14:tracePt t="139429" x="7321550" y="4502150"/>
          <p14:tracePt t="139446" x="7397750" y="4495800"/>
          <p14:tracePt t="139463" x="7442200" y="4495800"/>
          <p14:tracePt t="139463" x="7461250" y="4495800"/>
          <p14:tracePt t="139479" x="7467600" y="4495800"/>
          <p14:tracePt t="140408" x="7461250" y="4495800"/>
          <p14:tracePt t="140992" x="7442200" y="4495800"/>
          <p14:tracePt t="141136" x="7435850" y="4495800"/>
          <p14:tracePt t="141240" x="7429500" y="4502150"/>
          <p14:tracePt t="141904" x="7423150" y="4508500"/>
          <p14:tracePt t="141912" x="7404100" y="4508500"/>
          <p14:tracePt t="141930" x="7346950" y="4533900"/>
          <p14:tracePt t="141947" x="7245350" y="4591050"/>
          <p14:tracePt t="141964" x="7092950" y="4667250"/>
          <p14:tracePt t="141980" x="6902450" y="4775200"/>
          <p14:tracePt t="141997" x="6699250" y="4851400"/>
          <p14:tracePt t="142013" x="6496050" y="4933950"/>
          <p14:tracePt t="142030" x="6299200" y="5003800"/>
          <p14:tracePt t="142047" x="6102350" y="5054600"/>
          <p14:tracePt t="142063" x="5886450" y="5092700"/>
          <p14:tracePt t="142064" x="5810250" y="5105400"/>
          <p14:tracePt t="142080" x="5619750" y="5105400"/>
          <p14:tracePt t="142097" x="5429250" y="5118100"/>
          <p14:tracePt t="142113" x="5251450" y="5118100"/>
          <p14:tracePt t="142130" x="5207000" y="5118100"/>
          <p14:tracePt t="142176" x="5200650" y="5118100"/>
          <p14:tracePt t="142184" x="5187950" y="5118100"/>
          <p14:tracePt t="142200" x="5181600" y="5111750"/>
          <p14:tracePt t="142208" x="5175250" y="5105400"/>
          <p14:tracePt t="142232" x="5168900" y="5105400"/>
          <p14:tracePt t="142240" x="5162550" y="5105400"/>
          <p14:tracePt t="142248" x="5143500" y="5105400"/>
          <p14:tracePt t="142263" x="5118100" y="5092700"/>
          <p14:tracePt t="142280" x="5010150" y="5067300"/>
          <p14:tracePt t="142297" x="4864100" y="5041900"/>
          <p14:tracePt t="142313" x="4699000" y="5003800"/>
          <p14:tracePt t="142330" x="4521200" y="4991100"/>
          <p14:tracePt t="142347" x="4343400" y="4965700"/>
          <p14:tracePt t="142363" x="4184650" y="4965700"/>
          <p14:tracePt t="142380" x="4057650" y="4965700"/>
          <p14:tracePt t="142397" x="3987800" y="4965700"/>
          <p14:tracePt t="142413" x="3943350" y="4965700"/>
          <p14:tracePt t="142430" x="3930650" y="4965700"/>
          <p14:tracePt t="142447" x="3911600" y="4965700"/>
          <p14:tracePt t="142464" x="3905250" y="4965700"/>
          <p14:tracePt t="142480" x="3886200" y="4965700"/>
          <p14:tracePt t="142497" x="3867150" y="4965700"/>
          <p14:tracePt t="142648" x="3892550" y="4953000"/>
          <p14:tracePt t="142656" x="3905250" y="4946650"/>
          <p14:tracePt t="142664" x="3911600" y="4946650"/>
          <p14:tracePt t="142680" x="3930650" y="4940300"/>
          <p14:tracePt t="142697" x="3956050" y="4940300"/>
          <p14:tracePt t="142714" x="3968750" y="4940300"/>
          <p14:tracePt t="142730" x="3994150" y="4940300"/>
          <p14:tracePt t="142747" x="4025900" y="4940300"/>
          <p14:tracePt t="142764" x="4038600" y="4940300"/>
          <p14:tracePt t="142780" x="4083050" y="4940300"/>
          <p14:tracePt t="142797" x="4127500" y="4940300"/>
          <p14:tracePt t="142814" x="4191000" y="4940300"/>
          <p14:tracePt t="142830" x="4260850" y="4940300"/>
          <p14:tracePt t="142847" x="4330700" y="4940300"/>
          <p14:tracePt t="142864" x="4406900" y="4940300"/>
          <p14:tracePt t="142864" x="4419600" y="4940300"/>
          <p14:tracePt t="142880" x="4489450" y="4940300"/>
          <p14:tracePt t="142897" x="4514850" y="4940300"/>
          <p14:tracePt t="142914" x="4546600" y="4940300"/>
          <p14:tracePt t="142930" x="4578350" y="4940300"/>
          <p14:tracePt t="142947" x="4622800" y="4940300"/>
          <p14:tracePt t="142964" x="4679950" y="4933950"/>
          <p14:tracePt t="142980" x="4756150" y="4921250"/>
          <p14:tracePt t="142997" x="4870450" y="4895850"/>
          <p14:tracePt t="143014" x="4997450" y="4870450"/>
          <p14:tracePt t="143030" x="5149850" y="4832350"/>
          <p14:tracePt t="143047" x="5327650" y="4806950"/>
          <p14:tracePt t="143064" x="5492750" y="4756150"/>
          <p14:tracePt t="143064" x="5549900" y="4743450"/>
          <p14:tracePt t="143080" x="5607050" y="4737100"/>
          <p14:tracePt t="143097" x="5664200" y="4730750"/>
          <p14:tracePt t="143114" x="5670550" y="4718050"/>
          <p14:tracePt t="143321" x="5683250" y="4718050"/>
          <p14:tracePt t="143344" x="5695950" y="4718050"/>
          <p14:tracePt t="143360" x="5702300" y="4718050"/>
          <p14:tracePt t="143369" x="5708650" y="4718050"/>
          <p14:tracePt t="143380" x="5721350" y="4718050"/>
          <p14:tracePt t="143397" x="5740400" y="4718050"/>
          <p14:tracePt t="143424" x="5746750" y="4724400"/>
          <p14:tracePt t="143496" x="5759450" y="4724400"/>
          <p14:tracePt t="143504" x="5765800" y="4730750"/>
          <p14:tracePt t="143514" x="5778500" y="4730750"/>
          <p14:tracePt t="143530" x="5797550" y="4737100"/>
          <p14:tracePt t="143547" x="5829300" y="4756150"/>
          <p14:tracePt t="143564" x="5842000" y="4762500"/>
          <p14:tracePt t="143580" x="5848350" y="4768850"/>
          <p14:tracePt t="143597" x="5861050" y="4781550"/>
          <p14:tracePt t="143614" x="5867400" y="4781550"/>
          <p14:tracePt t="143632" x="5880100" y="4781550"/>
          <p14:tracePt t="143647" x="5886450" y="4781550"/>
          <p14:tracePt t="143664" x="5899150" y="4781550"/>
          <p14:tracePt t="143680" x="5943600" y="4781550"/>
          <p14:tracePt t="143697" x="5981700" y="4775200"/>
          <p14:tracePt t="143714" x="6013450" y="4775200"/>
          <p14:tracePt t="143731" x="6045200" y="4756150"/>
          <p14:tracePt t="143747" x="6089650" y="4756150"/>
          <p14:tracePt t="143764" x="6108700" y="4756150"/>
          <p14:tracePt t="143780" x="6127750" y="4756150"/>
          <p14:tracePt t="143797" x="6146800" y="4756150"/>
          <p14:tracePt t="143814" x="6159500" y="4749800"/>
          <p14:tracePt t="143841" x="6165850" y="4749800"/>
          <p14:tracePt t="143848" x="6178550" y="4756150"/>
          <p14:tracePt t="143864" x="6184900" y="4762500"/>
          <p14:tracePt t="143881" x="6191250" y="4787900"/>
          <p14:tracePt t="143897" x="6191250" y="4819650"/>
          <p14:tracePt t="143914" x="6197600" y="4864100"/>
          <p14:tracePt t="143930" x="6197600" y="4889500"/>
          <p14:tracePt t="143947" x="6216650" y="4908550"/>
          <p14:tracePt t="144065" x="6216650" y="4914900"/>
          <p14:tracePt t="144080" x="6216650" y="4921250"/>
          <p14:tracePt t="144096" x="6216650" y="4927600"/>
          <p14:tracePt t="144104" x="6216650" y="4946650"/>
          <p14:tracePt t="144114" x="6216650" y="4953000"/>
          <p14:tracePt t="144131" x="6216650" y="4959350"/>
          <p14:tracePt t="144147" x="6216650" y="4965700"/>
          <p14:tracePt t="144164" x="6216650" y="4984750"/>
          <p14:tracePt t="144181" x="6223000" y="5003800"/>
          <p14:tracePt t="144216" x="6223000" y="5029200"/>
          <p14:tracePt t="144224" x="6223000" y="5035550"/>
          <p14:tracePt t="144232" x="6223000" y="5041900"/>
          <p14:tracePt t="144247" x="6223000" y="5048250"/>
          <p14:tracePt t="144264" x="6223000" y="5073650"/>
          <p14:tracePt t="144264" x="6216650" y="5080000"/>
          <p14:tracePt t="144281" x="6210300" y="5105400"/>
          <p14:tracePt t="144297" x="6203950" y="5118100"/>
          <p14:tracePt t="144314" x="6184900" y="5137150"/>
          <p14:tracePt t="144331" x="6178550" y="5149850"/>
          <p14:tracePt t="144347" x="6172200" y="5156200"/>
          <p14:tracePt t="144364" x="6153150" y="5168900"/>
          <p14:tracePt t="144381" x="6146800" y="5168900"/>
          <p14:tracePt t="144397" x="6115050" y="5175250"/>
          <p14:tracePt t="144414" x="6070600" y="5194300"/>
          <p14:tracePt t="144431" x="6019800" y="5207000"/>
          <p14:tracePt t="144447" x="5988050" y="5232400"/>
          <p14:tracePt t="144464" x="5949950" y="5251450"/>
          <p14:tracePt t="144465" x="5930900" y="5257800"/>
          <p14:tracePt t="144481" x="5886450" y="5270500"/>
          <p14:tracePt t="144497" x="5854700" y="5289550"/>
          <p14:tracePt t="144514" x="5822950" y="5289550"/>
          <p14:tracePt t="144531" x="5778500" y="5289550"/>
          <p14:tracePt t="144547" x="5740400" y="5289550"/>
          <p14:tracePt t="144564" x="5708650" y="5289550"/>
          <p14:tracePt t="144581" x="5676900" y="5283200"/>
          <p14:tracePt t="144597" x="5619750" y="5283200"/>
          <p14:tracePt t="144614" x="5562600" y="5283200"/>
          <p14:tracePt t="144631" x="5505450" y="5283200"/>
          <p14:tracePt t="144647" x="5461000" y="5283200"/>
          <p14:tracePt t="144664" x="5397500" y="5289550"/>
          <p14:tracePt t="144665" x="5378450" y="5289550"/>
          <p14:tracePt t="144681" x="5321300" y="5289550"/>
          <p14:tracePt t="144697" x="5245100" y="5289550"/>
          <p14:tracePt t="144714" x="5187950" y="5276850"/>
          <p14:tracePt t="144731" x="5086350" y="5232400"/>
          <p14:tracePt t="144747" x="5010150" y="5207000"/>
          <p14:tracePt t="144764" x="4876800" y="5162550"/>
          <p14:tracePt t="144781" x="4743450" y="5124450"/>
          <p14:tracePt t="144797" x="4610100" y="5086350"/>
          <p14:tracePt t="144814" x="4514850" y="5054600"/>
          <p14:tracePt t="144831" x="4419600" y="5035550"/>
          <p14:tracePt t="144847" x="4273550" y="5010150"/>
          <p14:tracePt t="144864" x="4178300" y="4997450"/>
          <p14:tracePt t="144864" x="4133850" y="4997450"/>
          <p14:tracePt t="144881" x="4083050" y="4997450"/>
          <p14:tracePt t="144898" x="4051300" y="4991100"/>
          <p14:tracePt t="144914" x="4025900" y="4959350"/>
          <p14:tracePt t="144931" x="4000500" y="4902200"/>
          <p14:tracePt t="144947" x="3987800" y="4806950"/>
          <p14:tracePt t="144964" x="3987800" y="4686300"/>
          <p14:tracePt t="144981" x="3987800" y="4546600"/>
          <p14:tracePt t="144997" x="3987800" y="4419600"/>
          <p14:tracePt t="145014" x="3981450" y="4356100"/>
          <p14:tracePt t="145031" x="3949700" y="4286250"/>
          <p14:tracePt t="145047" x="3930650" y="4229100"/>
          <p14:tracePt t="145064" x="3917950" y="4184650"/>
          <p14:tracePt t="145065" x="3905250" y="4165600"/>
          <p14:tracePt t="145081" x="3905250" y="4127500"/>
          <p14:tracePt t="145097" x="3905250" y="4095750"/>
          <p14:tracePt t="145114" x="3905250" y="4089400"/>
          <p14:tracePt t="145131" x="3905250" y="4064000"/>
          <p14:tracePt t="145148" x="3905250" y="4044950"/>
          <p14:tracePt t="145164" x="3905250" y="4013200"/>
          <p14:tracePt t="145181" x="3898900" y="4000500"/>
          <p14:tracePt t="145198" x="3841750" y="3962400"/>
          <p14:tracePt t="145214" x="3790950" y="3937000"/>
          <p14:tracePt t="145231" x="3746500" y="3898900"/>
          <p14:tracePt t="145247" x="3714750" y="3860800"/>
          <p14:tracePt t="145264" x="3676650" y="3816350"/>
          <p14:tracePt t="145265" x="3670300" y="3797300"/>
          <p14:tracePt t="145281" x="3651250" y="3765550"/>
          <p14:tracePt t="145297" x="3613150" y="3727450"/>
          <p14:tracePt t="145314" x="3562350" y="3644900"/>
          <p14:tracePt t="145331" x="3498850" y="3556000"/>
          <p14:tracePt t="145347" x="3441700" y="3492500"/>
          <p14:tracePt t="145364" x="3409950" y="3454400"/>
          <p14:tracePt t="145381" x="3384550" y="3429000"/>
          <p14:tracePt t="145398" x="3365500" y="3422650"/>
          <p14:tracePt t="145414" x="3352800" y="3422650"/>
          <p14:tracePt t="145431" x="3346450" y="3422650"/>
          <p14:tracePt t="145448" x="3340100" y="3422650"/>
          <p14:tracePt t="145464" x="3327400" y="3422650"/>
          <p14:tracePt t="145497" x="3314700" y="3422650"/>
          <p14:tracePt t="145577" x="3308350" y="3422650"/>
          <p14:tracePt t="145585" x="3302000" y="3422650"/>
          <p14:tracePt t="145601" x="3276600" y="3422650"/>
          <p14:tracePt t="145615" x="3244850" y="3422650"/>
          <p14:tracePt t="145631" x="3149600" y="3448050"/>
          <p14:tracePt t="145648" x="3041650" y="3448050"/>
          <p14:tracePt t="145665" x="2946400" y="3448050"/>
          <p14:tracePt t="145665" x="2895600" y="3448050"/>
          <p14:tracePt t="145681" x="2825750" y="3435350"/>
          <p14:tracePt t="145698" x="2730500" y="3390900"/>
          <p14:tracePt t="145714" x="2679700" y="3359150"/>
          <p14:tracePt t="145731" x="2622550" y="3302000"/>
          <p14:tracePt t="145748" x="2571750" y="3244850"/>
          <p14:tracePt t="145764" x="2514600" y="3181350"/>
          <p14:tracePt t="145781" x="2451100" y="3143250"/>
          <p14:tracePt t="145798" x="2406650" y="3124200"/>
          <p14:tracePt t="145814" x="2381250" y="3124200"/>
          <p14:tracePt t="145831" x="2355850" y="3124200"/>
          <p14:tracePt t="145848" x="2349500" y="3124200"/>
          <p14:tracePt t="145865" x="2343150" y="3117850"/>
          <p14:tracePt t="145882" x="2305050" y="3054350"/>
          <p14:tracePt t="145898" x="2286000" y="2997200"/>
          <p14:tracePt t="145914" x="2254250" y="2940050"/>
          <p14:tracePt t="145931" x="2254250" y="2908300"/>
          <p14:tracePt t="145948" x="2247900" y="2882900"/>
          <p14:tracePt t="145964" x="2241550" y="2851150"/>
          <p14:tracePt t="145981" x="2235200" y="2813050"/>
          <p14:tracePt t="145997" x="2222500" y="2806700"/>
          <p14:tracePt t="146014" x="2216150" y="2800350"/>
          <p14:tracePt t="146031" x="2209800" y="2794000"/>
          <p14:tracePt t="146049" x="2184400" y="2794000"/>
          <p14:tracePt t="146064" x="2178050" y="2800350"/>
          <p14:tracePt t="146081" x="2171700" y="2806700"/>
          <p14:tracePt t="146098" x="2165350" y="2825750"/>
          <p14:tracePt t="146115" x="2146300" y="2838450"/>
          <p14:tracePt t="146131" x="2146300" y="2870200"/>
          <p14:tracePt t="146148" x="2139950" y="2889250"/>
          <p14:tracePt t="146165" x="2139950" y="2908300"/>
          <p14:tracePt t="146181" x="2127250" y="2952750"/>
          <p14:tracePt t="146198" x="2127250" y="2959100"/>
          <p14:tracePt t="146214" x="2120900" y="2965450"/>
          <p14:tracePt t="146231" x="2101850" y="2984500"/>
          <p14:tracePt t="146281" x="2095500" y="2990850"/>
          <p14:tracePt t="146337" x="2101850" y="2990850"/>
          <p14:tracePt t="146353" x="2114550" y="2978150"/>
          <p14:tracePt t="146361" x="2120900" y="2971800"/>
          <p14:tracePt t="146369" x="2120900" y="2959100"/>
          <p14:tracePt t="146381" x="2139950" y="2940050"/>
          <p14:tracePt t="146398" x="2146300" y="2927350"/>
          <p14:tracePt t="146414" x="2152650" y="2914650"/>
          <p14:tracePt t="146481" x="2171700" y="2914650"/>
          <p14:tracePt t="146489" x="2178050" y="2908300"/>
          <p14:tracePt t="146498" x="2184400" y="2901950"/>
          <p14:tracePt t="146514" x="2190750" y="2895600"/>
          <p14:tracePt t="146531" x="2209800" y="2876550"/>
          <p14:tracePt t="146548" x="2235200" y="2863850"/>
          <p14:tracePt t="146564" x="2235200" y="2844800"/>
          <p14:tracePt t="146649" x="2235200" y="2863850"/>
          <p14:tracePt t="146657" x="2241550" y="2882900"/>
          <p14:tracePt t="146705" x="2241550" y="2889250"/>
          <p14:tracePt t="146721" x="2247900" y="2914650"/>
          <p14:tracePt t="146729" x="2260600" y="2921000"/>
          <p14:tracePt t="146737" x="2266950" y="2927350"/>
          <p14:tracePt t="146748" x="2279650" y="2933700"/>
          <p14:tracePt t="146764" x="2305050" y="2952750"/>
          <p14:tracePt t="146781" x="2330450" y="2971800"/>
          <p14:tracePt t="146798" x="2368550" y="2997200"/>
          <p14:tracePt t="146814" x="2413000" y="3009900"/>
          <p14:tracePt t="146831" x="2444750" y="3009900"/>
          <p14:tracePt t="146848" x="2470150" y="3009900"/>
          <p14:tracePt t="146864" x="2482850" y="3009900"/>
          <p14:tracePt t="146865" x="2501900" y="3009900"/>
          <p14:tracePt t="146881" x="2514600" y="3009900"/>
          <p14:tracePt t="146898" x="2540000" y="3009900"/>
          <p14:tracePt t="146915" x="2546350" y="3009900"/>
          <p14:tracePt t="146931" x="2559050" y="3009900"/>
          <p14:tracePt t="146948" x="2578100" y="3009900"/>
          <p14:tracePt t="146985" x="2584450" y="3009900"/>
          <p14:tracePt t="146993" x="2590800" y="3009900"/>
          <p14:tracePt t="147001" x="2597150" y="3016250"/>
          <p14:tracePt t="147017" x="2609850" y="3028950"/>
          <p14:tracePt t="147041" x="2609850" y="3041650"/>
          <p14:tracePt t="147057" x="2616200" y="3054350"/>
          <p14:tracePt t="147089" x="2622550" y="3060700"/>
          <p14:tracePt t="147121" x="2622550" y="3073400"/>
          <p14:tracePt t="147129" x="2628900" y="3079750"/>
          <p14:tracePt t="147145" x="2628900" y="3086100"/>
          <p14:tracePt t="147153" x="2628900" y="3092450"/>
          <p14:tracePt t="147165" x="2628900" y="3105150"/>
          <p14:tracePt t="147181" x="2628900" y="3124200"/>
          <p14:tracePt t="147199" x="2628900" y="3149600"/>
          <p14:tracePt t="147215" x="2635250" y="3155950"/>
          <p14:tracePt t="147231" x="2647950" y="3162300"/>
          <p14:tracePt t="147248" x="2654300" y="3181350"/>
          <p14:tracePt t="147265" x="2660650" y="3181350"/>
          <p14:tracePt t="147281" x="2686050" y="3200400"/>
          <p14:tracePt t="147298" x="2686050" y="3225800"/>
          <p14:tracePt t="147315" x="2705100" y="3244850"/>
          <p14:tracePt t="147331" x="2711450" y="3282950"/>
          <p14:tracePt t="147348" x="2711450" y="3327400"/>
          <p14:tracePt t="147365" x="2724150" y="3371850"/>
          <p14:tracePt t="147381" x="2730500" y="3416300"/>
          <p14:tracePt t="147398" x="2730500" y="3441700"/>
          <p14:tracePt t="147415" x="2730500" y="3460750"/>
          <p14:tracePt t="147431" x="2730500" y="3486150"/>
          <p14:tracePt t="147448" x="2730500" y="3498850"/>
          <p14:tracePt t="147465" x="2749550" y="3517900"/>
          <p14:tracePt t="147481" x="2749550" y="3549650"/>
          <p14:tracePt t="147498" x="2755900" y="3581400"/>
          <p14:tracePt t="147515" x="2755900" y="3606800"/>
          <p14:tracePt t="147531" x="2755900" y="3632200"/>
          <p14:tracePt t="147548" x="2755900" y="3663950"/>
          <p14:tracePt t="147565" x="2755900" y="3695700"/>
          <p14:tracePt t="147582" x="2755900" y="3708400"/>
          <p14:tracePt t="147598" x="2755900" y="3733800"/>
          <p14:tracePt t="147615" x="2755900" y="3765550"/>
          <p14:tracePt t="147631" x="2755900" y="3778250"/>
          <p14:tracePt t="147648" x="2755900" y="3797300"/>
          <p14:tracePt t="147665" x="2755900" y="3816350"/>
          <p14:tracePt t="147681" x="2749550" y="3835400"/>
          <p14:tracePt t="147698" x="2743200" y="3848100"/>
          <p14:tracePt t="147715" x="2736850" y="3854450"/>
          <p14:tracePt t="147732" x="2711450" y="3873500"/>
          <p14:tracePt t="147748" x="2692400" y="3886200"/>
          <p14:tracePt t="147765" x="2679700" y="3892550"/>
          <p14:tracePt t="147781" x="2667000" y="3911600"/>
          <p14:tracePt t="147799" x="2622550" y="3937000"/>
          <p14:tracePt t="147815" x="2597150" y="3949700"/>
          <p14:tracePt t="147832" x="2559050" y="3975100"/>
          <p14:tracePt t="147848" x="2533650" y="3994150"/>
          <p14:tracePt t="147865" x="2489200" y="4019550"/>
          <p14:tracePt t="147865" x="2463800" y="4032250"/>
          <p14:tracePt t="147881" x="2419350" y="4032250"/>
          <p14:tracePt t="147898" x="2362200" y="4064000"/>
          <p14:tracePt t="147915" x="2317750" y="4083050"/>
          <p14:tracePt t="147931" x="2273300" y="4089400"/>
          <p14:tracePt t="147948" x="2241550" y="4108450"/>
          <p14:tracePt t="147965" x="2209800" y="4114800"/>
          <p14:tracePt t="147982" x="2152650" y="4127500"/>
          <p14:tracePt t="147998" x="2127250" y="4127500"/>
          <p14:tracePt t="148014" x="2095500" y="4127500"/>
          <p14:tracePt t="148031" x="2063750" y="4127500"/>
          <p14:tracePt t="148048" x="2032000" y="4127500"/>
          <p14:tracePt t="148066" x="2012950" y="4127500"/>
          <p14:tracePt t="148066" x="2006600" y="4127500"/>
          <p14:tracePt t="148081" x="1981200" y="4127500"/>
          <p14:tracePt t="148098" x="1955800" y="4114800"/>
          <p14:tracePt t="148115" x="1943100" y="4102100"/>
          <p14:tracePt t="148131" x="1930400" y="4076700"/>
          <p14:tracePt t="148148" x="1917700" y="4064000"/>
          <p14:tracePt t="148165" x="1898650" y="4025900"/>
          <p14:tracePt t="148182" x="1898650" y="3994150"/>
          <p14:tracePt t="148199" x="1879600" y="3937000"/>
          <p14:tracePt t="148215" x="1879600" y="3905250"/>
          <p14:tracePt t="148231" x="1873250" y="3860800"/>
          <p14:tracePt t="148248" x="1854200" y="3790950"/>
          <p14:tracePt t="148265" x="1854200" y="3752850"/>
          <p14:tracePt t="148265" x="1841500" y="3721100"/>
          <p14:tracePt t="148282" x="1841500" y="3663950"/>
          <p14:tracePt t="148299" x="1835150" y="3613150"/>
          <p14:tracePt t="148315" x="1822450" y="3562350"/>
          <p14:tracePt t="148331" x="1803400" y="3511550"/>
          <p14:tracePt t="148349" x="1797050" y="3473450"/>
          <p14:tracePt t="148365" x="1797050" y="3448050"/>
          <p14:tracePt t="148381" x="1797050" y="3429000"/>
          <p14:tracePt t="148398" x="1784350" y="3384550"/>
          <p14:tracePt t="148415" x="1784350" y="3352800"/>
          <p14:tracePt t="148432" x="1784350" y="3340100"/>
          <p14:tracePt t="148448" x="1784350" y="3308350"/>
          <p14:tracePt t="148465" x="1784350" y="3276600"/>
          <p14:tracePt t="148465" x="1784350" y="3270250"/>
          <p14:tracePt t="148482" x="1784350" y="3244850"/>
          <p14:tracePt t="148498" x="1784350" y="3232150"/>
          <p14:tracePt t="148515" x="1784350" y="3225800"/>
          <p14:tracePt t="148532" x="1784350" y="3206750"/>
          <p14:tracePt t="148548" x="1797050" y="3187700"/>
          <p14:tracePt t="148565" x="1816100" y="3143250"/>
          <p14:tracePt t="148582" x="1822450" y="3117850"/>
          <p14:tracePt t="148598" x="1854200" y="3060700"/>
          <p14:tracePt t="148615" x="1873250" y="3016250"/>
          <p14:tracePt t="148632" x="1905000" y="2940050"/>
          <p14:tracePt t="148648" x="1917700" y="2895600"/>
          <p14:tracePt t="148665" x="1949450" y="2825750"/>
          <p14:tracePt t="148665" x="1962150" y="2794000"/>
          <p14:tracePt t="148682" x="2012950" y="2711450"/>
          <p14:tracePt t="148698" x="2044700" y="2667000"/>
          <p14:tracePt t="148715" x="2057400" y="2628900"/>
          <p14:tracePt t="148732" x="2076450" y="2597150"/>
          <p14:tracePt t="148748" x="2101850" y="2559050"/>
          <p14:tracePt t="148770" x="2108200" y="2552700"/>
          <p14:tracePt t="148786" x="2114550" y="2552700"/>
          <p14:tracePt t="148798" x="2127250" y="2546350"/>
          <p14:tracePt t="148815" x="2133600" y="2540000"/>
          <p14:tracePt t="148832" x="2139950" y="2527300"/>
          <p14:tracePt t="148848" x="2171700" y="2527300"/>
          <p14:tracePt t="148865" x="2197100" y="2520950"/>
          <p14:tracePt t="148882" x="2203450" y="2520950"/>
          <p14:tracePt t="148906" x="2209800" y="2520950"/>
          <p14:tracePt t="148915" x="2228850" y="2533650"/>
          <p14:tracePt t="148932" x="2254250" y="2552700"/>
          <p14:tracePt t="148948" x="2305050" y="2603500"/>
          <p14:tracePt t="148965" x="2355850" y="2660650"/>
          <p14:tracePt t="148982" x="2406650" y="2736850"/>
          <p14:tracePt t="148998" x="2451100" y="2819400"/>
          <p14:tracePt t="149015" x="2482850" y="2889250"/>
          <p14:tracePt t="149032" x="2520950" y="2965450"/>
          <p14:tracePt t="149048" x="2552700" y="3035300"/>
          <p14:tracePt t="149065" x="2571750" y="3092450"/>
          <p14:tracePt t="149065" x="2571750" y="3111500"/>
          <p14:tracePt t="149082" x="2590800" y="3168650"/>
          <p14:tracePt t="149098" x="2616200" y="3225800"/>
          <p14:tracePt t="149115" x="2622550" y="3251200"/>
          <p14:tracePt t="149132" x="2641600" y="3282950"/>
          <p14:tracePt t="149148" x="2647950" y="3302000"/>
          <p14:tracePt t="149165" x="2647950" y="3308350"/>
          <p14:tracePt t="149182" x="2647950" y="3314700"/>
          <p14:tracePt t="149199" x="2660650" y="3321050"/>
          <p14:tracePt t="149266" x="2660650" y="3327400"/>
          <p14:tracePt t="149274" x="2660650" y="3346450"/>
          <p14:tracePt t="149282" x="2660650" y="3352800"/>
          <p14:tracePt t="149298" x="2660650" y="3365500"/>
          <p14:tracePt t="149315" x="2667000" y="3390900"/>
          <p14:tracePt t="149332" x="2673350" y="3403600"/>
          <p14:tracePt t="149348" x="2679700" y="3409950"/>
          <p14:tracePt t="149378" x="2679700" y="3422650"/>
          <p14:tracePt t="149402" x="2679700" y="3429000"/>
          <p14:tracePt t="149426" x="2679700" y="3441700"/>
          <p14:tracePt t="149434" x="2679700" y="3448050"/>
          <p14:tracePt t="149530" x="2686050" y="3448050"/>
          <p14:tracePt t="149546" x="2686050" y="3435350"/>
          <p14:tracePt t="149554" x="2686050" y="3429000"/>
          <p14:tracePt t="149570" x="2686050" y="3422650"/>
          <p14:tracePt t="149586" x="2686050" y="3409950"/>
          <p14:tracePt t="149598" x="2686050" y="3397250"/>
          <p14:tracePt t="149615" x="2686050" y="3384550"/>
          <p14:tracePt t="149632" x="2686050" y="3359150"/>
          <p14:tracePt t="149648" x="2686050" y="3321050"/>
          <p14:tracePt t="149665" x="2686050" y="3282950"/>
          <p14:tracePt t="149666" x="2686050" y="3270250"/>
          <p14:tracePt t="149682" x="2686050" y="3238500"/>
          <p14:tracePt t="149698" x="2686050" y="3219450"/>
          <p14:tracePt t="149715" x="2686050" y="3200400"/>
          <p14:tracePt t="149732" x="2686050" y="3194050"/>
          <p14:tracePt t="149810" x="2686050" y="3181350"/>
          <p14:tracePt t="149818" x="2698750" y="3175000"/>
          <p14:tracePt t="149834" x="2705100" y="3162300"/>
          <p14:tracePt t="149850" x="2711450" y="3149600"/>
          <p14:tracePt t="149866" x="2717800" y="3143250"/>
          <p14:tracePt t="149898" x="2724150" y="3136900"/>
          <p14:tracePt t="150018" x="2736850" y="3136900"/>
          <p14:tracePt t="150050" x="2749550" y="3136900"/>
          <p14:tracePt t="150066" x="2755900" y="3136900"/>
          <p14:tracePt t="150098" x="2762250" y="3136900"/>
          <p14:tracePt t="150154" x="2768600" y="3136900"/>
          <p14:tracePt t="150162" x="2768600" y="3143250"/>
          <p14:tracePt t="150170" x="2768600" y="3155950"/>
          <p14:tracePt t="150186" x="2768600" y="3162300"/>
          <p14:tracePt t="150202" x="2781300" y="3175000"/>
          <p14:tracePt t="150215" x="2781300" y="3187700"/>
          <p14:tracePt t="150232" x="2781300" y="3194050"/>
          <p14:tracePt t="150249" x="2787650" y="3206750"/>
          <p14:tracePt t="150266" x="2794000" y="3213100"/>
          <p14:tracePt t="150282" x="2800350" y="3238500"/>
          <p14:tracePt t="150474" x="2800350" y="3244850"/>
          <p14:tracePt t="150506" x="2800350" y="3263900"/>
          <p14:tracePt t="150522" x="2800350" y="3270250"/>
          <p14:tracePt t="150531" x="2813050" y="3282950"/>
          <p14:tracePt t="150570" x="2813050" y="3302000"/>
          <p14:tracePt t="150579" x="2813050" y="3308350"/>
          <p14:tracePt t="150594" x="2813050" y="3314700"/>
          <p14:tracePt t="150610" x="2813050" y="3321050"/>
          <p14:tracePt t="150618" x="2813050" y="3340100"/>
          <p14:tracePt t="150634" x="2813050" y="3346450"/>
          <p14:tracePt t="150650" x="2813050" y="3352800"/>
          <p14:tracePt t="150665" x="2813050" y="3359150"/>
          <p14:tracePt t="150682" x="2813050" y="3378200"/>
          <p14:tracePt t="150699" x="2813050" y="3384550"/>
          <p14:tracePt t="150715" x="2813050" y="3390900"/>
          <p14:tracePt t="150732" x="2813050" y="3416300"/>
          <p14:tracePt t="150749" x="2819400" y="3422650"/>
          <p14:tracePt t="150770" x="2832100" y="3441700"/>
          <p14:tracePt t="150810" x="2832100" y="3454400"/>
          <p14:tracePt t="150842" x="2844800" y="3460750"/>
          <p14:tracePt t="150866" x="2844800" y="3473450"/>
          <p14:tracePt t="150882" x="2844800" y="3479800"/>
          <p14:tracePt t="150898" x="2851150" y="3492500"/>
          <p14:tracePt t="150922" x="2851150" y="3498850"/>
          <p14:tracePt t="150938" x="2851150" y="3511550"/>
          <p14:tracePt t="150946" x="2851150" y="3517900"/>
          <p14:tracePt t="150954" x="2857500" y="3524250"/>
          <p14:tracePt t="150970" x="2857500" y="3530600"/>
          <p14:tracePt t="150986" x="2857500" y="3536950"/>
          <p14:tracePt t="151018" x="2857500" y="3543300"/>
          <p14:tracePt t="151050" x="2863850" y="3556000"/>
          <p14:tracePt t="151058" x="2870200" y="3562350"/>
          <p14:tracePt t="151090" x="2870200" y="3568700"/>
          <p14:tracePt t="151098" x="2870200" y="3575050"/>
          <p14:tracePt t="151114" x="2870200" y="3581400"/>
          <p14:tracePt t="151130" x="2870200" y="3587750"/>
          <p14:tracePt t="151146" x="2870200" y="3606800"/>
          <p14:tracePt t="151162" x="2870200" y="3613150"/>
          <p14:tracePt t="151170" x="2870200" y="3619500"/>
          <p14:tracePt t="151186" x="2870200" y="3625850"/>
          <p14:tracePt t="151199" x="2870200" y="3644900"/>
          <p14:tracePt t="151215" x="2870200" y="3657600"/>
          <p14:tracePt t="151232" x="2870200" y="3683000"/>
          <p14:tracePt t="151249" x="2863850" y="3695700"/>
          <p14:tracePt t="151265" x="2863850" y="3702050"/>
          <p14:tracePt t="151282" x="2863850" y="3733800"/>
          <p14:tracePt t="151306" x="2863850" y="3746500"/>
          <p14:tracePt t="151475" x="2863850" y="3759200"/>
          <p14:tracePt t="151482" x="2857500" y="3765550"/>
          <p14:tracePt t="151499" x="2851150" y="3771900"/>
          <p14:tracePt t="151516" x="2844800" y="3784600"/>
          <p14:tracePt t="151538" x="2844800" y="3797300"/>
          <p14:tracePt t="151549" x="2832100" y="3803650"/>
          <p14:tracePt t="151566" x="2825750" y="3810000"/>
          <p14:tracePt t="151586" x="2819400" y="3822700"/>
          <p14:tracePt t="151610" x="2813050" y="3829050"/>
          <p14:tracePt t="151618" x="2806700" y="3835400"/>
          <p14:tracePt t="151632" x="2806700" y="3841750"/>
          <p14:tracePt t="151649" x="2800350" y="3854450"/>
          <p14:tracePt t="151665" x="2787650" y="3873500"/>
          <p14:tracePt t="151666" x="2781300" y="3886200"/>
          <p14:tracePt t="151682" x="2774950" y="3892550"/>
          <p14:tracePt t="151699" x="2762250" y="3917950"/>
          <p14:tracePt t="151716" x="2749550" y="3937000"/>
          <p14:tracePt t="151732" x="2736850" y="3962400"/>
          <p14:tracePt t="151749" x="2717800" y="3981450"/>
          <p14:tracePt t="151766" x="2698750" y="4013200"/>
          <p14:tracePt t="151782" x="2686050" y="4025900"/>
          <p14:tracePt t="151799" x="2679700" y="4025900"/>
          <p14:tracePt t="151816" x="2673350" y="4032250"/>
          <p14:tracePt t="151832" x="2654300" y="4032250"/>
          <p14:tracePt t="151849" x="2641600" y="4032250"/>
          <p14:tracePt t="151866" x="2616200" y="4044950"/>
          <p14:tracePt t="151866" x="2609850" y="4044950"/>
          <p14:tracePt t="151882" x="2578100" y="4044950"/>
          <p14:tracePt t="151899" x="2533650" y="4044950"/>
          <p14:tracePt t="151916" x="2508250" y="4044950"/>
          <p14:tracePt t="151932" x="2482850" y="4044950"/>
          <p14:tracePt t="151949" x="2451100" y="4044950"/>
          <p14:tracePt t="151966" x="2438400" y="4044950"/>
          <p14:tracePt t="151982" x="2413000" y="4044950"/>
          <p14:tracePt t="151999" x="2400300" y="4044950"/>
          <p14:tracePt t="152016" x="2393950" y="4044950"/>
          <p14:tracePt t="152032" x="2368550" y="4044950"/>
          <p14:tracePt t="152049" x="2355850" y="4044950"/>
          <p14:tracePt t="152066" x="2324100" y="4044950"/>
          <p14:tracePt t="152066" x="2311400" y="4044950"/>
          <p14:tracePt t="152082" x="2292350" y="4038600"/>
          <p14:tracePt t="152099" x="2266950" y="4032250"/>
          <p14:tracePt t="152116" x="2241550" y="4000500"/>
          <p14:tracePt t="152132" x="2197100" y="3975100"/>
          <p14:tracePt t="152149" x="2159000" y="3956050"/>
          <p14:tracePt t="152166" x="2127250" y="3924300"/>
          <p14:tracePt t="152183" x="2082800" y="3905250"/>
          <p14:tracePt t="152200" x="2051050" y="3879850"/>
          <p14:tracePt t="152216" x="2025650" y="3873500"/>
          <p14:tracePt t="152232" x="2012950" y="3860800"/>
          <p14:tracePt t="152249" x="1993900" y="3860800"/>
          <p14:tracePt t="152266" x="1981200" y="3841750"/>
          <p14:tracePt t="152283" x="1930400" y="3816350"/>
          <p14:tracePt t="152299" x="1898650" y="3797300"/>
          <p14:tracePt t="152316" x="1885950" y="3790950"/>
          <p14:tracePt t="152332" x="1866900" y="3771900"/>
          <p14:tracePt t="152349" x="1841500" y="3746500"/>
          <p14:tracePt t="152366" x="1809750" y="3702050"/>
          <p14:tracePt t="152382" x="1797050" y="3657600"/>
          <p14:tracePt t="152399" x="1758950" y="3606800"/>
          <p14:tracePt t="152416" x="1720850" y="3524250"/>
          <p14:tracePt t="152433" x="1714500" y="3479800"/>
          <p14:tracePt t="152449" x="1701800" y="3422650"/>
          <p14:tracePt t="152466" x="1676400" y="3359150"/>
          <p14:tracePt t="152467" x="1676400" y="3327400"/>
          <p14:tracePt t="152482" x="1657350" y="3270250"/>
          <p14:tracePt t="152499" x="1644650" y="3213100"/>
          <p14:tracePt t="152516" x="1625600" y="3143250"/>
          <p14:tracePt t="152532" x="1625600" y="3098800"/>
          <p14:tracePt t="152549" x="1625600" y="3035300"/>
          <p14:tracePt t="152566" x="1625600" y="2990850"/>
          <p14:tracePt t="152582" x="1631950" y="2940050"/>
          <p14:tracePt t="152599" x="1651000" y="2895600"/>
          <p14:tracePt t="152616" x="1651000" y="2851150"/>
          <p14:tracePt t="152633" x="1676400" y="2819400"/>
          <p14:tracePt t="152649" x="1689100" y="2800350"/>
          <p14:tracePt t="152666" x="1708150" y="2768600"/>
          <p14:tracePt t="152666" x="1714500" y="2762250"/>
          <p14:tracePt t="152683" x="1727200" y="2749550"/>
          <p14:tracePt t="152699" x="1752600" y="2730500"/>
          <p14:tracePt t="152716" x="1758950" y="2730500"/>
          <p14:tracePt t="152733" x="1803400" y="2724150"/>
          <p14:tracePt t="152749" x="1847850" y="2724150"/>
          <p14:tracePt t="152766" x="1892300" y="2724150"/>
          <p14:tracePt t="152782" x="1924050" y="2724150"/>
          <p14:tracePt t="152799" x="1962150" y="2736850"/>
          <p14:tracePt t="152816" x="2006600" y="2743200"/>
          <p14:tracePt t="152832" x="2025650" y="2755900"/>
          <p14:tracePt t="152849" x="2044700" y="2755900"/>
          <p14:tracePt t="152866" x="2076450" y="2762250"/>
          <p14:tracePt t="152866" x="2095500" y="2781300"/>
          <p14:tracePt t="152883" x="2101850" y="2781300"/>
          <p14:tracePt t="152899" x="2139950" y="2787650"/>
          <p14:tracePt t="152916" x="2146300" y="2794000"/>
          <p14:tracePt t="152933" x="2159000" y="2800350"/>
          <p14:tracePt t="152950" x="2178050" y="2819400"/>
          <p14:tracePt t="152970" x="2184400" y="2832100"/>
          <p14:tracePt t="153002" x="2197100" y="2838450"/>
          <p14:tracePt t="153010" x="2203450" y="2844800"/>
          <p14:tracePt t="153035" x="2209800" y="2851150"/>
          <p14:tracePt t="153043" x="2216150" y="2857500"/>
          <p14:tracePt t="153050" x="2222500" y="2863850"/>
          <p14:tracePt t="153075" x="2228850" y="2876550"/>
          <p14:tracePt t="153091" x="2247900" y="2889250"/>
          <p14:tracePt t="153114" x="2247900" y="2895600"/>
          <p14:tracePt t="153130" x="2254250" y="2901950"/>
          <p14:tracePt t="153139" x="2260600" y="2914650"/>
          <p14:tracePt t="153149" x="2266950" y="2921000"/>
          <p14:tracePt t="153166" x="2292350" y="2952750"/>
          <p14:tracePt t="153183" x="2324100" y="2959100"/>
          <p14:tracePt t="153200" x="2349500" y="2978150"/>
          <p14:tracePt t="153216" x="2387600" y="2984500"/>
          <p14:tracePt t="153234" x="2413000" y="2997200"/>
          <p14:tracePt t="153259" x="2419350" y="3003550"/>
          <p14:tracePt t="153283" x="2438400" y="3022600"/>
          <p14:tracePt t="153314" x="2444750" y="3028950"/>
          <p14:tracePt t="153330" x="2451100" y="3035300"/>
          <p14:tracePt t="153355" x="2463800" y="3041650"/>
          <p14:tracePt t="153370" x="2463800" y="3048000"/>
          <p14:tracePt t="153387" x="2470150" y="3067050"/>
          <p14:tracePt t="153403" x="2470150" y="3073400"/>
          <p14:tracePt t="153410" x="2470150" y="3086100"/>
          <p14:tracePt t="153419" x="2470150" y="3098800"/>
          <p14:tracePt t="153433" x="2476500" y="3105150"/>
          <p14:tracePt t="153450" x="2482850" y="3117850"/>
          <p14:tracePt t="153483" x="2489200" y="3124200"/>
          <p14:tracePt t="153507" x="2495550" y="3130550"/>
          <p14:tracePt t="153619" x="2508250" y="3130550"/>
          <p14:tracePt t="153626" x="2520950" y="3130550"/>
          <p14:tracePt t="153731" x="2540000" y="3130550"/>
          <p14:tracePt t="153747" x="2546350" y="3124200"/>
          <p14:tracePt t="153771" x="2552700" y="3105150"/>
          <p14:tracePt t="153787" x="2552700" y="3092450"/>
          <p14:tracePt t="153795" x="2571750" y="3073400"/>
          <p14:tracePt t="153803" x="2571750" y="3067050"/>
          <p14:tracePt t="153816" x="2578100" y="3054350"/>
          <p14:tracePt t="153833" x="2578100" y="3041650"/>
          <p14:tracePt t="153849" x="2578100" y="3016250"/>
          <p14:tracePt t="153866" x="2578100" y="3003550"/>
          <p14:tracePt t="153867" x="2578100" y="2990850"/>
          <p14:tracePt t="153883" x="2578100" y="2984500"/>
          <p14:tracePt t="153899" x="2578100" y="2965450"/>
          <p14:tracePt t="153916" x="2578100" y="2952750"/>
          <p14:tracePt t="154019" x="2578100" y="2946400"/>
          <p14:tracePt t="154051" x="2571750" y="2946400"/>
          <p14:tracePt t="154067" x="2571750" y="2952750"/>
          <p14:tracePt t="154083" x="2571750" y="2965450"/>
          <p14:tracePt t="154091" x="2571750" y="2978150"/>
          <p14:tracePt t="154107" x="2565400" y="2984500"/>
          <p14:tracePt t="154123" x="2565400" y="2990850"/>
          <p14:tracePt t="154155" x="2565400" y="2997200"/>
          <p14:tracePt t="154163" x="2565400" y="3003550"/>
          <p14:tracePt t="154587" x="2565400" y="3028950"/>
          <p14:tracePt t="154595" x="2616200" y="3111500"/>
          <p14:tracePt t="154603" x="2717800" y="3225800"/>
          <p14:tracePt t="154616" x="2851150" y="3359150"/>
          <p14:tracePt t="154633" x="3282950" y="3638550"/>
          <p14:tracePt t="154650" x="3784600" y="3879850"/>
          <p14:tracePt t="154666" x="4127500" y="4025900"/>
          <p14:tracePt t="154667" x="4254500" y="4070350"/>
          <p14:tracePt t="154683" x="4489450" y="4140200"/>
          <p14:tracePt t="154700" x="4737100" y="4197350"/>
          <p14:tracePt t="154717" x="5022850" y="4279900"/>
          <p14:tracePt t="154733" x="5308600" y="4381500"/>
          <p14:tracePt t="154750" x="5556250" y="4451350"/>
          <p14:tracePt t="154766" x="5772150" y="4489450"/>
          <p14:tracePt t="154783" x="5975350" y="4559300"/>
          <p14:tracePt t="154800" x="6159500" y="4622800"/>
          <p14:tracePt t="154816" x="6286500" y="4673600"/>
          <p14:tracePt t="154833" x="6407150" y="4718050"/>
          <p14:tracePt t="154850" x="6432550" y="4730750"/>
          <p14:tracePt t="154866" x="6445250" y="4743450"/>
          <p14:tracePt t="154883" x="6451600" y="4749800"/>
          <p14:tracePt t="154900" x="6451600" y="4756150"/>
          <p14:tracePt t="154916" x="6470650" y="4787900"/>
          <p14:tracePt t="154933" x="6477000" y="4806950"/>
          <p14:tracePt t="154950" x="6477000" y="4832350"/>
          <p14:tracePt t="154966" x="6477000" y="4838700"/>
          <p14:tracePt t="154983" x="6477000" y="4857750"/>
          <p14:tracePt t="155000" x="6477000" y="4864100"/>
          <p14:tracePt t="155027" x="6477000" y="4870450"/>
          <p14:tracePt t="155035" x="6470650" y="4876800"/>
          <p14:tracePt t="155050" x="6445250" y="4876800"/>
          <p14:tracePt t="155066" x="6375400" y="4895850"/>
          <p14:tracePt t="155067" x="6324600" y="4895850"/>
          <p14:tracePt t="155083" x="6197600" y="4921250"/>
          <p14:tracePt t="155100" x="6051550" y="4933950"/>
          <p14:tracePt t="155117" x="5930900" y="4933950"/>
          <p14:tracePt t="155133" x="5861050" y="4933950"/>
          <p14:tracePt t="155150" x="5829300" y="4921250"/>
          <p14:tracePt t="155166" x="5791200" y="4908550"/>
          <p14:tracePt t="155183" x="5778500" y="4889500"/>
          <p14:tracePt t="155200" x="5778500" y="4876800"/>
          <p14:tracePt t="155216" x="5778500" y="4864100"/>
          <p14:tracePt t="155233" x="5778500" y="4845050"/>
          <p14:tracePt t="155250" x="5778500" y="4832350"/>
          <p14:tracePt t="155266" x="5797550" y="4832350"/>
          <p14:tracePt t="155267" x="5822950" y="4832350"/>
          <p14:tracePt t="155283" x="5873750" y="4832350"/>
          <p14:tracePt t="155300" x="5930900" y="4832350"/>
          <p14:tracePt t="155316" x="5975350" y="4832350"/>
          <p14:tracePt t="155333" x="6019800" y="4851400"/>
          <p14:tracePt t="155350" x="6026150" y="4851400"/>
          <p14:tracePt t="155366" x="6045200" y="4857750"/>
          <p14:tracePt t="155383" x="6057900" y="4864100"/>
          <p14:tracePt t="155483" x="6064250" y="4864100"/>
          <p14:tracePt t="155491" x="6070600" y="4870450"/>
          <p14:tracePt t="155500" x="6076950" y="4870450"/>
          <p14:tracePt t="155517" x="6096000" y="4889500"/>
          <p14:tracePt t="155533" x="6134100" y="4908550"/>
          <p14:tracePt t="155550" x="6216650" y="4940300"/>
          <p14:tracePt t="155566" x="6273800" y="4946650"/>
          <p14:tracePt t="155583" x="6330950" y="4959350"/>
          <p14:tracePt t="155600" x="6362700" y="4965700"/>
          <p14:tracePt t="155617" x="6369050" y="4965700"/>
          <p14:tracePt t="155633" x="6375400" y="4965700"/>
          <p14:tracePt t="155650" x="6381750" y="4965700"/>
          <p14:tracePt t="155739" x="6400800" y="4965700"/>
          <p14:tracePt t="155971" x="6407150" y="4965700"/>
          <p14:tracePt t="155987" x="6407150" y="4959350"/>
          <p14:tracePt t="155995" x="6413500" y="4953000"/>
          <p14:tracePt t="156011" x="6419850" y="4946650"/>
          <p14:tracePt t="156027" x="6432550" y="4933950"/>
          <p14:tracePt t="156043" x="6438900" y="4933950"/>
          <p14:tracePt t="156059" x="6451600" y="4927600"/>
          <p14:tracePt t="156067" x="6457950" y="4927600"/>
          <p14:tracePt t="156083" x="6496050" y="4914900"/>
          <p14:tracePt t="156100" x="6515100" y="4914900"/>
          <p14:tracePt t="156117" x="6559550" y="4914900"/>
          <p14:tracePt t="156134" x="6584950" y="4914900"/>
          <p14:tracePt t="156150" x="6610350" y="4914900"/>
          <p14:tracePt t="156167" x="6623050" y="4914900"/>
          <p14:tracePt t="156183" x="6629400" y="4914900"/>
          <p14:tracePt t="156235" x="6642100" y="4914900"/>
          <p14:tracePt t="156259" x="6648450" y="4914900"/>
          <p14:tracePt t="156275" x="6654800" y="4914900"/>
          <p14:tracePt t="156323" x="6667500" y="4914900"/>
          <p14:tracePt t="156363" x="6673850" y="4902200"/>
          <p14:tracePt t="156387" x="6680200" y="4902200"/>
          <p14:tracePt t="156667" x="6699250" y="4895850"/>
          <p14:tracePt t="156675" x="6705600" y="4889500"/>
          <p14:tracePt t="156683" x="6731000" y="4864100"/>
          <p14:tracePt t="156700" x="6756400" y="4838700"/>
          <p14:tracePt t="156717" x="6781800" y="4813300"/>
          <p14:tracePt t="156733" x="6832600" y="4768850"/>
          <p14:tracePt t="156750" x="6896100" y="4737100"/>
          <p14:tracePt t="156767" x="6921500" y="4711700"/>
          <p14:tracePt t="156783" x="6927850" y="4711700"/>
          <p14:tracePt t="156800" x="6940550" y="4692650"/>
          <p14:tracePt t="156859" x="6953250" y="4692650"/>
          <p14:tracePt t="156867" x="6959600" y="4692650"/>
          <p14:tracePt t="156883" x="6972300" y="4705350"/>
          <p14:tracePt t="156900" x="6985000" y="4711700"/>
          <p14:tracePt t="156917" x="6997700" y="4730750"/>
          <p14:tracePt t="156933" x="6997700" y="4737100"/>
          <p14:tracePt t="156950" x="7004050" y="4743450"/>
          <p14:tracePt t="156967" x="7010400" y="4768850"/>
          <p14:tracePt t="156984" x="7035800" y="4781550"/>
          <p14:tracePt t="157027" x="7042150" y="4781550"/>
          <p14:tracePt t="157035" x="7048500" y="4794250"/>
          <p14:tracePt t="157059" x="7061200" y="4794250"/>
          <p14:tracePt t="157067" x="7067550" y="4794250"/>
          <p14:tracePt t="157075" x="7073900" y="4794250"/>
          <p14:tracePt t="157091" x="7080250" y="4794250"/>
          <p14:tracePt t="157101" x="7099300" y="4794250"/>
          <p14:tracePt t="157117" x="7112000" y="4794250"/>
          <p14:tracePt t="157134" x="7143750" y="4794250"/>
          <p14:tracePt t="157151" x="7175500" y="4794250"/>
          <p14:tracePt t="157167" x="7219950" y="4794250"/>
          <p14:tracePt t="157184" x="7277100" y="4794250"/>
          <p14:tracePt t="157201" x="7321550" y="4794250"/>
          <p14:tracePt t="157217" x="7378700" y="4794250"/>
          <p14:tracePt t="157234" x="7416800" y="4806950"/>
          <p14:tracePt t="157251" x="7429500" y="4806950"/>
          <p14:tracePt t="157316" x="7442200" y="4806950"/>
          <p14:tracePt t="157860" x="7461250" y="4806950"/>
          <p14:tracePt t="157876" x="7473950" y="4806950"/>
          <p14:tracePt t="157884" x="7493000" y="4806950"/>
          <p14:tracePt t="157900" x="7537450" y="4800600"/>
          <p14:tracePt t="157917" x="7607300" y="4787900"/>
          <p14:tracePt t="157934" x="7689850" y="4768850"/>
          <p14:tracePt t="157950" x="7747000" y="4756150"/>
          <p14:tracePt t="157967" x="7854950" y="4756150"/>
          <p14:tracePt t="157984" x="7931150" y="4756150"/>
          <p14:tracePt t="158000" x="7975600" y="4756150"/>
          <p14:tracePt t="158017" x="7988300" y="4756150"/>
          <p14:tracePt t="158708" x="7981950" y="4756150"/>
          <p14:tracePt t="158716" x="7886700" y="4826000"/>
          <p14:tracePt t="158734" x="7213600" y="5226050"/>
          <p14:tracePt t="158751" x="6057900" y="5753100"/>
          <p14:tracePt t="158767" x="4629150" y="6280150"/>
          <p14:tracePt t="158784" x="3365500" y="6661150"/>
          <p14:tracePt t="158801" x="2508250" y="6826250"/>
          <p14:tracePt t="158817" x="2203450" y="6851650"/>
          <p14:tracePt t="158834" x="2171700" y="6851650"/>
          <p14:tracePt t="158851" x="2152650" y="6845300"/>
          <p14:tracePt t="158867" x="2178050" y="6781800"/>
          <p14:tracePt t="158868" x="2222500" y="6743700"/>
          <p14:tracePt t="158884" x="2362200" y="6667500"/>
          <p14:tracePt t="158901" x="2514600" y="6578600"/>
          <p14:tracePt t="158917" x="2635250" y="6534150"/>
          <p14:tracePt t="158934" x="2736850" y="6489700"/>
          <p14:tracePt t="158951" x="2806700" y="6464300"/>
          <p14:tracePt t="158967" x="2825750" y="6451600"/>
          <p14:tracePt t="158984" x="2838450" y="6451600"/>
          <p14:tracePt t="159001" x="2851150" y="6445250"/>
          <p14:tracePt t="159017" x="2901950" y="6413500"/>
          <p14:tracePt t="159034" x="2990850" y="6362700"/>
          <p14:tracePt t="159051" x="3124200" y="6299200"/>
          <p14:tracePt t="159067" x="3359150" y="6203950"/>
          <p14:tracePt t="159068" x="3505200" y="6146800"/>
          <p14:tracePt t="159084" x="3937000" y="6000750"/>
          <p14:tracePt t="159101" x="4508500" y="5822950"/>
          <p14:tracePt t="159117" x="5073650" y="5676900"/>
          <p14:tracePt t="159134" x="5607050" y="5600700"/>
          <p14:tracePt t="159151" x="5994400" y="5543550"/>
          <p14:tracePt t="159167" x="6292850" y="5511800"/>
          <p14:tracePt t="159185" x="6553200" y="5499100"/>
          <p14:tracePt t="159201" x="6724650" y="5499100"/>
          <p14:tracePt t="159217" x="6851650" y="5499100"/>
          <p14:tracePt t="159234" x="6896100" y="5499100"/>
          <p14:tracePt t="159251" x="6940550" y="5499100"/>
          <p14:tracePt t="159267" x="6946900" y="5499100"/>
          <p14:tracePt t="159284" x="6965950" y="5499100"/>
          <p14:tracePt t="159364" x="6972300" y="5492750"/>
          <p14:tracePt t="159380" x="6972300" y="5486400"/>
          <p14:tracePt t="159388" x="6972300" y="5480050"/>
          <p14:tracePt t="159420" x="6972300" y="5467350"/>
          <p14:tracePt t="159452" x="6972300" y="5461000"/>
          <p14:tracePt t="159460" x="6985000" y="5448300"/>
          <p14:tracePt t="159476" x="7023100" y="5448300"/>
          <p14:tracePt t="159484" x="7054850" y="5448300"/>
          <p14:tracePt t="159501" x="7194550" y="5448300"/>
          <p14:tracePt t="159517" x="7404100" y="5467350"/>
          <p14:tracePt t="159534" x="7683500" y="5511800"/>
          <p14:tracePt t="159551" x="7931150" y="5537200"/>
          <p14:tracePt t="159567" x="8058150" y="5549900"/>
          <p14:tracePt t="159585" x="8147050" y="5575300"/>
          <p14:tracePt t="159601" x="8159750" y="5581650"/>
          <p14:tracePt t="159716" x="8147050" y="5581650"/>
          <p14:tracePt t="159724" x="8128000" y="5568950"/>
          <p14:tracePt t="159734" x="8121650" y="5562600"/>
          <p14:tracePt t="159751" x="8115300" y="5556250"/>
          <p14:tracePt t="159767" x="8102600" y="5549900"/>
          <p14:tracePt t="159785" x="8102600" y="5530850"/>
          <p14:tracePt t="159801" x="8102600" y="5511800"/>
          <p14:tracePt t="159818" x="8102600" y="5505450"/>
          <p14:tracePt t="159834" x="8102600" y="5492750"/>
          <p14:tracePt t="159851" x="8102600" y="5486400"/>
          <p14:tracePt t="159867" x="8102600" y="5473700"/>
          <p14:tracePt t="159884" x="8102600" y="5467350"/>
          <p14:tracePt t="159901" x="8102600" y="5454650"/>
          <p14:tracePt t="160028" x="8096250" y="5467350"/>
          <p14:tracePt t="160036" x="8089900" y="5473700"/>
          <p14:tracePt t="160051" x="8064500" y="5492750"/>
          <p14:tracePt t="160068" x="7975600" y="5562600"/>
          <p14:tracePt t="160084" x="7899400" y="5600700"/>
          <p14:tracePt t="160101" x="7797800" y="5657850"/>
          <p14:tracePt t="160117" x="7727950" y="5689600"/>
          <p14:tracePt t="160134" x="7645400" y="5734050"/>
          <p14:tracePt t="160151" x="7480300" y="5772150"/>
          <p14:tracePt t="160168" x="7283450" y="5784850"/>
          <p14:tracePt t="160185" x="7092950" y="5797550"/>
          <p14:tracePt t="160201" x="6953250" y="5797550"/>
          <p14:tracePt t="160218" x="6819900" y="5753100"/>
          <p14:tracePt t="160234" x="6769100" y="5689600"/>
          <p14:tracePt t="160251" x="6731000" y="5619750"/>
          <p14:tracePt t="160268" x="6731000" y="5499100"/>
          <p14:tracePt t="160269" x="6743700" y="5435600"/>
          <p14:tracePt t="160284" x="6845300" y="5295900"/>
          <p14:tracePt t="160301" x="6991350" y="5149850"/>
          <p14:tracePt t="160318" x="7131050" y="5048250"/>
          <p14:tracePt t="160334" x="7239000" y="4991100"/>
          <p14:tracePt t="160351" x="7327900" y="4921250"/>
          <p14:tracePt t="160368" x="7423150" y="4876800"/>
          <p14:tracePt t="160384" x="7543800" y="4832350"/>
          <p14:tracePt t="160401" x="7708900" y="4806950"/>
          <p14:tracePt t="160418" x="7848600" y="4794250"/>
          <p14:tracePt t="160434" x="8013700" y="4768850"/>
          <p14:tracePt t="160451" x="8140700" y="4756150"/>
          <p14:tracePt t="160468" x="8229600" y="4756150"/>
          <p14:tracePt t="160468" x="8248650" y="4756150"/>
          <p14:tracePt t="160484" x="8299450" y="4762500"/>
          <p14:tracePt t="160501" x="8318500" y="4768850"/>
          <p14:tracePt t="160518" x="8337550" y="4781550"/>
          <p14:tracePt t="160540" x="8343900" y="4787900"/>
          <p14:tracePt t="160620" x="8343900" y="4794250"/>
          <p14:tracePt t="160629" x="8343900" y="4800600"/>
          <p14:tracePt t="160636" x="8337550" y="4806950"/>
          <p14:tracePt t="160651" x="8318500" y="4819650"/>
          <p14:tracePt t="160668" x="8274050" y="4826000"/>
          <p14:tracePt t="160668" x="8255000" y="4845050"/>
          <p14:tracePt t="160684" x="8229600" y="4864100"/>
          <p14:tracePt t="160701" x="8197850" y="4870450"/>
          <p14:tracePt t="160718" x="8191500" y="4870450"/>
          <p14:tracePt t="160735" x="8178800" y="4870450"/>
          <p14:tracePt t="160788" x="8166100" y="4876800"/>
          <p14:tracePt t="160868" x="8172450" y="4883150"/>
          <p14:tracePt t="160940" x="8178800" y="4883150"/>
          <p14:tracePt t="161052" x="8185150" y="4889500"/>
          <p14:tracePt t="161076" x="8185150" y="4914900"/>
          <p14:tracePt t="161084" x="8128000" y="4953000"/>
          <p14:tracePt t="161092" x="8032750" y="5003800"/>
          <p14:tracePt t="161101" x="7956550" y="5041900"/>
          <p14:tracePt t="161118" x="7816850" y="5130800"/>
          <p14:tracePt t="161135" x="7626350" y="5264150"/>
          <p14:tracePt t="161151" x="7499350" y="5365750"/>
          <p14:tracePt t="161168" x="7404100" y="5461000"/>
          <p14:tracePt t="161185" x="7327900" y="5556250"/>
          <p14:tracePt t="161202" x="7296150" y="5600700"/>
          <p14:tracePt t="161218" x="7283450" y="5613400"/>
          <p14:tracePt t="161234" x="7277100" y="5638800"/>
          <p14:tracePt t="161252" x="7270750" y="5645150"/>
          <p14:tracePt t="161268" x="7258050" y="5645150"/>
          <p14:tracePt t="161284" x="7207250" y="5645150"/>
          <p14:tracePt t="161301" x="7194550" y="5645150"/>
          <p14:tracePt t="161318" x="7175500" y="5638800"/>
          <p14:tracePt t="161334" x="7156450" y="5619750"/>
          <p14:tracePt t="161351" x="7143750" y="5594350"/>
          <p14:tracePt t="161368" x="7143750" y="5581650"/>
          <p14:tracePt t="161385" x="7143750" y="5556250"/>
          <p14:tracePt t="161401" x="7143750" y="5530850"/>
          <p14:tracePt t="161420" x="7143750" y="5524500"/>
          <p14:tracePt t="161460" x="7143750" y="5518150"/>
          <p14:tracePt t="161476" x="7143750" y="5511800"/>
          <p14:tracePt t="161492" x="7137400" y="5505450"/>
          <p14:tracePt t="161508" x="7124700" y="5486400"/>
          <p14:tracePt t="161532" x="7112000" y="5486400"/>
          <p14:tracePt t="161540" x="7099300" y="5486400"/>
          <p14:tracePt t="161551" x="7092950" y="5486400"/>
          <p14:tracePt t="161568" x="7086600" y="5486400"/>
          <p14:tracePt t="161585" x="7073900" y="5486400"/>
          <p14:tracePt t="161601" x="7067550" y="5486400"/>
          <p14:tracePt t="161636" x="7067550" y="5492750"/>
          <p14:tracePt t="161676" x="7067550" y="5511800"/>
          <p14:tracePt t="162069" x="7067550" y="5518150"/>
          <p14:tracePt t="162117" x="7080250" y="5518150"/>
          <p14:tracePt t="162413" x="7092950" y="5518150"/>
          <p14:tracePt t="162421" x="7137400" y="5499100"/>
          <p14:tracePt t="162435" x="7194550" y="5473700"/>
          <p14:tracePt t="162451" x="7410450" y="5378450"/>
          <p14:tracePt t="162468" x="7727950" y="5289550"/>
          <p14:tracePt t="162469" x="7969250" y="5168900"/>
          <p14:tracePt t="162485" x="8401050" y="4959350"/>
          <p14:tracePt t="162501" x="8674100" y="4845050"/>
          <p14:tracePt t="162518" x="8712200" y="4826000"/>
          <p14:tracePt t="162535" x="8724900" y="4813300"/>
          <p14:tracePt t="162551" x="8712200" y="4787900"/>
          <p14:tracePt t="162568" x="8686800" y="4787900"/>
          <p14:tracePt t="162585" x="8674100" y="4787900"/>
          <p14:tracePt t="162601" x="8655050" y="4787900"/>
          <p14:tracePt t="162618" x="8636000" y="4787900"/>
          <p14:tracePt t="162635" x="8629650" y="4787900"/>
          <p14:tracePt t="162651" x="8616950" y="4787900"/>
          <p14:tracePt t="162668" x="8604250" y="4787900"/>
          <p14:tracePt t="162685" x="8591550" y="4787900"/>
          <p14:tracePt t="162702" x="8578850" y="4787900"/>
          <p14:tracePt t="162901" x="8578850" y="4794250"/>
          <p14:tracePt t="162909" x="8585200" y="4800600"/>
          <p14:tracePt t="162949" x="8597900" y="4800600"/>
          <p14:tracePt t="162957" x="8616950" y="4800600"/>
          <p14:tracePt t="162968" x="8636000" y="480060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latin typeface="+mn-lt"/>
              </a:rPr>
              <a:t>Uranus</a:t>
            </a:r>
            <a:endParaRPr lang="en-CA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85" y="2579077"/>
            <a:ext cx="2286000" cy="228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59015" y="2178040"/>
            <a:ext cx="572086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dirty="0"/>
              <a:t>Equatorial </a:t>
            </a:r>
            <a:r>
              <a:rPr lang="en-CA" sz="2000" dirty="0" smtClean="0"/>
              <a:t>Diameter:   51,118 km (4.0 Earth’s)</a:t>
            </a:r>
            <a:endParaRPr lang="en-CA" sz="2000" dirty="0"/>
          </a:p>
          <a:p>
            <a:r>
              <a:rPr lang="en-CA" sz="2000" dirty="0"/>
              <a:t>Polar Diameter:	</a:t>
            </a:r>
            <a:r>
              <a:rPr lang="en-CA" sz="2000" dirty="0" smtClean="0"/>
              <a:t>        49,946 </a:t>
            </a:r>
            <a:r>
              <a:rPr lang="en-CA" sz="2000" dirty="0"/>
              <a:t>km</a:t>
            </a:r>
          </a:p>
          <a:p>
            <a:r>
              <a:rPr lang="en-CA" sz="2000" dirty="0"/>
              <a:t>Mass:	</a:t>
            </a:r>
            <a:r>
              <a:rPr lang="en-CA" sz="2000" dirty="0" smtClean="0"/>
              <a:t>                        8.68 </a:t>
            </a:r>
            <a:r>
              <a:rPr lang="en-CA" sz="2000" dirty="0"/>
              <a:t>× </a:t>
            </a:r>
            <a:r>
              <a:rPr lang="en-CA" sz="2000" dirty="0" smtClean="0"/>
              <a:t>10</a:t>
            </a:r>
            <a:r>
              <a:rPr lang="en-CA" sz="2000" baseline="30000" dirty="0" smtClean="0"/>
              <a:t>25</a:t>
            </a:r>
            <a:r>
              <a:rPr lang="en-CA" sz="2000" dirty="0" smtClean="0"/>
              <a:t> </a:t>
            </a:r>
            <a:r>
              <a:rPr lang="en-CA" sz="2000" dirty="0"/>
              <a:t>kg (15 </a:t>
            </a:r>
            <a:r>
              <a:rPr lang="en-CA" sz="2000" dirty="0" smtClean="0"/>
              <a:t>Earth’s</a:t>
            </a:r>
            <a:r>
              <a:rPr lang="en-CA" sz="2000" dirty="0"/>
              <a:t>)</a:t>
            </a:r>
          </a:p>
          <a:p>
            <a:r>
              <a:rPr lang="en-CA" sz="2000" dirty="0"/>
              <a:t>Moons:	</a:t>
            </a:r>
            <a:r>
              <a:rPr lang="en-CA" sz="2000" dirty="0" smtClean="0"/>
              <a:t>                        27 + </a:t>
            </a:r>
          </a:p>
          <a:p>
            <a:r>
              <a:rPr lang="en-CA" sz="2000" dirty="0"/>
              <a:t> </a:t>
            </a:r>
            <a:r>
              <a:rPr lang="en-CA" sz="2000" dirty="0" smtClean="0"/>
              <a:t>                                       </a:t>
            </a:r>
            <a:r>
              <a:rPr lang="en-CA" sz="2000" dirty="0" err="1" smtClean="0"/>
              <a:t>Titania</a:t>
            </a:r>
            <a:r>
              <a:rPr lang="en-CA" sz="2000" dirty="0" smtClean="0"/>
              <a:t>, Miranda, </a:t>
            </a:r>
            <a:r>
              <a:rPr lang="en-CA" sz="2000" dirty="0"/>
              <a:t>Ariel, </a:t>
            </a:r>
            <a:r>
              <a:rPr lang="en-CA" sz="2000" dirty="0" smtClean="0"/>
              <a:t>Umbriel</a:t>
            </a:r>
            <a:endParaRPr lang="en-CA" sz="2000" dirty="0"/>
          </a:p>
          <a:p>
            <a:r>
              <a:rPr lang="en-CA" sz="2000" dirty="0"/>
              <a:t>Rings: 	</a:t>
            </a:r>
            <a:r>
              <a:rPr lang="en-CA" sz="2000" dirty="0" smtClean="0"/>
              <a:t>                         13</a:t>
            </a:r>
            <a:endParaRPr lang="en-CA" sz="2000" dirty="0"/>
          </a:p>
          <a:p>
            <a:r>
              <a:rPr lang="en-CA" sz="2000" dirty="0"/>
              <a:t>Orbit Distance:	</a:t>
            </a:r>
            <a:r>
              <a:rPr lang="en-CA" sz="2000" dirty="0" smtClean="0"/>
              <a:t>         2,870,658,186 </a:t>
            </a:r>
            <a:r>
              <a:rPr lang="en-CA" sz="2000" dirty="0"/>
              <a:t>km (19.19 AU)</a:t>
            </a:r>
          </a:p>
          <a:p>
            <a:r>
              <a:rPr lang="en-CA" sz="2000" dirty="0"/>
              <a:t>Orbit Period:	</a:t>
            </a:r>
            <a:r>
              <a:rPr lang="en-CA" sz="2000" dirty="0" smtClean="0"/>
              <a:t>         30,687 </a:t>
            </a:r>
            <a:r>
              <a:rPr lang="en-CA" sz="2000" dirty="0"/>
              <a:t>days (84.0 years</a:t>
            </a:r>
            <a:r>
              <a:rPr lang="en-CA" sz="2000" dirty="0" smtClean="0"/>
              <a:t>)</a:t>
            </a:r>
          </a:p>
          <a:p>
            <a:r>
              <a:rPr lang="en-CA" sz="2000" dirty="0" smtClean="0"/>
              <a:t>Rotation Period:           17.2 hours</a:t>
            </a:r>
            <a:endParaRPr lang="en-CA" sz="2000" dirty="0"/>
          </a:p>
          <a:p>
            <a:r>
              <a:rPr lang="en-CA" sz="2000" dirty="0"/>
              <a:t>Effective </a:t>
            </a:r>
            <a:r>
              <a:rPr lang="en-CA" sz="2000" dirty="0" smtClean="0"/>
              <a:t>Temp: </a:t>
            </a:r>
            <a:r>
              <a:rPr lang="en-CA" sz="2000" dirty="0"/>
              <a:t>	</a:t>
            </a:r>
            <a:r>
              <a:rPr lang="en-CA" sz="2000" dirty="0" smtClean="0"/>
              <a:t>         -</a:t>
            </a:r>
            <a:r>
              <a:rPr lang="en-CA" sz="2000" dirty="0"/>
              <a:t>216 °C</a:t>
            </a:r>
          </a:p>
          <a:p>
            <a:r>
              <a:rPr lang="en-CA" sz="2000" dirty="0"/>
              <a:t>Discovery Date:	</a:t>
            </a:r>
            <a:r>
              <a:rPr lang="en-CA" sz="2000" dirty="0" smtClean="0"/>
              <a:t>         March </a:t>
            </a:r>
            <a:r>
              <a:rPr lang="en-CA" sz="2000" dirty="0"/>
              <a:t>13th 1781</a:t>
            </a:r>
          </a:p>
          <a:p>
            <a:r>
              <a:rPr lang="en-CA" sz="2000" dirty="0"/>
              <a:t>Discovered By:	</a:t>
            </a:r>
            <a:r>
              <a:rPr lang="en-CA" sz="2000" dirty="0" smtClean="0"/>
              <a:t>         William </a:t>
            </a:r>
            <a:r>
              <a:rPr lang="en-CA" sz="2000" dirty="0"/>
              <a:t>Herschel</a:t>
            </a:r>
          </a:p>
        </p:txBody>
      </p:sp>
      <p:sp>
        <p:nvSpPr>
          <p:cNvPr id="5" name="Rectangle 4"/>
          <p:cNvSpPr/>
          <p:nvPr/>
        </p:nvSpPr>
        <p:spPr>
          <a:xfrm>
            <a:off x="4935428" y="6186826"/>
            <a:ext cx="3142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CA" dirty="0" smtClean="0">
                <a:solidFill>
                  <a:prstClr val="black"/>
                </a:solidFill>
                <a:hlinkClick r:id="rId5"/>
              </a:rPr>
              <a:t>http://space-facts.com/uranus/</a:t>
            </a:r>
            <a:endParaRPr lang="en-CA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2835" y="396019"/>
            <a:ext cx="876300" cy="109537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84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89"/>
    </mc:Choice>
    <mc:Fallback>
      <p:transition spd="slow" advTm="8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11" x="6680200" y="4762500"/>
          <p14:tracePt t="1359" x="6673850" y="4756150"/>
          <p14:tracePt t="1408" x="6667500" y="4749800"/>
          <p14:tracePt t="1431" x="6654800" y="4749800"/>
          <p14:tracePt t="1440" x="6654800" y="4756150"/>
          <p14:tracePt t="1448" x="6654800" y="4794250"/>
          <p14:tracePt t="1455" x="6654800" y="4819650"/>
          <p14:tracePt t="1470" x="6686550" y="4864100"/>
          <p14:tracePt t="1487" x="6788150" y="5010150"/>
          <p14:tracePt t="1504" x="6838950" y="5073650"/>
          <p14:tracePt t="1520" x="6959600" y="5143500"/>
          <p14:tracePt t="1537" x="7080250" y="5200650"/>
          <p14:tracePt t="1554" x="7213600" y="5264150"/>
          <p14:tracePt t="1571" x="7327900" y="5295900"/>
          <p14:tracePt t="1587" x="7454900" y="5308600"/>
          <p14:tracePt t="1604" x="7632700" y="5308600"/>
          <p14:tracePt t="1620" x="7874000" y="5321300"/>
          <p14:tracePt t="1637" x="8115300" y="5321300"/>
          <p14:tracePt t="1654" x="8312150" y="5321300"/>
          <p14:tracePt t="1670" x="8401050" y="5321300"/>
          <p14:tracePt t="1687" x="8432800" y="5321300"/>
          <p14:tracePt t="1704" x="8439150" y="5321300"/>
          <p14:tracePt t="1752" x="8445500" y="5321300"/>
          <p14:tracePt t="1768" x="8432800" y="5314950"/>
          <p14:tracePt t="1776" x="8407400" y="5302250"/>
          <p14:tracePt t="1787" x="8382000" y="5302250"/>
          <p14:tracePt t="1804" x="8242300" y="5302250"/>
          <p14:tracePt t="1821" x="8083550" y="5302250"/>
          <p14:tracePt t="1837" x="7842250" y="5302250"/>
          <p14:tracePt t="1854" x="7632700" y="5302250"/>
          <p14:tracePt t="1871" x="7385050" y="5289550"/>
          <p14:tracePt t="1887" x="7226300" y="5264150"/>
          <p14:tracePt t="1888" x="7150100" y="5238750"/>
          <p14:tracePt t="1904" x="7054850" y="5219700"/>
          <p14:tracePt t="1920" x="6985000" y="5187950"/>
          <p14:tracePt t="1937" x="6915150" y="5181600"/>
          <p14:tracePt t="1954" x="6858000" y="5162550"/>
          <p14:tracePt t="1971" x="6788150" y="5162550"/>
          <p14:tracePt t="1987" x="6699250" y="5137150"/>
          <p14:tracePt t="2004" x="6604000" y="5130800"/>
          <p14:tracePt t="2020" x="6489700" y="5092700"/>
          <p14:tracePt t="2037" x="6407150" y="5060950"/>
          <p14:tracePt t="2054" x="6375400" y="5054600"/>
          <p14:tracePt t="2071" x="6350000" y="5029200"/>
          <p14:tracePt t="2087" x="6324600" y="5022850"/>
          <p14:tracePt t="2120" x="6324600" y="5003800"/>
          <p14:tracePt t="2128" x="6324600" y="4997450"/>
          <p14:tracePt t="2144" x="6330950" y="4991100"/>
          <p14:tracePt t="2184" x="6356350" y="4991100"/>
          <p14:tracePt t="2200" x="6369050" y="4991100"/>
          <p14:tracePt t="2208" x="6388100" y="4991100"/>
          <p14:tracePt t="2216" x="6413500" y="4991100"/>
          <p14:tracePt t="2224" x="6445250" y="4991100"/>
          <p14:tracePt t="2237" x="6457950" y="4991100"/>
          <p14:tracePt t="2254" x="6527800" y="4991100"/>
          <p14:tracePt t="2271" x="6584950" y="4991100"/>
          <p14:tracePt t="2288" x="6635750" y="4991100"/>
          <p14:tracePt t="2304" x="6648450" y="4991100"/>
          <p14:tracePt t="2321" x="6661150" y="4991100"/>
          <p14:tracePt t="2344" x="6667500" y="4991100"/>
          <p14:tracePt t="2360" x="6673850" y="4984750"/>
          <p14:tracePt t="2376" x="6680200" y="4972050"/>
          <p14:tracePt t="2387" x="6686550" y="4965700"/>
          <p14:tracePt t="2404" x="6705600" y="4953000"/>
          <p14:tracePt t="2421" x="6711950" y="4946650"/>
          <p14:tracePt t="2437" x="6718300" y="4921250"/>
          <p14:tracePt t="2454" x="6724650" y="4914900"/>
          <p14:tracePt t="2471" x="6724650" y="4908550"/>
          <p14:tracePt t="2487" x="6731000" y="4883150"/>
          <p14:tracePt t="3136" x="6743700" y="4883150"/>
          <p14:tracePt t="3144" x="6750050" y="4883150"/>
          <p14:tracePt t="3160" x="6775450" y="4883150"/>
          <p14:tracePt t="3171" x="6800850" y="4883150"/>
          <p14:tracePt t="3187" x="6845300" y="4883150"/>
          <p14:tracePt t="3204" x="6889750" y="4870450"/>
          <p14:tracePt t="3221" x="6934200" y="4864100"/>
          <p14:tracePt t="3237" x="6985000" y="4832350"/>
          <p14:tracePt t="3254" x="6997700" y="4832350"/>
          <p14:tracePt t="3271" x="7004050" y="4826000"/>
          <p14:tracePt t="3401" x="7004050" y="4819650"/>
          <p14:tracePt t="3424" x="6997700" y="4826000"/>
          <p14:tracePt t="3432" x="6997700" y="4838700"/>
          <p14:tracePt t="3440" x="6991350" y="4845050"/>
          <p14:tracePt t="3456" x="6985000" y="4851400"/>
          <p14:tracePt t="3471" x="6978650" y="4857750"/>
          <p14:tracePt t="3488" x="6965950" y="4864100"/>
          <p14:tracePt t="3505" x="6953250" y="4876800"/>
          <p14:tracePt t="3528" x="6946900" y="4876800"/>
          <p14:tracePt t="3632" x="6940550" y="4876800"/>
          <p14:tracePt t="3744" x="6934200" y="4876800"/>
          <p14:tracePt t="4048" x="6921500" y="4876800"/>
          <p14:tracePt t="4056" x="6908800" y="4876800"/>
          <p14:tracePt t="4072" x="6902450" y="4876800"/>
          <p14:tracePt t="4088" x="6896100" y="4870450"/>
          <p14:tracePt t="4128" x="6883400" y="4870450"/>
          <p14:tracePt t="4161" x="6870700" y="4870450"/>
          <p14:tracePt t="4200" x="6864350" y="4870450"/>
          <p14:tracePt t="4944" x="6858000" y="4864100"/>
          <p14:tracePt t="4961" x="6851650" y="4864100"/>
          <p14:tracePt t="4968" x="6832600" y="4864100"/>
          <p14:tracePt t="4976" x="6826250" y="4864100"/>
          <p14:tracePt t="4988" x="6819900" y="4864100"/>
          <p14:tracePt t="5005" x="6794500" y="4864100"/>
          <p14:tracePt t="5021" x="6788150" y="4864100"/>
          <p14:tracePt t="5038" x="6775450" y="4864100"/>
          <p14:tracePt t="5055" x="6769100" y="4864100"/>
          <p14:tracePt t="5184" x="6756400" y="4857750"/>
          <p14:tracePt t="5224" x="6750050" y="4857750"/>
          <p14:tracePt t="5232" x="6737350" y="4857750"/>
          <p14:tracePt t="5240" x="6711950" y="4857750"/>
          <p14:tracePt t="5255" x="6705600" y="4857750"/>
          <p14:tracePt t="5271" x="6654800" y="4857750"/>
          <p14:tracePt t="5289" x="6565900" y="4870450"/>
          <p14:tracePt t="5305" x="6508750" y="4876800"/>
          <p14:tracePt t="5321" x="6457950" y="4876800"/>
          <p14:tracePt t="5338" x="6413500" y="4876800"/>
          <p14:tracePt t="5355" x="6375400" y="4876800"/>
          <p14:tracePt t="5371" x="6330950" y="4876800"/>
          <p14:tracePt t="5388" x="6286500" y="4876800"/>
          <p14:tracePt t="5405" x="6235700" y="4876800"/>
          <p14:tracePt t="5421" x="6191250" y="4876800"/>
          <p14:tracePt t="5438" x="6159500" y="4876800"/>
          <p14:tracePt t="5455" x="6134100" y="4883150"/>
          <p14:tracePt t="5472" x="6108700" y="4883150"/>
          <p14:tracePt t="5472" x="6096000" y="4883150"/>
          <p14:tracePt t="5488" x="6083300" y="4883150"/>
          <p14:tracePt t="5505" x="6070600" y="4883150"/>
          <p14:tracePt t="5521" x="6045200" y="4883150"/>
          <p14:tracePt t="5538" x="6032500" y="4883150"/>
          <p14:tracePt t="5555" x="6007100" y="4883150"/>
          <p14:tracePt t="5571" x="6000750" y="4883150"/>
          <p14:tracePt t="5588" x="5975350" y="4883150"/>
          <p14:tracePt t="5605" x="5962650" y="4883150"/>
          <p14:tracePt t="5621" x="5956300" y="4883150"/>
          <p14:tracePt t="5638" x="5937250" y="4883150"/>
          <p14:tracePt t="5655" x="5930900" y="4883150"/>
          <p14:tracePt t="5673" x="5924550" y="4883150"/>
          <p14:tracePt t="6033" x="5943600" y="4883150"/>
          <p14:tracePt t="6041" x="5969000" y="4883150"/>
          <p14:tracePt t="6055" x="5988050" y="4883150"/>
          <p14:tracePt t="6072" x="6032500" y="4883150"/>
          <p14:tracePt t="6088" x="6089650" y="4883150"/>
          <p14:tracePt t="6105" x="6134100" y="4883150"/>
          <p14:tracePt t="6121" x="6153150" y="4883150"/>
          <p14:tracePt t="6138" x="6172200" y="4883150"/>
          <p14:tracePt t="6155" x="6197600" y="4883150"/>
          <p14:tracePt t="6172" x="6223000" y="4883150"/>
          <p14:tracePt t="6189" x="6235700" y="4883150"/>
          <p14:tracePt t="6205" x="6261100" y="4883150"/>
          <p14:tracePt t="6222" x="6273800" y="4883150"/>
          <p14:tracePt t="6238" x="6299200" y="4883150"/>
          <p14:tracePt t="6255" x="6330950" y="4876800"/>
          <p14:tracePt t="6272" x="6337300" y="4876800"/>
          <p14:tracePt t="6288" x="6343650" y="4876800"/>
          <p14:tracePt t="6305" x="6369050" y="4876800"/>
          <p14:tracePt t="6329" x="6375400" y="4870450"/>
          <p14:tracePt t="6361" x="6381750" y="4870450"/>
          <p14:tracePt t="6377" x="6388100" y="4870450"/>
          <p14:tracePt t="6401" x="6407150" y="4870450"/>
          <p14:tracePt t="6441" x="6413500" y="48704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latin typeface="+mn-lt"/>
              </a:rPr>
              <a:t>Neptune</a:t>
            </a:r>
            <a:endParaRPr lang="en-CA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23" y="2356339"/>
            <a:ext cx="2286000" cy="228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12122" y="1920133"/>
            <a:ext cx="573258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dirty="0"/>
              <a:t>Equatorial </a:t>
            </a:r>
            <a:r>
              <a:rPr lang="en-CA" sz="2000" dirty="0" smtClean="0"/>
              <a:t>Diameter:    49,528 km (3.89 Earth’s)</a:t>
            </a:r>
            <a:endParaRPr lang="en-CA" sz="2000" dirty="0"/>
          </a:p>
          <a:p>
            <a:r>
              <a:rPr lang="en-CA" sz="2000" dirty="0"/>
              <a:t>Polar Diameter:	</a:t>
            </a:r>
            <a:r>
              <a:rPr lang="en-CA" sz="2000" dirty="0" smtClean="0"/>
              <a:t>          48,682 </a:t>
            </a:r>
            <a:r>
              <a:rPr lang="en-CA" sz="2000" dirty="0"/>
              <a:t>km</a:t>
            </a:r>
          </a:p>
          <a:p>
            <a:r>
              <a:rPr lang="en-CA" sz="2000" dirty="0"/>
              <a:t>Mass:	</a:t>
            </a:r>
            <a:r>
              <a:rPr lang="en-CA" sz="2000" dirty="0" smtClean="0"/>
              <a:t>                         1.02 </a:t>
            </a:r>
            <a:r>
              <a:rPr lang="en-CA" sz="2000" dirty="0"/>
              <a:t>× </a:t>
            </a:r>
            <a:r>
              <a:rPr lang="en-CA" sz="2000" dirty="0" smtClean="0"/>
              <a:t>10</a:t>
            </a:r>
            <a:r>
              <a:rPr lang="en-CA" sz="2000" baseline="30000" dirty="0" smtClean="0"/>
              <a:t>26</a:t>
            </a:r>
            <a:r>
              <a:rPr lang="en-CA" sz="2000" dirty="0" smtClean="0"/>
              <a:t> </a:t>
            </a:r>
            <a:r>
              <a:rPr lang="en-CA" sz="2000" dirty="0"/>
              <a:t>kg (17 Earths)</a:t>
            </a:r>
          </a:p>
          <a:p>
            <a:r>
              <a:rPr lang="en-CA" sz="2000" dirty="0"/>
              <a:t>Moons:	</a:t>
            </a:r>
            <a:r>
              <a:rPr lang="en-CA" sz="2000" dirty="0" smtClean="0"/>
              <a:t>                         14 </a:t>
            </a:r>
            <a:r>
              <a:rPr lang="en-CA" sz="2000" dirty="0"/>
              <a:t>(Triton)</a:t>
            </a:r>
          </a:p>
          <a:p>
            <a:r>
              <a:rPr lang="en-CA" sz="2000" dirty="0"/>
              <a:t>Rings: 	</a:t>
            </a:r>
            <a:r>
              <a:rPr lang="en-CA" sz="2000" dirty="0" smtClean="0"/>
              <a:t>                          5</a:t>
            </a:r>
            <a:endParaRPr lang="en-CA" sz="2000" dirty="0"/>
          </a:p>
          <a:p>
            <a:r>
              <a:rPr lang="en-CA" sz="2000" dirty="0"/>
              <a:t>Orbit Distance:	</a:t>
            </a:r>
            <a:r>
              <a:rPr lang="en-CA" sz="2000" dirty="0" smtClean="0"/>
              <a:t>         4,498,396,441 </a:t>
            </a:r>
            <a:r>
              <a:rPr lang="en-CA" sz="2000" dirty="0"/>
              <a:t>km (30.10 AU)</a:t>
            </a:r>
          </a:p>
          <a:p>
            <a:r>
              <a:rPr lang="en-CA" sz="2000" dirty="0"/>
              <a:t>Orbit Period:	</a:t>
            </a:r>
            <a:r>
              <a:rPr lang="en-CA" sz="2000" dirty="0" smtClean="0"/>
              <a:t>         60,190 </a:t>
            </a:r>
            <a:r>
              <a:rPr lang="en-CA" sz="2000" dirty="0"/>
              <a:t>days (164.8 years</a:t>
            </a:r>
            <a:r>
              <a:rPr lang="en-CA" sz="2000" dirty="0" smtClean="0"/>
              <a:t>)</a:t>
            </a:r>
          </a:p>
          <a:p>
            <a:r>
              <a:rPr lang="en-CA" sz="2000" dirty="0" smtClean="0"/>
              <a:t>Rotation Period:            16.1 hours</a:t>
            </a:r>
            <a:endParaRPr lang="en-CA" sz="2000" dirty="0"/>
          </a:p>
          <a:p>
            <a:r>
              <a:rPr lang="en-CA" sz="2000" dirty="0"/>
              <a:t>Effective </a:t>
            </a:r>
            <a:r>
              <a:rPr lang="en-CA" sz="2000" dirty="0" smtClean="0"/>
              <a:t>Temp: </a:t>
            </a:r>
            <a:r>
              <a:rPr lang="en-CA" sz="2000" dirty="0"/>
              <a:t>	</a:t>
            </a:r>
            <a:r>
              <a:rPr lang="en-CA" sz="2000" dirty="0" smtClean="0"/>
              <a:t>         -</a:t>
            </a:r>
            <a:r>
              <a:rPr lang="en-CA" sz="2000" dirty="0"/>
              <a:t>214 °C</a:t>
            </a:r>
          </a:p>
          <a:p>
            <a:r>
              <a:rPr lang="en-CA" sz="2000" dirty="0"/>
              <a:t>Discovery Date:	</a:t>
            </a:r>
            <a:r>
              <a:rPr lang="en-CA" sz="2000" dirty="0" smtClean="0"/>
              <a:t>         September </a:t>
            </a:r>
            <a:r>
              <a:rPr lang="en-CA" sz="2000" dirty="0"/>
              <a:t>23rd 1846</a:t>
            </a:r>
          </a:p>
          <a:p>
            <a:r>
              <a:rPr lang="en-CA" sz="2000" dirty="0"/>
              <a:t>Discovered By:	</a:t>
            </a:r>
            <a:r>
              <a:rPr lang="en-CA" sz="2000" dirty="0" smtClean="0"/>
              <a:t>         </a:t>
            </a:r>
            <a:r>
              <a:rPr lang="en-CA" sz="2000" dirty="0" err="1" smtClean="0"/>
              <a:t>Urbain</a:t>
            </a:r>
            <a:r>
              <a:rPr lang="en-CA" sz="2000" dirty="0" smtClean="0"/>
              <a:t> </a:t>
            </a:r>
            <a:r>
              <a:rPr lang="en-CA" sz="2000" dirty="0"/>
              <a:t>Le </a:t>
            </a:r>
            <a:r>
              <a:rPr lang="en-CA" sz="2000" dirty="0" err="1" smtClean="0"/>
              <a:t>Verrier</a:t>
            </a:r>
            <a:r>
              <a:rPr lang="en-CA" sz="2000" dirty="0" smtClean="0"/>
              <a:t>, </a:t>
            </a:r>
            <a:r>
              <a:rPr lang="en-CA" sz="2000" dirty="0"/>
              <a:t>Johann Galle</a:t>
            </a:r>
          </a:p>
        </p:txBody>
      </p:sp>
      <p:sp>
        <p:nvSpPr>
          <p:cNvPr id="5" name="Rectangle 4"/>
          <p:cNvSpPr/>
          <p:nvPr/>
        </p:nvSpPr>
        <p:spPr>
          <a:xfrm>
            <a:off x="4583735" y="5893750"/>
            <a:ext cx="3282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CA" dirty="0" smtClean="0">
                <a:solidFill>
                  <a:prstClr val="black"/>
                </a:solidFill>
                <a:hlinkClick r:id="rId5"/>
              </a:rPr>
              <a:t>http://space-facts.com/neptune/</a:t>
            </a:r>
            <a:endParaRPr lang="en-CA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3417" y="382099"/>
            <a:ext cx="962025" cy="107632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58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53"/>
    </mc:Choice>
    <mc:Fallback>
      <p:transition spd="slow" advTm="24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36" x="6426200" y="4679950"/>
          <p14:tracePt t="1144" x="6680200" y="3670300"/>
          <p14:tracePt t="1151" x="6737350" y="2609850"/>
          <p14:tracePt t="1166" x="6604000" y="1746250"/>
          <p14:tracePt t="1182" x="5994400" y="0"/>
          <p14:tracePt t="1199" x="5124450" y="0"/>
          <p14:tracePt t="1216" x="5060950" y="0"/>
          <p14:tracePt t="1599" x="5041900" y="0"/>
          <p14:tracePt t="1607" x="5003800" y="0"/>
          <p14:tracePt t="1616" x="4933950" y="0"/>
          <p14:tracePt t="1632" x="4826000" y="0"/>
          <p14:tracePt t="1649" x="4686300" y="0"/>
          <p14:tracePt t="1666" x="4521200" y="0"/>
          <p14:tracePt t="1682" x="4191000" y="0"/>
          <p14:tracePt t="1699" x="3981450" y="0"/>
          <p14:tracePt t="1716" x="3975100" y="0"/>
          <p14:tracePt t="1732" x="3968750" y="0"/>
          <p14:tracePt t="1749" x="3968750" y="88900"/>
          <p14:tracePt t="1766" x="3949700" y="279400"/>
          <p14:tracePt t="1782" x="3911600" y="596900"/>
          <p14:tracePt t="1800" x="3867150" y="1174750"/>
          <p14:tracePt t="1816" x="3835400" y="1517650"/>
          <p14:tracePt t="1832" x="3835400" y="1879600"/>
          <p14:tracePt t="1849" x="3943350" y="2298700"/>
          <p14:tracePt t="1866" x="4070350" y="2616200"/>
          <p14:tracePt t="1882" x="4165600" y="2787650"/>
          <p14:tracePt t="1899" x="4235450" y="2914650"/>
          <p14:tracePt t="1916" x="4273550" y="3028950"/>
          <p14:tracePt t="1932" x="4279900" y="3111500"/>
          <p14:tracePt t="1949" x="4298950" y="3168650"/>
          <p14:tracePt t="1966" x="4311650" y="3194050"/>
          <p14:tracePt t="1982" x="4311650" y="3200400"/>
          <p14:tracePt t="1999" x="4318000" y="3206750"/>
          <p14:tracePt t="2048" x="4318000" y="3213100"/>
          <p14:tracePt t="2056" x="4318000" y="3219450"/>
          <p14:tracePt t="2066" x="4318000" y="3244850"/>
          <p14:tracePt t="2083" x="4318000" y="3289300"/>
          <p14:tracePt t="2100" x="4318000" y="3352800"/>
          <p14:tracePt t="2116" x="4318000" y="3435350"/>
          <p14:tracePt t="2132" x="4286250" y="3492500"/>
          <p14:tracePt t="2149" x="4229100" y="3568700"/>
          <p14:tracePt t="2166" x="4178300" y="3619500"/>
          <p14:tracePt t="2182" x="4152900" y="3644900"/>
          <p14:tracePt t="2464" x="4191000" y="3644900"/>
          <p14:tracePt t="2472" x="4362450" y="3644900"/>
          <p14:tracePt t="2483" x="4572000" y="3644900"/>
          <p14:tracePt t="2499" x="4883150" y="3644900"/>
          <p14:tracePt t="2516" x="5003800" y="3644900"/>
          <p14:tracePt t="2534" x="5035550" y="3651250"/>
          <p14:tracePt t="2549" x="5010150" y="3676650"/>
          <p14:tracePt t="2566" x="4978400" y="3676650"/>
          <p14:tracePt t="2600" x="4972050" y="3683000"/>
          <p14:tracePt t="2632" x="4997450" y="3695700"/>
          <p14:tracePt t="2640" x="5003800" y="3695700"/>
          <p14:tracePt t="2649" x="5041900" y="3702050"/>
          <p14:tracePt t="2666" x="5048250" y="3721100"/>
          <p14:tracePt t="2683" x="5060950" y="3778250"/>
          <p14:tracePt t="2699" x="5143500" y="3898900"/>
          <p14:tracePt t="2716" x="5213350" y="4000500"/>
          <p14:tracePt t="2733" x="5340350" y="4114800"/>
          <p14:tracePt t="2749" x="5511800" y="4210050"/>
          <p14:tracePt t="2766" x="5683250" y="4273550"/>
          <p14:tracePt t="2783" x="5829300" y="4292600"/>
          <p14:tracePt t="2799" x="5918200" y="4330700"/>
          <p14:tracePt t="2800" x="5943600" y="4343400"/>
          <p14:tracePt t="2816" x="5988050" y="4349750"/>
          <p14:tracePt t="2833" x="6032500" y="4368800"/>
          <p14:tracePt t="2849" x="6096000" y="4400550"/>
          <p14:tracePt t="2866" x="6197600" y="4457700"/>
          <p14:tracePt t="2883" x="6330950" y="4521200"/>
          <p14:tracePt t="2899" x="6502400" y="4610100"/>
          <p14:tracePt t="2916" x="6648450" y="4648200"/>
          <p14:tracePt t="2933" x="6711950" y="4679950"/>
          <p14:tracePt t="2949" x="6737350" y="4686300"/>
          <p14:tracePt t="2966" x="6743700" y="4692650"/>
          <p14:tracePt t="2983" x="6750050" y="4699000"/>
          <p14:tracePt t="2999" x="6750050" y="4718050"/>
          <p14:tracePt t="3000" x="6750050" y="4743450"/>
          <p14:tracePt t="3016" x="6743700" y="4768850"/>
          <p14:tracePt t="3033" x="6667500" y="4832350"/>
          <p14:tracePt t="3050" x="6578600" y="4883150"/>
          <p14:tracePt t="3066" x="6464300" y="4933950"/>
          <p14:tracePt t="3083" x="6343650" y="4965700"/>
          <p14:tracePt t="3099" x="6254750" y="4978400"/>
          <p14:tracePt t="3116" x="6197600" y="4991100"/>
          <p14:tracePt t="3133" x="6191250" y="4997450"/>
          <p14:tracePt t="3149" x="6178550" y="4997450"/>
          <p14:tracePt t="3166" x="6165850" y="4997450"/>
          <p14:tracePt t="3183" x="6159500" y="4997450"/>
          <p14:tracePt t="3199" x="6140450" y="4978400"/>
          <p14:tracePt t="3216" x="6102350" y="4933950"/>
          <p14:tracePt t="3233" x="6064250" y="4889500"/>
          <p14:tracePt t="3249" x="6045200" y="4870450"/>
          <p14:tracePt t="3266" x="6013450" y="4838700"/>
          <p14:tracePt t="3283" x="5988050" y="4832350"/>
          <p14:tracePt t="3300" x="5949950" y="4819650"/>
          <p14:tracePt t="3316" x="5905500" y="4813300"/>
          <p14:tracePt t="3333" x="5892800" y="4806950"/>
          <p14:tracePt t="3350" x="5873750" y="4800600"/>
          <p14:tracePt t="3366" x="5867400" y="4787900"/>
          <p14:tracePt t="3383" x="5854700" y="4787900"/>
          <p14:tracePt t="3440" x="5861050" y="4787900"/>
          <p14:tracePt t="3448" x="5867400" y="4787900"/>
          <p14:tracePt t="3456" x="5873750" y="4781550"/>
          <p14:tracePt t="3648" x="5854700" y="4787900"/>
          <p14:tracePt t="3656" x="5829300" y="4806950"/>
          <p14:tracePt t="3666" x="5797550" y="4813300"/>
          <p14:tracePt t="3683" x="5778500" y="4819650"/>
          <p14:tracePt t="3700" x="5765800" y="4832350"/>
          <p14:tracePt t="3716" x="5734050" y="4845050"/>
          <p14:tracePt t="3733" x="5715000" y="4845050"/>
          <p14:tracePt t="3750" x="5664200" y="4845050"/>
          <p14:tracePt t="3767" x="5638800" y="4845050"/>
          <p14:tracePt t="3783" x="5632450" y="4845050"/>
          <p14:tracePt t="3799" x="5619750" y="4845050"/>
          <p14:tracePt t="3864" x="5613400" y="4845050"/>
          <p14:tracePt t="3880" x="5613400" y="4832350"/>
          <p14:tracePt t="3888" x="5619750" y="4819650"/>
          <p14:tracePt t="3900" x="5626100" y="4813300"/>
          <p14:tracePt t="3916" x="5645150" y="4800600"/>
          <p14:tracePt t="3933" x="5651500" y="4794250"/>
          <p14:tracePt t="3950" x="5657850" y="4794250"/>
          <p14:tracePt t="3966" x="5676900" y="4794250"/>
          <p14:tracePt t="3983" x="5683250" y="4794250"/>
          <p14:tracePt t="4256" x="5689600" y="4794250"/>
          <p14:tracePt t="4272" x="5695950" y="4794250"/>
          <p14:tracePt t="4288" x="5702300" y="4781550"/>
          <p14:tracePt t="4297" x="5708650" y="4775200"/>
          <p14:tracePt t="4304" x="5721350" y="4768850"/>
          <p14:tracePt t="4336" x="5727700" y="4762500"/>
          <p14:tracePt t="4424" x="5715000" y="4762500"/>
          <p14:tracePt t="4432" x="5708650" y="4762500"/>
          <p14:tracePt t="4440" x="5683250" y="4762500"/>
          <p14:tracePt t="4450" x="5664200" y="4775200"/>
          <p14:tracePt t="4466" x="5632450" y="4781550"/>
          <p14:tracePt t="4483" x="5600700" y="4781550"/>
          <p14:tracePt t="4500" x="5588000" y="4781550"/>
          <p14:tracePt t="4516" x="5568950" y="4781550"/>
          <p14:tracePt t="4576" x="5562600" y="4781550"/>
          <p14:tracePt t="4625" x="5562600" y="4775200"/>
          <p14:tracePt t="4632" x="5568950" y="4775200"/>
          <p14:tracePt t="4650" x="5600700" y="4762500"/>
          <p14:tracePt t="4667" x="5638800" y="4762500"/>
          <p14:tracePt t="4683" x="5683250" y="4762500"/>
          <p14:tracePt t="4700" x="5715000" y="4762500"/>
          <p14:tracePt t="4716" x="5759450" y="4762500"/>
          <p14:tracePt t="4733" x="5816600" y="4762500"/>
          <p14:tracePt t="4750" x="5886450" y="4762500"/>
          <p14:tracePt t="4766" x="5949950" y="4762500"/>
          <p14:tracePt t="4783" x="6007100" y="4762500"/>
          <p14:tracePt t="4800" x="6089650" y="4762500"/>
          <p14:tracePt t="4816" x="6115050" y="4762500"/>
          <p14:tracePt t="4833" x="6134100" y="4762500"/>
          <p14:tracePt t="4850" x="6153150" y="4749800"/>
          <p14:tracePt t="4866" x="6172200" y="4743450"/>
          <p14:tracePt t="4883" x="6191250" y="4724400"/>
          <p14:tracePt t="4900" x="6210300" y="4718050"/>
          <p14:tracePt t="4917" x="6235700" y="4705350"/>
          <p14:tracePt t="4933" x="6261100" y="4692650"/>
          <p14:tracePt t="4950" x="6292850" y="4686300"/>
          <p14:tracePt t="4967" x="6305550" y="4686300"/>
          <p14:tracePt t="4983" x="6343650" y="4679950"/>
          <p14:tracePt t="5000" x="6362700" y="4679950"/>
          <p14:tracePt t="5000" x="6381750" y="4679950"/>
          <p14:tracePt t="5017" x="6407150" y="4660900"/>
          <p14:tracePt t="5033" x="6413500" y="4660900"/>
          <p14:tracePt t="5050" x="6419850" y="4660900"/>
          <p14:tracePt t="5066" x="6445250" y="4660900"/>
          <p14:tracePt t="5083" x="6451600" y="4660900"/>
          <p14:tracePt t="5100" x="6464300" y="4654550"/>
          <p14:tracePt t="5117" x="6489700" y="4648200"/>
          <p14:tracePt t="5133" x="6502400" y="4641850"/>
          <p14:tracePt t="5150" x="6521450" y="4622800"/>
          <p14:tracePt t="5167" x="6534150" y="4622800"/>
          <p14:tracePt t="5183" x="6546850" y="4616450"/>
          <p14:tracePt t="5200" x="6559550" y="4616450"/>
          <p14:tracePt t="6577" x="6565900" y="4610100"/>
          <p14:tracePt t="6625" x="6572250" y="4591050"/>
          <p14:tracePt t="6641" x="6584950" y="4572000"/>
          <p14:tracePt t="6705" x="6610350" y="4565650"/>
          <p14:tracePt t="6761" x="6623050" y="4559300"/>
          <p14:tracePt t="7097" x="6623050" y="4578350"/>
          <p14:tracePt t="7105" x="6629400" y="4616450"/>
          <p14:tracePt t="7117" x="6642100" y="4641850"/>
          <p14:tracePt t="7134" x="6699250" y="4743450"/>
          <p14:tracePt t="7150" x="6838950" y="4889500"/>
          <p14:tracePt t="7167" x="7061200" y="5003800"/>
          <p14:tracePt t="7184" x="7334250" y="5099050"/>
          <p14:tracePt t="7201" x="7581900" y="5226050"/>
          <p14:tracePt t="7217" x="7620000" y="5257800"/>
          <p14:tracePt t="7234" x="7620000" y="5302250"/>
          <p14:tracePt t="7250" x="7607300" y="5353050"/>
          <p14:tracePt t="7267" x="7550150" y="5372100"/>
          <p14:tracePt t="7284" x="7493000" y="5397500"/>
          <p14:tracePt t="7300" x="7423150" y="5410200"/>
          <p14:tracePt t="7317" x="7397750" y="5410200"/>
          <p14:tracePt t="7334" x="7366000" y="5410200"/>
          <p14:tracePt t="7350" x="7327900" y="5410200"/>
          <p14:tracePt t="7367" x="7289800" y="5391150"/>
          <p14:tracePt t="7384" x="7232650" y="5346700"/>
          <p14:tracePt t="7401" x="7207250" y="5334000"/>
          <p14:tracePt t="7401" x="7175500" y="5302250"/>
          <p14:tracePt t="7417" x="7150100" y="5289550"/>
          <p14:tracePt t="7434" x="7131050" y="5264150"/>
          <p14:tracePt t="7450" x="7112000" y="5251450"/>
          <p14:tracePt t="7467" x="7080250" y="5238750"/>
          <p14:tracePt t="7484" x="7061200" y="5226050"/>
          <p14:tracePt t="7500" x="7016750" y="5213350"/>
          <p14:tracePt t="7517" x="6985000" y="5213350"/>
          <p14:tracePt t="7534" x="6940550" y="5213350"/>
          <p14:tracePt t="7551" x="6896100" y="5213350"/>
          <p14:tracePt t="7567" x="6838950" y="5226050"/>
          <p14:tracePt t="7584" x="6781800" y="5257800"/>
          <p14:tracePt t="7600" x="6762750" y="5276850"/>
          <p14:tracePt t="7601" x="6743700" y="5289550"/>
          <p14:tracePt t="7617" x="6731000" y="5308600"/>
          <p14:tracePt t="7634" x="6724650" y="5308600"/>
          <p14:tracePt t="7673" x="6718300" y="5302250"/>
          <p14:tracePt t="7681" x="6718300" y="5295900"/>
          <p14:tracePt t="7689" x="6718300" y="5270500"/>
          <p14:tracePt t="7700" x="6731000" y="5264150"/>
          <p14:tracePt t="7717" x="6743700" y="5251450"/>
          <p14:tracePt t="7734" x="6800850" y="5219700"/>
          <p14:tracePt t="7751" x="6915150" y="5187950"/>
          <p14:tracePt t="7767" x="7029450" y="5162550"/>
          <p14:tracePt t="7784" x="7137400" y="5156200"/>
          <p14:tracePt t="7801" x="7264400" y="5143500"/>
          <p14:tracePt t="7817" x="7334250" y="5124450"/>
          <p14:tracePt t="7834" x="7378700" y="5124450"/>
          <p14:tracePt t="7850" x="7404100" y="5118100"/>
          <p14:tracePt t="7867" x="7461250" y="5118100"/>
          <p14:tracePt t="7884" x="7531100" y="5105400"/>
          <p14:tracePt t="7901" x="7626350" y="5105400"/>
          <p14:tracePt t="7917" x="7734300" y="5105400"/>
          <p14:tracePt t="7934" x="7861300" y="5073650"/>
          <p14:tracePt t="7950" x="7943850" y="5060950"/>
          <p14:tracePt t="7967" x="8001000" y="5048250"/>
          <p14:tracePt t="7984" x="8045450" y="5048250"/>
          <p14:tracePt t="8001" x="8058150" y="5041900"/>
          <p14:tracePt t="8521" x="8070850" y="5041900"/>
          <p14:tracePt t="8529" x="8083550" y="5041900"/>
          <p14:tracePt t="8537" x="8089900" y="5041900"/>
          <p14:tracePt t="8569" x="8096250" y="5041900"/>
          <p14:tracePt t="9161" x="8102600" y="5035550"/>
          <p14:tracePt t="9185" x="8121650" y="5022850"/>
          <p14:tracePt t="9233" x="8134350" y="5022850"/>
          <p14:tracePt t="9241" x="8178800" y="5054600"/>
          <p14:tracePt t="9251" x="8293100" y="5124450"/>
          <p14:tracePt t="9267" x="8642350" y="5245100"/>
          <p14:tracePt t="9651" x="8972550" y="5492750"/>
          <p14:tracePt t="9668" x="8763000" y="5492750"/>
          <p14:tracePt t="9684" x="8604250" y="5492750"/>
          <p14:tracePt t="9701" x="8496300" y="5492750"/>
          <p14:tracePt t="9718" x="8432800" y="5492750"/>
          <p14:tracePt t="9734" x="8362950" y="5492750"/>
          <p14:tracePt t="9751" x="8305800" y="5492750"/>
          <p14:tracePt t="9768" x="8216900" y="5492750"/>
          <p14:tracePt t="9784" x="8134350" y="5492750"/>
          <p14:tracePt t="9801" x="7962900" y="5492750"/>
          <p14:tracePt t="9801" x="7893050" y="5492750"/>
          <p14:tracePt t="9818" x="7702550" y="5492750"/>
          <p14:tracePt t="9834" x="7454900" y="5537200"/>
          <p14:tracePt t="9851" x="7258050" y="5537200"/>
          <p14:tracePt t="9868" x="7131050" y="5556250"/>
          <p14:tracePt t="9884" x="7035800" y="5568950"/>
          <p14:tracePt t="9901" x="6972300" y="5588000"/>
          <p14:tracePt t="9918" x="6934200" y="5588000"/>
          <p14:tracePt t="9934" x="6915150" y="5594350"/>
          <p14:tracePt t="9951" x="6896100" y="5594350"/>
          <p14:tracePt t="9968" x="6889750" y="5594350"/>
          <p14:tracePt t="9985" x="6877050" y="5594350"/>
          <p14:tracePt t="10034" x="6870700" y="5594350"/>
          <p14:tracePt t="10057" x="6858000" y="5594350"/>
          <p14:tracePt t="10065" x="6851650" y="5594350"/>
          <p14:tracePt t="10073" x="6826250" y="5594350"/>
          <p14:tracePt t="10085" x="6813550" y="5594350"/>
          <p14:tracePt t="10101" x="6718300" y="5594350"/>
          <p14:tracePt t="10118" x="6578600" y="5594350"/>
          <p14:tracePt t="10134" x="6438900" y="5594350"/>
          <p14:tracePt t="10151" x="6311900" y="5594350"/>
          <p14:tracePt t="10168" x="6191250" y="5594350"/>
          <p14:tracePt t="10184" x="6102350" y="5594350"/>
          <p14:tracePt t="10201" x="6032500" y="5594350"/>
          <p14:tracePt t="10201" x="6000750" y="5581650"/>
          <p14:tracePt t="10218" x="5969000" y="5575300"/>
          <p14:tracePt t="10234" x="5962650" y="5568950"/>
          <p14:tracePt t="10258" x="5956300" y="5562600"/>
          <p14:tracePt t="10274" x="5943600" y="5543550"/>
          <p14:tracePt t="10290" x="5937250" y="5537200"/>
          <p14:tracePt t="10301" x="5930900" y="5530850"/>
          <p14:tracePt t="10318" x="5924550" y="5524500"/>
          <p14:tracePt t="10334" x="5918200" y="5505450"/>
          <p14:tracePt t="10351" x="5918200" y="5499100"/>
          <p14:tracePt t="10368" x="5918200" y="5486400"/>
          <p14:tracePt t="10384" x="5905500" y="5467350"/>
          <p14:tracePt t="10401" x="5905500" y="5461000"/>
          <p14:tracePt t="10402" x="5905500" y="5441950"/>
          <p14:tracePt t="10418" x="5962650" y="5435600"/>
          <p14:tracePt t="10434" x="6102350" y="5435600"/>
          <p14:tracePt t="10451" x="6362700" y="5435600"/>
          <p14:tracePt t="10468" x="6642100" y="5435600"/>
          <p14:tracePt t="10484" x="6851650" y="5435600"/>
          <p14:tracePt t="10501" x="6896100" y="5435600"/>
          <p14:tracePt t="10518" x="6915150" y="5435600"/>
          <p14:tracePt t="10535" x="6927850" y="5435600"/>
          <p14:tracePt t="10551" x="6940550" y="5435600"/>
          <p14:tracePt t="10568" x="7004050" y="5441950"/>
          <p14:tracePt t="10585" x="7073900" y="5441950"/>
          <p14:tracePt t="10585" x="7112000" y="5441950"/>
          <p14:tracePt t="10601" x="7150100" y="5441950"/>
          <p14:tracePt t="10602" x="7181850" y="5441950"/>
          <p14:tracePt t="10618" x="7226300" y="5429250"/>
          <p14:tracePt t="10634" x="7251700" y="5422900"/>
          <p14:tracePt t="10651" x="7258050" y="5416550"/>
          <p14:tracePt t="10668" x="7264400" y="5410200"/>
          <p14:tracePt t="10714" x="7270750" y="5403850"/>
          <p14:tracePt t="10826" x="7277100" y="5397500"/>
          <p14:tracePt t="10850" x="7296150" y="5397500"/>
          <p14:tracePt t="10874" x="7302500" y="5397500"/>
          <p14:tracePt t="10882" x="7327900" y="5397500"/>
          <p14:tracePt t="10890" x="7334250" y="5397500"/>
          <p14:tracePt t="10901" x="7359650" y="5397500"/>
          <p14:tracePt t="10918" x="7404100" y="5384800"/>
          <p14:tracePt t="10935" x="7486650" y="5372100"/>
          <p14:tracePt t="10951" x="7562850" y="5372100"/>
          <p14:tracePt t="10968" x="7658100" y="5365750"/>
          <p14:tracePt t="10985" x="7766050" y="5340350"/>
          <p14:tracePt t="11001" x="7842250" y="5340350"/>
          <p14:tracePt t="11002" x="7886700" y="5340350"/>
          <p14:tracePt t="11018" x="7962900" y="5340350"/>
          <p14:tracePt t="11035" x="8007350" y="5340350"/>
          <p14:tracePt t="11051" x="8032750" y="5340350"/>
          <p14:tracePt t="11068" x="8051800" y="5340350"/>
          <p14:tracePt t="11085" x="8070850" y="5340350"/>
          <p14:tracePt t="11146" x="8077200" y="5353050"/>
          <p14:tracePt t="11162" x="8077200" y="5372100"/>
          <p14:tracePt t="11170" x="8070850" y="5391150"/>
          <p14:tracePt t="11185" x="8045450" y="5422900"/>
          <p14:tracePt t="11201" x="7943850" y="5473700"/>
          <p14:tracePt t="11218" x="7842250" y="5480050"/>
          <p14:tracePt t="11235" x="7727950" y="5480050"/>
          <p14:tracePt t="11251" x="7569200" y="5480050"/>
          <p14:tracePt t="11268" x="7442200" y="5480050"/>
          <p14:tracePt t="11285" x="7245350" y="5448300"/>
          <p14:tracePt t="11301" x="7048500" y="5397500"/>
          <p14:tracePt t="11318" x="6838950" y="5384800"/>
          <p14:tracePt t="11335" x="6610350" y="5384800"/>
          <p14:tracePt t="11352" x="6350000" y="5384800"/>
          <p14:tracePt t="11368" x="6108700" y="5384800"/>
          <p14:tracePt t="11385" x="5899150" y="5384800"/>
          <p14:tracePt t="11402" x="5740400" y="5384800"/>
          <p14:tracePt t="11418" x="5695950" y="5384800"/>
          <p14:tracePt t="11435" x="5683250" y="5384800"/>
          <p14:tracePt t="11610" x="5689600" y="5384800"/>
          <p14:tracePt t="11618" x="5702300" y="5384800"/>
          <p14:tracePt t="11635" x="5797550" y="5384800"/>
          <p14:tracePt t="11651" x="5886450" y="5397500"/>
          <p14:tracePt t="11668" x="5994400" y="5397500"/>
          <p14:tracePt t="11685" x="6076950" y="5397500"/>
          <p14:tracePt t="11701" x="6146800" y="5391150"/>
          <p14:tracePt t="11718" x="6159500" y="5384800"/>
          <p14:tracePt t="11735" x="6165850" y="5384800"/>
          <p14:tracePt t="11898" x="6184900" y="5384800"/>
          <p14:tracePt t="11906" x="6191250" y="5384800"/>
          <p14:tracePt t="11922" x="6197600" y="5378450"/>
          <p14:tracePt t="11946" x="6203950" y="5378450"/>
          <p14:tracePt t="11970" x="6223000" y="5359400"/>
          <p14:tracePt t="11994" x="6229350" y="5359400"/>
          <p14:tracePt t="12010" x="6235700" y="5359400"/>
          <p14:tracePt t="12042" x="6242050" y="5359400"/>
          <p14:tracePt t="12050" x="6261100" y="5359400"/>
          <p14:tracePt t="12066" x="6267450" y="5359400"/>
          <p14:tracePt t="12074" x="6299200" y="5359400"/>
          <p14:tracePt t="12085" x="6318250" y="5359400"/>
          <p14:tracePt t="12102" x="6419850" y="5359400"/>
          <p14:tracePt t="12118" x="6584950" y="5372100"/>
          <p14:tracePt t="12135" x="6724650" y="5378450"/>
          <p14:tracePt t="12151" x="6902450" y="5378450"/>
          <p14:tracePt t="12168" x="7023100" y="5378450"/>
          <p14:tracePt t="12185" x="7105650" y="5378450"/>
          <p14:tracePt t="12202" x="7118350" y="5378450"/>
          <p14:tracePt t="12202" x="7143750" y="5378450"/>
          <p14:tracePt t="12218" x="7150100" y="5378450"/>
          <p14:tracePt t="12235" x="7162800" y="5372100"/>
          <p14:tracePt t="12252" x="7169150" y="5365750"/>
          <p14:tracePt t="12274" x="7181850" y="5346700"/>
          <p14:tracePt t="12285" x="7200900" y="5334000"/>
          <p14:tracePt t="12302" x="7213600" y="5314950"/>
          <p14:tracePt t="12318" x="7239000" y="5289550"/>
          <p14:tracePt t="12335" x="7258050" y="5245100"/>
          <p14:tracePt t="12352" x="7270750" y="5238750"/>
          <p14:tracePt t="12368" x="7302500" y="5232400"/>
          <p14:tracePt t="12385" x="7353300" y="5200650"/>
          <p14:tracePt t="12402" x="7410450" y="5194300"/>
          <p14:tracePt t="12402" x="7416800" y="5187950"/>
          <p14:tracePt t="12418" x="7454900" y="5187950"/>
          <p14:tracePt t="12435" x="7512050" y="5156200"/>
          <p14:tracePt t="12452" x="7543800" y="5143500"/>
          <p14:tracePt t="12468" x="7550150" y="5137150"/>
          <p14:tracePt t="12485" x="7556500" y="5137150"/>
          <p14:tracePt t="12642" x="7562850" y="5130800"/>
          <p14:tracePt t="12650" x="7562850" y="5124450"/>
          <p14:tracePt t="12658" x="7562850" y="5118100"/>
          <p14:tracePt t="12668" x="7550150" y="5111750"/>
          <p14:tracePt t="12685" x="7543800" y="5111750"/>
          <p14:tracePt t="12702" x="7499350" y="5099050"/>
          <p14:tracePt t="12718" x="7423150" y="5099050"/>
          <p14:tracePt t="12735" x="7302500" y="5099050"/>
          <p14:tracePt t="12752" x="7162800" y="5099050"/>
          <p14:tracePt t="12769" x="7004050" y="5099050"/>
          <p14:tracePt t="12785" x="6864350" y="5099050"/>
          <p14:tracePt t="12802" x="6699250" y="5099050"/>
          <p14:tracePt t="12818" x="6610350" y="5099050"/>
          <p14:tracePt t="12835" x="6534150" y="5099050"/>
          <p14:tracePt t="12852" x="6464300" y="5092700"/>
          <p14:tracePt t="12868" x="6400800" y="5073650"/>
          <p14:tracePt t="12885" x="6330950" y="5073650"/>
          <p14:tracePt t="12902" x="6273800" y="5060950"/>
          <p14:tracePt t="12918" x="6210300" y="5060950"/>
          <p14:tracePt t="12935" x="6140450" y="5060950"/>
          <p14:tracePt t="12952" x="6076950" y="5060950"/>
          <p14:tracePt t="12968" x="5937250" y="5060950"/>
          <p14:tracePt t="12985" x="5829300" y="5060950"/>
          <p14:tracePt t="13002" x="5702300" y="5060950"/>
          <p14:tracePt t="13002" x="5651500" y="5060950"/>
          <p14:tracePt t="13019" x="5543550" y="5060950"/>
          <p14:tracePt t="13035" x="5486400" y="5060950"/>
          <p14:tracePt t="13052" x="5454650" y="5060950"/>
          <p14:tracePt t="13068" x="5441950" y="5060950"/>
          <p14:tracePt t="13098" x="5429250" y="5060950"/>
          <p14:tracePt t="13130" x="5429250" y="5073650"/>
          <p14:tracePt t="13138" x="5429250" y="5080000"/>
          <p14:tracePt t="13146" x="5429250" y="5092700"/>
          <p14:tracePt t="13154" x="5429250" y="5099050"/>
          <p14:tracePt t="13168" x="5429250" y="5111750"/>
          <p14:tracePt t="13185" x="5448300" y="5124450"/>
          <p14:tracePt t="13202" x="5454650" y="5143500"/>
          <p14:tracePt t="13218" x="5454650" y="5149850"/>
          <p14:tracePt t="13235" x="5473700" y="5181600"/>
          <p14:tracePt t="13252" x="5499100" y="5219700"/>
          <p14:tracePt t="13269" x="5530850" y="5251450"/>
          <p14:tracePt t="13286" x="5568950" y="5289550"/>
          <p14:tracePt t="13302" x="5613400" y="5327650"/>
          <p14:tracePt t="13318" x="5683250" y="5346700"/>
          <p14:tracePt t="13335" x="5797550" y="5378450"/>
          <p14:tracePt t="13352" x="5873750" y="5378450"/>
          <p14:tracePt t="13368" x="5930900" y="5391150"/>
          <p14:tracePt t="13385" x="5943600" y="5391150"/>
          <p14:tracePt t="13402" x="5969000" y="5391150"/>
          <p14:tracePt t="13418" x="5981700" y="5391150"/>
          <p14:tracePt t="13435" x="6000750" y="5391150"/>
          <p14:tracePt t="13466" x="6007100" y="5391150"/>
          <p14:tracePt t="13482" x="6013450" y="5397500"/>
          <p14:tracePt t="13946" x="6013450" y="5410200"/>
          <p14:tracePt t="13962" x="6007100" y="5410200"/>
          <p14:tracePt t="13971" x="5981700" y="5422900"/>
          <p14:tracePt t="13985" x="5962650" y="5422900"/>
          <p14:tracePt t="14003" x="5880100" y="5422900"/>
          <p14:tracePt t="14019" x="5835650" y="5422900"/>
          <p14:tracePt t="14035" x="5803900" y="5422900"/>
          <p14:tracePt t="14052" x="5791200" y="5422900"/>
          <p14:tracePt t="14069" x="5765800" y="5422900"/>
          <p14:tracePt t="14085" x="5759450" y="5422900"/>
          <p14:tracePt t="14114" x="5753100" y="5422900"/>
          <p14:tracePt t="14130" x="5746750" y="5422900"/>
          <p14:tracePt t="14154" x="5734050" y="5429250"/>
          <p14:tracePt t="14194" x="5734050" y="5441950"/>
          <p14:tracePt t="14210" x="5734050" y="5454650"/>
          <p14:tracePt t="14226" x="5734050" y="5461000"/>
          <p14:tracePt t="14251" x="5746750" y="5467350"/>
          <p14:tracePt t="14258" x="5765800" y="5467350"/>
          <p14:tracePt t="14269" x="5816600" y="5467350"/>
          <p14:tracePt t="14285" x="5937250" y="5467350"/>
          <p14:tracePt t="14302" x="6127750" y="5467350"/>
          <p14:tracePt t="14319" x="6394450" y="5448300"/>
          <p14:tracePt t="14335" x="6604000" y="5448300"/>
          <p14:tracePt t="14352" x="6762750" y="5448300"/>
          <p14:tracePt t="14369" x="6832600" y="5448300"/>
          <p14:tracePt t="14385" x="6858000" y="5448300"/>
          <p14:tracePt t="14499" x="6845300" y="5461000"/>
          <p14:tracePt t="14507" x="6819900" y="5461000"/>
          <p14:tracePt t="14519" x="6781800" y="5461000"/>
          <p14:tracePt t="14536" x="6673850" y="5467350"/>
          <p14:tracePt t="14553" x="6521450" y="5505450"/>
          <p14:tracePt t="14569" x="6299200" y="5505450"/>
          <p14:tracePt t="14585" x="6121400" y="5505450"/>
          <p14:tracePt t="14602" x="5975350" y="5505450"/>
          <p14:tracePt t="14619" x="5943600" y="5505450"/>
          <p14:tracePt t="14635" x="5918200" y="5486400"/>
          <p14:tracePt t="14652" x="5892800" y="5473700"/>
          <p14:tracePt t="14669" x="5886450" y="5467350"/>
          <p14:tracePt t="14685" x="5886450" y="5454650"/>
          <p14:tracePt t="14702" x="5880100" y="5448300"/>
          <p14:tracePt t="14811" x="5880100" y="5435600"/>
          <p14:tracePt t="14834" x="5880100" y="5429250"/>
          <p14:tracePt t="14939" x="5873750" y="5422900"/>
          <p14:tracePt t="14946" x="5867400" y="5422900"/>
          <p14:tracePt t="14955" x="5848350" y="5410200"/>
          <p14:tracePt t="14969" x="5835650" y="5410200"/>
          <p14:tracePt t="14985" x="5784850" y="5403850"/>
          <p14:tracePt t="15002" x="5772150" y="5403850"/>
          <p14:tracePt t="15115" x="5803900" y="5384800"/>
          <p14:tracePt t="15122" x="5873750" y="5384800"/>
          <p14:tracePt t="15136" x="5943600" y="5372100"/>
          <p14:tracePt t="15152" x="6140450" y="5359400"/>
          <p14:tracePt t="15169" x="6330950" y="5359400"/>
          <p14:tracePt t="15186" x="6438900" y="5359400"/>
          <p14:tracePt t="15202" x="6534150" y="5359400"/>
          <p14:tracePt t="15219" x="6553200" y="5359400"/>
          <p14:tracePt t="15235" x="6572250" y="5359400"/>
          <p14:tracePt t="15252" x="6584950" y="5365750"/>
          <p14:tracePt t="15269" x="6597650" y="5365750"/>
          <p14:tracePt t="15286" x="6629400" y="5365750"/>
          <p14:tracePt t="15302" x="6673850" y="5365750"/>
          <p14:tracePt t="15319" x="6750050" y="5365750"/>
          <p14:tracePt t="15336" x="6858000" y="5365750"/>
          <p14:tracePt t="15352" x="6965950" y="5353050"/>
          <p14:tracePt t="15369" x="7048500" y="5334000"/>
          <p14:tracePt t="15386" x="7073900" y="5314950"/>
          <p14:tracePt t="15402" x="7092950" y="5308600"/>
          <p14:tracePt t="15419" x="7099300" y="5308600"/>
          <p14:tracePt t="15507" x="7105650" y="5308600"/>
          <p14:tracePt t="15515" x="7112000" y="5302250"/>
          <p14:tracePt t="15523" x="7143750" y="5302250"/>
          <p14:tracePt t="15536" x="7175500" y="5302250"/>
          <p14:tracePt t="15553" x="7239000" y="5302250"/>
          <p14:tracePt t="15569" x="7302500" y="5283200"/>
          <p14:tracePt t="15586" x="7346950" y="5283200"/>
          <p14:tracePt t="15602" x="7372350" y="5283200"/>
          <p14:tracePt t="15619" x="7378700" y="5283200"/>
          <p14:tracePt t="15643" x="7391400" y="5283200"/>
          <p14:tracePt t="15659" x="7416800" y="5283200"/>
          <p14:tracePt t="15669" x="7423150" y="5283200"/>
          <p14:tracePt t="15686" x="7473950" y="5302250"/>
          <p14:tracePt t="15703" x="7562850" y="5346700"/>
          <p14:tracePt t="15719" x="7740650" y="5397500"/>
          <p14:tracePt t="15736" x="7975600" y="5467350"/>
          <p14:tracePt t="15752" x="8172450" y="5492750"/>
          <p14:tracePt t="15769" x="8255000" y="5518150"/>
          <p14:tracePt t="15786" x="8286750" y="5524500"/>
          <p14:tracePt t="15883" x="8286750" y="5518150"/>
          <p14:tracePt t="15899" x="8286750" y="5511800"/>
          <p14:tracePt t="15923" x="8305800" y="5492750"/>
          <p14:tracePt t="15947" x="8312150" y="5486400"/>
          <p14:tracePt t="15963" x="8318500" y="5480050"/>
          <p14:tracePt t="15979" x="8337550" y="5467350"/>
          <p14:tracePt t="15987" x="8343900" y="5461000"/>
          <p14:tracePt t="16003" x="8356600" y="5448300"/>
          <p14:tracePt t="16011" x="8375650" y="5435600"/>
          <p14:tracePt t="16019" x="8394700" y="5435600"/>
          <p14:tracePt t="16036" x="8451850" y="5416550"/>
          <p14:tracePt t="16052" x="8559800" y="5397500"/>
          <p14:tracePt t="16069" x="8667750" y="5372100"/>
          <p14:tracePt t="16086" x="8763000" y="5365750"/>
          <p14:tracePt t="16102" x="8820150" y="5340350"/>
          <p14:tracePt t="16203" x="8826500" y="5346700"/>
          <p14:tracePt t="16219" x="8826500" y="5359400"/>
          <p14:tracePt t="16227" x="8794750" y="5372100"/>
          <p14:tracePt t="16236" x="8769350" y="5391150"/>
          <p14:tracePt t="16252" x="8699500" y="5410200"/>
          <p14:tracePt t="16269" x="8585200" y="5441950"/>
          <p14:tracePt t="16286" x="8489950" y="5454650"/>
          <p14:tracePt t="16302" x="8375650" y="5467350"/>
          <p14:tracePt t="16319" x="8204200" y="5486400"/>
          <p14:tracePt t="16336" x="8045450" y="5486400"/>
          <p14:tracePt t="16352" x="7886700" y="5486400"/>
          <p14:tracePt t="16369" x="7766050" y="5486400"/>
          <p14:tracePt t="16386" x="7670800" y="5486400"/>
          <p14:tracePt t="16402" x="7613650" y="5486400"/>
          <p14:tracePt t="16403" x="7607300" y="5486400"/>
          <p14:tracePt t="16419" x="7594600" y="5486400"/>
          <p14:tracePt t="16755" x="7620000" y="5486400"/>
          <p14:tracePt t="16763" x="7639050" y="5486400"/>
          <p14:tracePt t="16771" x="7664450" y="5486400"/>
          <p14:tracePt t="16786" x="7721600" y="5473700"/>
          <p14:tracePt t="16803" x="7861300" y="5467350"/>
          <p14:tracePt t="16803" x="7988300" y="5435600"/>
          <p14:tracePt t="16819" x="8229600" y="5435600"/>
          <p14:tracePt t="16836" x="8439150" y="5435600"/>
          <p14:tracePt t="16853" x="8547100" y="5422900"/>
          <p14:tracePt t="16869" x="8591550" y="5422900"/>
          <p14:tracePt t="16886" x="8616950" y="5416550"/>
          <p14:tracePt t="16903" x="8636000" y="5416550"/>
          <p14:tracePt t="16920" x="8642350" y="5416550"/>
          <p14:tracePt t="16936" x="8661400" y="5410200"/>
          <p14:tracePt t="16953" x="8680450" y="5391150"/>
          <p14:tracePt t="16969" x="8718550" y="5384800"/>
          <p14:tracePt t="16986" x="8763000" y="5372100"/>
          <p14:tracePt t="17003" x="8794750" y="5365750"/>
          <p14:tracePt t="17003" x="8826500" y="5346700"/>
          <p14:tracePt t="17019" x="8851900" y="5346700"/>
          <p14:tracePt t="17036" x="8858250" y="5346700"/>
          <p14:tracePt t="17053" x="8870950" y="5346700"/>
          <p14:tracePt t="17069" x="8883650" y="5346700"/>
          <p14:tracePt t="17179" x="8864600" y="5346700"/>
          <p14:tracePt t="17195" x="8858250" y="5346700"/>
          <p14:tracePt t="17203" x="8851900" y="5346700"/>
          <p14:tracePt t="17235" x="8845550" y="5346700"/>
          <p14:tracePt t="17259" x="8820150" y="5346700"/>
          <p14:tracePt t="17291" x="8813800" y="5334000"/>
          <p14:tracePt t="17491" x="8807450" y="5340350"/>
          <p14:tracePt t="17499" x="8788400" y="5340350"/>
          <p14:tracePt t="17507" x="8763000" y="5359400"/>
          <p14:tracePt t="17519" x="8718550" y="5365750"/>
          <p14:tracePt t="17536" x="8578850" y="5454650"/>
          <p14:tracePt t="17553" x="8375650" y="5562600"/>
          <p14:tracePt t="17569" x="8153400" y="5689600"/>
          <p14:tracePt t="17586" x="7950200" y="5816600"/>
          <p14:tracePt t="17603" x="7747000" y="5880100"/>
          <p14:tracePt t="17603" x="7639050" y="5937250"/>
          <p14:tracePt t="17619" x="7423150" y="6007100"/>
          <p14:tracePt t="17636" x="7156450" y="6045200"/>
          <p14:tracePt t="17653" x="6940550" y="6089650"/>
          <p14:tracePt t="17669" x="6762750" y="6115050"/>
          <p14:tracePt t="17686" x="6616700" y="6140450"/>
          <p14:tracePt t="17703" x="6540500" y="6146800"/>
          <p14:tracePt t="17719" x="6483350" y="6159500"/>
          <p14:tracePt t="17736" x="6445250" y="6159500"/>
          <p14:tracePt t="17753" x="6438900" y="6159500"/>
          <p14:tracePt t="17769" x="6426200" y="6159500"/>
          <p14:tracePt t="17851" x="6419850" y="6159500"/>
          <p14:tracePt t="17867" x="6419850" y="6153150"/>
          <p14:tracePt t="17875" x="6419850" y="6134100"/>
          <p14:tracePt t="17886" x="6445250" y="6127750"/>
          <p14:tracePt t="17903" x="6508750" y="6083300"/>
          <p14:tracePt t="17920" x="6553200" y="6057900"/>
          <p14:tracePt t="17936" x="6610350" y="6026150"/>
          <p14:tracePt t="17953" x="6642100" y="6000750"/>
          <p14:tracePt t="17970" x="6680200" y="5994400"/>
          <p14:tracePt t="17986" x="6692900" y="5988050"/>
          <p14:tracePt t="18003" x="6705600" y="5988050"/>
          <p14:tracePt t="18019" x="6718300" y="5988050"/>
          <p14:tracePt t="18067" x="6724650" y="5988050"/>
          <p14:tracePt t="18075" x="6724650" y="5994400"/>
          <p14:tracePt t="18086" x="6724650" y="6000750"/>
          <p14:tracePt t="18103" x="6711950" y="6051550"/>
          <p14:tracePt t="18120" x="6680200" y="6089650"/>
          <p14:tracePt t="18136" x="6654800" y="6134100"/>
          <p14:tracePt t="18153" x="6635750" y="6146800"/>
          <p14:tracePt t="18170" x="6629400" y="6159500"/>
          <p14:tracePt t="18186" x="6623050" y="6165850"/>
          <p14:tracePt t="18204" x="6616700" y="6178550"/>
          <p14:tracePt t="18220" x="6610350" y="6184900"/>
          <p14:tracePt t="18259" x="6597650" y="6203950"/>
          <p14:tracePt t="18523" x="6604000" y="6203950"/>
          <p14:tracePt t="18539" x="6610350" y="6191250"/>
          <p14:tracePt t="18579" x="6616700" y="6184900"/>
          <p14:tracePt t="18603" x="6623050" y="6172200"/>
          <p14:tracePt t="18627" x="6623050" y="6165850"/>
          <p14:tracePt t="18635" x="6623050" y="6146800"/>
          <p14:tracePt t="18643" x="6623050" y="6140450"/>
          <p14:tracePt t="18659" x="6629400" y="6134100"/>
          <p14:tracePt t="18670" x="6635750" y="612775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latin typeface="+mn-lt"/>
              </a:rPr>
              <a:t>Outer regions</a:t>
            </a:r>
            <a:endParaRPr lang="en-CA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0" y="1975338"/>
            <a:ext cx="7704000" cy="3852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54369" y="6211669"/>
            <a:ext cx="72917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>
                <a:solidFill>
                  <a:srgbClr val="FF0000"/>
                </a:solidFill>
                <a:hlinkClick r:id="rId5"/>
              </a:rPr>
              <a:t>https://commons.wikimedia.org/wiki/File:TheTransneptunians_73AU.svg</a:t>
            </a:r>
            <a:endParaRPr lang="en-CA" sz="1600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66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946"/>
    </mc:Choice>
    <mc:Fallback>
      <p:transition spd="slow" advTm="113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65" x="6648450" y="6115050"/>
          <p14:tracePt t="1872" x="6661150" y="6102350"/>
          <p14:tracePt t="1888" x="6661150" y="6096000"/>
          <p14:tracePt t="1902" x="6661150" y="6083300"/>
          <p14:tracePt t="1918" x="6661150" y="6064250"/>
          <p14:tracePt t="1935" x="6661150" y="6051550"/>
          <p14:tracePt t="1952" x="6680200" y="6007100"/>
          <p14:tracePt t="1968" x="6711950" y="5937250"/>
          <p14:tracePt t="1985" x="6750050" y="5867400"/>
          <p14:tracePt t="2002" x="6762750" y="5759450"/>
          <p14:tracePt t="2019" x="6762750" y="5632450"/>
          <p14:tracePt t="2035" x="6762750" y="5473700"/>
          <p14:tracePt t="2052" x="6705600" y="5340350"/>
          <p14:tracePt t="2069" x="6673850" y="5270500"/>
          <p14:tracePt t="2085" x="6667500" y="5232400"/>
          <p14:tracePt t="2103" x="6648450" y="5200650"/>
          <p14:tracePt t="2118" x="6648450" y="5175250"/>
          <p14:tracePt t="2135" x="6648450" y="5130800"/>
          <p14:tracePt t="2152" x="6648450" y="5080000"/>
          <p14:tracePt t="2152" x="6648450" y="5060950"/>
          <p14:tracePt t="2168" x="6648450" y="4972050"/>
          <p14:tracePt t="2185" x="6470650" y="4806950"/>
          <p14:tracePt t="2202" x="6248400" y="4679950"/>
          <p14:tracePt t="2219" x="5994400" y="4552950"/>
          <p14:tracePt t="2235" x="5708650" y="4425950"/>
          <p14:tracePt t="2252" x="5422900" y="4337050"/>
          <p14:tracePt t="2269" x="5156200" y="4286250"/>
          <p14:tracePt t="2285" x="4946650" y="4273550"/>
          <p14:tracePt t="2302" x="4819650" y="4260850"/>
          <p14:tracePt t="2319" x="4743450" y="4248150"/>
          <p14:tracePt t="2335" x="4718050" y="4248150"/>
          <p14:tracePt t="2352" x="4692650" y="4248150"/>
          <p14:tracePt t="2400" x="4686300" y="4248150"/>
          <p14:tracePt t="2408" x="4686300" y="4273550"/>
          <p14:tracePt t="2419" x="4686300" y="4279900"/>
          <p14:tracePt t="2544" x="4660900" y="4292600"/>
          <p14:tracePt t="2552" x="4584700" y="4292600"/>
          <p14:tracePt t="2569" x="4311650" y="4419600"/>
          <p14:tracePt t="2585" x="4089400" y="4502150"/>
          <p14:tracePt t="2602" x="3962400" y="4533900"/>
          <p14:tracePt t="2618" x="3860800" y="4559300"/>
          <p14:tracePt t="2635" x="3829050" y="4578350"/>
          <p14:tracePt t="2657" x="3822700" y="4578350"/>
          <p14:tracePt t="2672" x="3810000" y="4578350"/>
          <p14:tracePt t="2685" x="3784600" y="4578350"/>
          <p14:tracePt t="2702" x="3740150" y="4527550"/>
          <p14:tracePt t="2719" x="3657600" y="4419600"/>
          <p14:tracePt t="2735" x="3587750" y="4184650"/>
          <p14:tracePt t="2752" x="3530600" y="3867150"/>
          <p14:tracePt t="2752" x="3517900" y="3695700"/>
          <p14:tracePt t="2769" x="3517900" y="3333750"/>
          <p14:tracePt t="2785" x="3517900" y="3086100"/>
          <p14:tracePt t="2802" x="3517900" y="3016250"/>
          <p14:tracePt t="2819" x="3517900" y="3009900"/>
          <p14:tracePt t="2835" x="3505200" y="2984500"/>
          <p14:tracePt t="2852" x="3492500" y="2952750"/>
          <p14:tracePt t="2869" x="3486150" y="2927350"/>
          <p14:tracePt t="2885" x="3473450" y="2895600"/>
          <p14:tracePt t="2902" x="3448050" y="2838450"/>
          <p14:tracePt t="2919" x="3390900" y="2749550"/>
          <p14:tracePt t="2935" x="3302000" y="2597150"/>
          <p14:tracePt t="2953" x="3162300" y="2381250"/>
          <p14:tracePt t="2969" x="3067050" y="2266950"/>
          <p14:tracePt t="2986" x="3003550" y="2228850"/>
          <p14:tracePt t="3002" x="2959100" y="2222500"/>
          <p14:tracePt t="3019" x="2882900" y="2222500"/>
          <p14:tracePt t="3035" x="2825750" y="2222500"/>
          <p14:tracePt t="3052" x="2768600" y="2222500"/>
          <p14:tracePt t="3069" x="2679700" y="2222500"/>
          <p14:tracePt t="3086" x="2514600" y="2260600"/>
          <p14:tracePt t="3103" x="2349500" y="2311400"/>
          <p14:tracePt t="3119" x="2216150" y="2349500"/>
          <p14:tracePt t="3135" x="2120900" y="2400300"/>
          <p14:tracePt t="3152" x="2063750" y="2457450"/>
          <p14:tracePt t="3153" x="2051050" y="2476500"/>
          <p14:tracePt t="3169" x="2032000" y="2597150"/>
          <p14:tracePt t="3185" x="2032000" y="2724150"/>
          <p14:tracePt t="3203" x="2032000" y="2800350"/>
          <p14:tracePt t="3219" x="2089150" y="2908300"/>
          <p14:tracePt t="3236" x="2133600" y="2978150"/>
          <p14:tracePt t="3252" x="2146300" y="2997200"/>
          <p14:tracePt t="3269" x="2171700" y="3003550"/>
          <p14:tracePt t="3286" x="2178050" y="3009900"/>
          <p14:tracePt t="3302" x="2184400" y="3009900"/>
          <p14:tracePt t="3319" x="2209800" y="3009900"/>
          <p14:tracePt t="3335" x="2241550" y="3009900"/>
          <p14:tracePt t="3352" x="2286000" y="3009900"/>
          <p14:tracePt t="3352" x="2305050" y="3009900"/>
          <p14:tracePt t="3369" x="2349500" y="3009900"/>
          <p14:tracePt t="3385" x="2406650" y="3009900"/>
          <p14:tracePt t="3402" x="2432050" y="2959100"/>
          <p14:tracePt t="3419" x="2444750" y="2901950"/>
          <p14:tracePt t="3436" x="2444750" y="2800350"/>
          <p14:tracePt t="3452" x="2413000" y="2647950"/>
          <p14:tracePt t="3469" x="2311400" y="2508250"/>
          <p14:tracePt t="3485" x="2247900" y="2432050"/>
          <p14:tracePt t="3502" x="2228850" y="2400300"/>
          <p14:tracePt t="3519" x="2216150" y="2374900"/>
          <p14:tracePt t="3535" x="2197100" y="2362200"/>
          <p14:tracePt t="3552" x="2171700" y="2317750"/>
          <p14:tracePt t="3569" x="2165350" y="2298700"/>
          <p14:tracePt t="3585" x="2165350" y="2286000"/>
          <p14:tracePt t="3609" x="2165350" y="2279650"/>
          <p14:tracePt t="3649" x="2165350" y="2273300"/>
          <p14:tracePt t="4297" x="2178050" y="2260600"/>
          <p14:tracePt t="4305" x="2184400" y="2228850"/>
          <p14:tracePt t="4319" x="2184400" y="2190750"/>
          <p14:tracePt t="4336" x="2216150" y="2120900"/>
          <p14:tracePt t="4352" x="2228850" y="2082800"/>
          <p14:tracePt t="4369" x="2228850" y="2076450"/>
          <p14:tracePt t="4386" x="2235200" y="2063750"/>
          <p14:tracePt t="4561" x="2241550" y="2063750"/>
          <p14:tracePt t="4569" x="2203450" y="2070100"/>
          <p14:tracePt t="4586" x="2082800" y="2095500"/>
          <p14:tracePt t="4825" x="2082800" y="2114550"/>
          <p14:tracePt t="4842" x="2089150" y="2108200"/>
          <p14:tracePt t="4857" x="2089150" y="2101850"/>
          <p14:tracePt t="4865" x="2095500" y="2095500"/>
          <p14:tracePt t="5097" x="2095500" y="2114550"/>
          <p14:tracePt t="5105" x="2063750" y="2184400"/>
          <p14:tracePt t="5119" x="2051050" y="2241550"/>
          <p14:tracePt t="5136" x="2000250" y="2425700"/>
          <p14:tracePt t="5152" x="1974850" y="2571750"/>
          <p14:tracePt t="5153" x="1974850" y="2673350"/>
          <p14:tracePt t="5170" x="1974850" y="2882900"/>
          <p14:tracePt t="5186" x="1974850" y="3143250"/>
          <p14:tracePt t="5203" x="1974850" y="3403600"/>
          <p14:tracePt t="5219" x="1974850" y="3644900"/>
          <p14:tracePt t="5236" x="1974850" y="3917950"/>
          <p14:tracePt t="5253" x="1974850" y="4197350"/>
          <p14:tracePt t="5269" x="1974850" y="4457700"/>
          <p14:tracePt t="5286" x="1974850" y="4699000"/>
          <p14:tracePt t="5303" x="1974850" y="4921250"/>
          <p14:tracePt t="5319" x="1974850" y="5181600"/>
          <p14:tracePt t="5336" x="1974850" y="5391150"/>
          <p14:tracePt t="5353" x="1974850" y="5689600"/>
          <p14:tracePt t="5369" x="1974850" y="5829300"/>
          <p14:tracePt t="5386" x="1943100" y="5930900"/>
          <p14:tracePt t="5403" x="1924050" y="5988050"/>
          <p14:tracePt t="5449" x="1911350" y="5994400"/>
          <p14:tracePt t="5465" x="1898650" y="5981700"/>
          <p14:tracePt t="5473" x="1873250" y="5911850"/>
          <p14:tracePt t="5481" x="1835150" y="5803900"/>
          <p14:tracePt t="5489" x="1835150" y="5715000"/>
          <p14:tracePt t="5503" x="1803400" y="5562600"/>
          <p14:tracePt t="5519" x="1758950" y="5232400"/>
          <p14:tracePt t="5536" x="1689100" y="4946650"/>
          <p14:tracePt t="5553" x="1663700" y="4768850"/>
          <p14:tracePt t="5553" x="1638300" y="4692650"/>
          <p14:tracePt t="5569" x="1619250" y="4565650"/>
          <p14:tracePt t="5586" x="1606550" y="4508500"/>
          <p14:tracePt t="5603" x="1606550" y="4470400"/>
          <p14:tracePt t="5619" x="1606550" y="4445000"/>
          <p14:tracePt t="5636" x="1606550" y="4438650"/>
          <p14:tracePt t="5653" x="1606550" y="4432300"/>
          <p14:tracePt t="5730" x="1606550" y="4425950"/>
          <p14:tracePt t="5745" x="1612900" y="4425950"/>
          <p14:tracePt t="5761" x="1631950" y="4425950"/>
          <p14:tracePt t="5769" x="1638300" y="4425950"/>
          <p14:tracePt t="5786" x="1682750" y="4425950"/>
          <p14:tracePt t="5803" x="1765300" y="4362450"/>
          <p14:tracePt t="5819" x="1847850" y="4267200"/>
          <p14:tracePt t="5836" x="1892300" y="4152900"/>
          <p14:tracePt t="5853" x="1917700" y="4038600"/>
          <p14:tracePt t="5869" x="1936750" y="3981450"/>
          <p14:tracePt t="5886" x="1936750" y="3937000"/>
          <p14:tracePt t="5903" x="1936750" y="3905250"/>
          <p14:tracePt t="5921" x="1930400" y="3886200"/>
          <p14:tracePt t="5937" x="1930400" y="3879850"/>
          <p14:tracePt t="5953" x="1924050" y="3873500"/>
          <p14:tracePt t="5969" x="1898650" y="3848100"/>
          <p14:tracePt t="6033" x="1892300" y="3848100"/>
          <p14:tracePt t="6042" x="1885950" y="3867150"/>
          <p14:tracePt t="6053" x="1885950" y="3917950"/>
          <p14:tracePt t="6070" x="1873250" y="4127500"/>
          <p14:tracePt t="6087" x="1873250" y="4400550"/>
          <p14:tracePt t="6103" x="1873250" y="4699000"/>
          <p14:tracePt t="6120" x="1873250" y="4940300"/>
          <p14:tracePt t="6136" x="1847850" y="5067300"/>
          <p14:tracePt t="6153" x="1847850" y="5092700"/>
          <p14:tracePt t="6153" x="1847850" y="5099050"/>
          <p14:tracePt t="6193" x="1841500" y="5105400"/>
          <p14:tracePt t="6209" x="1835150" y="5111750"/>
          <p14:tracePt t="6217" x="1822450" y="5124450"/>
          <p14:tracePt t="6225" x="1809750" y="5130800"/>
          <p14:tracePt t="6236" x="1803400" y="5149850"/>
          <p14:tracePt t="6253" x="1784350" y="5168900"/>
          <p14:tracePt t="6269" x="1765300" y="5194300"/>
          <p14:tracePt t="6286" x="1752600" y="5232400"/>
          <p14:tracePt t="6303" x="1720850" y="5283200"/>
          <p14:tracePt t="6319" x="1708150" y="5334000"/>
          <p14:tracePt t="6336" x="1676400" y="5416550"/>
          <p14:tracePt t="6338" x="1663700" y="5441950"/>
          <p14:tracePt t="6353" x="1663700" y="5473700"/>
          <p14:tracePt t="6370" x="1644650" y="5556250"/>
          <p14:tracePt t="6386" x="1625600" y="5594350"/>
          <p14:tracePt t="6403" x="1625600" y="5607050"/>
          <p14:tracePt t="6489" x="1625600" y="5600700"/>
          <p14:tracePt t="6497" x="1625600" y="5588000"/>
          <p14:tracePt t="6505" x="1625600" y="5575300"/>
          <p14:tracePt t="6519" x="1625600" y="5568950"/>
          <p14:tracePt t="6536" x="1625600" y="5549900"/>
          <p14:tracePt t="6553" x="1619250" y="5537200"/>
          <p14:tracePt t="6569" x="1619250" y="5530850"/>
          <p14:tracePt t="6586" x="1619250" y="5511800"/>
          <p14:tracePt t="6603" x="1619250" y="5486400"/>
          <p14:tracePt t="6620" x="1612900" y="5467350"/>
          <p14:tracePt t="6636" x="1612900" y="5448300"/>
          <p14:tracePt t="6653" x="1600200" y="5429250"/>
          <p14:tracePt t="6670" x="1600200" y="5403850"/>
          <p14:tracePt t="6686" x="1593850" y="5391150"/>
          <p14:tracePt t="6703" x="1587500" y="5384800"/>
          <p14:tracePt t="6720" x="1587500" y="5365750"/>
          <p14:tracePt t="6736" x="1581150" y="5359400"/>
          <p14:tracePt t="6753" x="1581150" y="5353050"/>
          <p14:tracePt t="6770" x="1581150" y="5340350"/>
          <p14:tracePt t="6793" x="1581150" y="5327650"/>
          <p14:tracePt t="6817" x="1581150" y="5321300"/>
          <p14:tracePt t="6841" x="1581150" y="5314950"/>
          <p14:tracePt t="6898" x="1581150" y="5302250"/>
          <p14:tracePt t="6913" x="1581150" y="5289550"/>
          <p14:tracePt t="6929" x="1587500" y="5276850"/>
          <p14:tracePt t="6945" x="1587500" y="5257800"/>
          <p14:tracePt t="6953" x="1587500" y="5251450"/>
          <p14:tracePt t="6970" x="1593850" y="5226050"/>
          <p14:tracePt t="6986" x="1593850" y="5213350"/>
          <p14:tracePt t="7003" x="1593850" y="5200650"/>
          <p14:tracePt t="7020" x="1593850" y="5175250"/>
          <p14:tracePt t="7036" x="1593850" y="5162550"/>
          <p14:tracePt t="7053" x="1593850" y="5137150"/>
          <p14:tracePt t="7070" x="1606550" y="5105400"/>
          <p14:tracePt t="7087" x="1612900" y="5080000"/>
          <p14:tracePt t="7103" x="1619250" y="5060950"/>
          <p14:tracePt t="7120" x="1619250" y="5041900"/>
          <p14:tracePt t="7136" x="1619250" y="4997450"/>
          <p14:tracePt t="7153" x="1619250" y="4959350"/>
          <p14:tracePt t="7170" x="1619250" y="4927600"/>
          <p14:tracePt t="7186" x="1619250" y="4889500"/>
          <p14:tracePt t="7203" x="1619250" y="4857750"/>
          <p14:tracePt t="7220" x="1619250" y="4838700"/>
          <p14:tracePt t="7236" x="1619250" y="4800600"/>
          <p14:tracePt t="7253" x="1619250" y="4781550"/>
          <p14:tracePt t="7270" x="1619250" y="4737100"/>
          <p14:tracePt t="7286" x="1619250" y="4711700"/>
          <p14:tracePt t="7303" x="1619250" y="4673600"/>
          <p14:tracePt t="7320" x="1619250" y="4635500"/>
          <p14:tracePt t="7336" x="1619250" y="4603750"/>
          <p14:tracePt t="7337" x="1619250" y="4584700"/>
          <p14:tracePt t="7354" x="1612900" y="4540250"/>
          <p14:tracePt t="7370" x="1612900" y="4502150"/>
          <p14:tracePt t="7386" x="1600200" y="4464050"/>
          <p14:tracePt t="7403" x="1581150" y="4406900"/>
          <p14:tracePt t="7420" x="1574800" y="4337050"/>
          <p14:tracePt t="7436" x="1555750" y="4292600"/>
          <p14:tracePt t="7453" x="1536700" y="4235450"/>
          <p14:tracePt t="7470" x="1524000" y="4197350"/>
          <p14:tracePt t="7486" x="1517650" y="4140200"/>
          <p14:tracePt t="7503" x="1504950" y="4095750"/>
          <p14:tracePt t="7520" x="1485900" y="4038600"/>
          <p14:tracePt t="7536" x="1485900" y="3994150"/>
          <p14:tracePt t="7553" x="1479550" y="3898900"/>
          <p14:tracePt t="7570" x="1454150" y="3822700"/>
          <p14:tracePt t="7587" x="1428750" y="3752850"/>
          <p14:tracePt t="7603" x="1416050" y="3695700"/>
          <p14:tracePt t="7620" x="1384300" y="3613150"/>
          <p14:tracePt t="7636" x="1384300" y="3517900"/>
          <p14:tracePt t="7653" x="1384300" y="3454400"/>
          <p14:tracePt t="7670" x="1384300" y="3371850"/>
          <p14:tracePt t="7686" x="1384300" y="3308350"/>
          <p14:tracePt t="7703" x="1384300" y="3251200"/>
          <p14:tracePt t="7720" x="1390650" y="3181350"/>
          <p14:tracePt t="7736" x="1397000" y="3117850"/>
          <p14:tracePt t="7753" x="1428750" y="3028950"/>
          <p14:tracePt t="7770" x="1435100" y="2984500"/>
          <p14:tracePt t="7786" x="1435100" y="2940050"/>
          <p14:tracePt t="7803" x="1447800" y="2882900"/>
          <p14:tracePt t="7820" x="1454150" y="2825750"/>
          <p14:tracePt t="7837" x="1473200" y="2781300"/>
          <p14:tracePt t="7854" x="1473200" y="2736850"/>
          <p14:tracePt t="7870" x="1473200" y="2705100"/>
          <p14:tracePt t="7886" x="1473200" y="2660650"/>
          <p14:tracePt t="7903" x="1473200" y="2628900"/>
          <p14:tracePt t="7920" x="1485900" y="2597150"/>
          <p14:tracePt t="7936" x="1492250" y="2571750"/>
          <p14:tracePt t="7953" x="1492250" y="2527300"/>
          <p14:tracePt t="7954" x="1504950" y="2489200"/>
          <p14:tracePt t="7970" x="1504950" y="2457450"/>
          <p14:tracePt t="7986" x="1524000" y="2413000"/>
          <p14:tracePt t="8003" x="1524000" y="2374900"/>
          <p14:tracePt t="8020" x="1530350" y="2349500"/>
          <p14:tracePt t="8036" x="1530350" y="2317750"/>
          <p14:tracePt t="8053" x="1530350" y="2298700"/>
          <p14:tracePt t="8070" x="1543050" y="2279650"/>
          <p14:tracePt t="8106" x="1543050" y="2273300"/>
          <p14:tracePt t="8122" x="1549400" y="2254250"/>
          <p14:tracePt t="8138" x="1549400" y="2241550"/>
          <p14:tracePt t="8154" x="1568450" y="2222500"/>
          <p14:tracePt t="8170" x="1568450" y="2216150"/>
          <p14:tracePt t="8178" x="1568450" y="2203450"/>
          <p14:tracePt t="8194" x="1574800" y="2197100"/>
          <p14:tracePt t="8234" x="1581150" y="2190750"/>
          <p14:tracePt t="8418" x="1600200" y="2184400"/>
          <p14:tracePt t="8426" x="1625600" y="2184400"/>
          <p14:tracePt t="8437" x="1682750" y="2159000"/>
          <p14:tracePt t="8453" x="1778000" y="2152650"/>
          <p14:tracePt t="8470" x="1885950" y="2139950"/>
          <p14:tracePt t="8487" x="2044700" y="2127250"/>
          <p14:tracePt t="8503" x="2190750" y="2101850"/>
          <p14:tracePt t="8520" x="2355850" y="2076450"/>
          <p14:tracePt t="8537" x="2476500" y="2076450"/>
          <p14:tracePt t="8554" x="2571750" y="2076450"/>
          <p14:tracePt t="8554" x="2597150" y="2076450"/>
          <p14:tracePt t="8570" x="2641600" y="2070100"/>
          <p14:tracePt t="8587" x="2692400" y="2051050"/>
          <p14:tracePt t="8604" x="2717800" y="2044700"/>
          <p14:tracePt t="8620" x="2730500" y="2044700"/>
          <p14:tracePt t="8637" x="2743200" y="2044700"/>
          <p14:tracePt t="8653" x="2749550" y="2044700"/>
          <p14:tracePt t="8670" x="2768600" y="2044700"/>
          <p14:tracePt t="8687" x="2781300" y="2044700"/>
          <p14:tracePt t="8703" x="2800350" y="2044700"/>
          <p14:tracePt t="8720" x="2806700" y="2044700"/>
          <p14:tracePt t="8737" x="2825750" y="2051050"/>
          <p14:tracePt t="8754" x="2838450" y="2051050"/>
          <p14:tracePt t="8770" x="2844800" y="2057400"/>
          <p14:tracePt t="8787" x="2857500" y="2057400"/>
          <p14:tracePt t="8804" x="2876550" y="2070100"/>
          <p14:tracePt t="8834" x="2882900" y="2076450"/>
          <p14:tracePt t="8874" x="2882900" y="2082800"/>
          <p14:tracePt t="8890" x="2882900" y="2089150"/>
          <p14:tracePt t="8922" x="2882900" y="2101850"/>
          <p14:tracePt t="8946" x="2882900" y="2108200"/>
          <p14:tracePt t="8962" x="2876550" y="2108200"/>
          <p14:tracePt t="8978" x="2870200" y="2114550"/>
          <p14:tracePt t="9002" x="2863850" y="2120900"/>
          <p14:tracePt t="9010" x="2851150" y="2127250"/>
          <p14:tracePt t="9020" x="2838450" y="2133600"/>
          <p14:tracePt t="9037" x="2813050" y="2152650"/>
          <p14:tracePt t="9054" x="2762250" y="2203450"/>
          <p14:tracePt t="9070" x="2705100" y="2260600"/>
          <p14:tracePt t="9087" x="2654300" y="2324100"/>
          <p14:tracePt t="9105" x="2603500" y="2368550"/>
          <p14:tracePt t="9120" x="2578100" y="2406650"/>
          <p14:tracePt t="9258" x="2578100" y="2400300"/>
          <p14:tracePt t="9274" x="2578100" y="2374900"/>
          <p14:tracePt t="9282" x="2578100" y="2355850"/>
          <p14:tracePt t="9290" x="2597150" y="2324100"/>
          <p14:tracePt t="9304" x="2597150" y="2311400"/>
          <p14:tracePt t="9320" x="2616200" y="2273300"/>
          <p14:tracePt t="9337" x="2635250" y="2247900"/>
          <p14:tracePt t="9354" x="2635250" y="2235200"/>
          <p14:tracePt t="9354" x="2641600" y="2228850"/>
          <p14:tracePt t="9458" x="2641600" y="2209800"/>
          <p14:tracePt t="9538" x="2641600" y="2216150"/>
          <p14:tracePt t="9546" x="2641600" y="2228850"/>
          <p14:tracePt t="9554" x="2641600" y="2247900"/>
          <p14:tracePt t="9570" x="2641600" y="2279650"/>
          <p14:tracePt t="9587" x="2641600" y="2324100"/>
          <p14:tracePt t="9603" x="2641600" y="2336800"/>
          <p14:tracePt t="9620" x="2641600" y="2368550"/>
          <p14:tracePt t="9637" x="2641600" y="2413000"/>
          <p14:tracePt t="9654" x="2635250" y="2444750"/>
          <p14:tracePt t="9670" x="2635250" y="2489200"/>
          <p14:tracePt t="9687" x="2628900" y="2546350"/>
          <p14:tracePt t="9704" x="2628900" y="2590800"/>
          <p14:tracePt t="9720" x="2616200" y="2647950"/>
          <p14:tracePt t="9737" x="2609850" y="2717800"/>
          <p14:tracePt t="9754" x="2590800" y="2762250"/>
          <p14:tracePt t="9754" x="2590800" y="2781300"/>
          <p14:tracePt t="9770" x="2578100" y="2825750"/>
          <p14:tracePt t="9787" x="2578100" y="2870200"/>
          <p14:tracePt t="9804" x="2571750" y="2901950"/>
          <p14:tracePt t="9820" x="2571750" y="2933700"/>
          <p14:tracePt t="9837" x="2571750" y="2959100"/>
          <p14:tracePt t="9854" x="2565400" y="2984500"/>
          <p14:tracePt t="9870" x="2565400" y="3016250"/>
          <p14:tracePt t="9887" x="2565400" y="3041650"/>
          <p14:tracePt t="9904" x="2546350" y="3073400"/>
          <p14:tracePt t="9920" x="2540000" y="3117850"/>
          <p14:tracePt t="9937" x="2540000" y="3162300"/>
          <p14:tracePt t="9954" x="2527300" y="3219450"/>
          <p14:tracePt t="9970" x="2520950" y="3282950"/>
          <p14:tracePt t="9987" x="2520950" y="3321050"/>
          <p14:tracePt t="10004" x="2520950" y="3346450"/>
          <p14:tracePt t="10020" x="2501900" y="3390900"/>
          <p14:tracePt t="10038" x="2495550" y="3422650"/>
          <p14:tracePt t="10054" x="2495550" y="3448050"/>
          <p14:tracePt t="10070" x="2495550" y="3460750"/>
          <p14:tracePt t="10087" x="2495550" y="3492500"/>
          <p14:tracePt t="10104" x="2489200" y="3511550"/>
          <p14:tracePt t="10120" x="2489200" y="3543300"/>
          <p14:tracePt t="10137" x="2476500" y="3575050"/>
          <p14:tracePt t="10154" x="2476500" y="3587750"/>
          <p14:tracePt t="10154" x="2476500" y="3619500"/>
          <p14:tracePt t="10170" x="2476500" y="3651250"/>
          <p14:tracePt t="10187" x="2476500" y="3676650"/>
          <p14:tracePt t="10204" x="2476500" y="3708400"/>
          <p14:tracePt t="10220" x="2476500" y="3759200"/>
          <p14:tracePt t="10237" x="2476500" y="3797300"/>
          <p14:tracePt t="10254" x="2476500" y="3848100"/>
          <p14:tracePt t="10270" x="2476500" y="3892550"/>
          <p14:tracePt t="10287" x="2476500" y="3949700"/>
          <p14:tracePt t="10304" x="2476500" y="3981450"/>
          <p14:tracePt t="10320" x="2476500" y="4019550"/>
          <p14:tracePt t="10337" x="2476500" y="4051300"/>
          <p14:tracePt t="10354" x="2476500" y="4114800"/>
          <p14:tracePt t="10370" x="2489200" y="4159250"/>
          <p14:tracePt t="10387" x="2508250" y="4203700"/>
          <p14:tracePt t="10404" x="2520950" y="4273550"/>
          <p14:tracePt t="10420" x="2546350" y="4343400"/>
          <p14:tracePt t="10437" x="2559050" y="4387850"/>
          <p14:tracePt t="10454" x="2578100" y="4451350"/>
          <p14:tracePt t="10470" x="2578100" y="4483100"/>
          <p14:tracePt t="10487" x="2597150" y="4514850"/>
          <p14:tracePt t="10504" x="2603500" y="4552950"/>
          <p14:tracePt t="10521" x="2616200" y="4578350"/>
          <p14:tracePt t="10537" x="2622550" y="4610100"/>
          <p14:tracePt t="10554" x="2622550" y="4660900"/>
          <p14:tracePt t="10570" x="2622550" y="4679950"/>
          <p14:tracePt t="10587" x="2635250" y="4724400"/>
          <p14:tracePt t="10604" x="2635250" y="4756150"/>
          <p14:tracePt t="10620" x="2647950" y="4781550"/>
          <p14:tracePt t="10637" x="2647950" y="4826000"/>
          <p14:tracePt t="10654" x="2654300" y="4864100"/>
          <p14:tracePt t="10670" x="2654300" y="4914900"/>
          <p14:tracePt t="10687" x="2667000" y="4978400"/>
          <p14:tracePt t="10704" x="2686050" y="5022850"/>
          <p14:tracePt t="10721" x="2686050" y="5080000"/>
          <p14:tracePt t="10737" x="2692400" y="5137150"/>
          <p14:tracePt t="10755" x="2705100" y="5213350"/>
          <p14:tracePt t="10771" x="2711450" y="5257800"/>
          <p14:tracePt t="10787" x="2736850" y="5327650"/>
          <p14:tracePt t="10804" x="2736850" y="5353050"/>
          <p14:tracePt t="10821" x="2736850" y="5410200"/>
          <p14:tracePt t="10837" x="2743200" y="5441950"/>
          <p14:tracePt t="10854" x="2743200" y="5486400"/>
          <p14:tracePt t="10871" x="2749550" y="5505450"/>
          <p14:tracePt t="10887" x="2749550" y="5543550"/>
          <p14:tracePt t="10904" x="2755900" y="5568950"/>
          <p14:tracePt t="10921" x="2755900" y="5581650"/>
          <p14:tracePt t="10937" x="2755900" y="5607050"/>
          <p14:tracePt t="10954" x="2774950" y="5619750"/>
          <p14:tracePt t="10978" x="2774950" y="5632450"/>
          <p14:tracePt t="11306" x="2781300" y="5638800"/>
          <p14:tracePt t="11314" x="2787650" y="5638800"/>
          <p14:tracePt t="11322" x="2813050" y="5638800"/>
          <p14:tracePt t="11337" x="2832100" y="5638800"/>
          <p14:tracePt t="11354" x="2895600" y="5632450"/>
          <p14:tracePt t="11354" x="2927350" y="5613400"/>
          <p14:tracePt t="11370" x="2959100" y="5594350"/>
          <p14:tracePt t="11387" x="3009900" y="5588000"/>
          <p14:tracePt t="11404" x="3054350" y="5556250"/>
          <p14:tracePt t="11421" x="3086100" y="5543550"/>
          <p14:tracePt t="11437" x="3117850" y="5524500"/>
          <p14:tracePt t="11454" x="3175000" y="5505450"/>
          <p14:tracePt t="11471" x="3238500" y="5480050"/>
          <p14:tracePt t="11488" x="3365500" y="5454650"/>
          <p14:tracePt t="11505" x="3530600" y="5416550"/>
          <p14:tracePt t="11521" x="3676650" y="5391150"/>
          <p14:tracePt t="11537" x="3816350" y="5378450"/>
          <p14:tracePt t="11554" x="3949700" y="5346700"/>
          <p14:tracePt t="11571" x="3956050" y="5346700"/>
          <p14:tracePt t="11698" x="3937000" y="5346700"/>
          <p14:tracePt t="11707" x="3911600" y="5346700"/>
          <p14:tracePt t="11721" x="3886200" y="5346700"/>
          <p14:tracePt t="11737" x="3816350" y="5346700"/>
          <p14:tracePt t="11754" x="3721100" y="5346700"/>
          <p14:tracePt t="11771" x="3676650" y="5346700"/>
          <p14:tracePt t="11788" x="3663950" y="5346700"/>
          <p14:tracePt t="11804" x="3644900" y="5340350"/>
          <p14:tracePt t="11821" x="3632200" y="5327650"/>
          <p14:tracePt t="11837" x="3632200" y="5321300"/>
          <p14:tracePt t="11854" x="3632200" y="5308600"/>
          <p14:tracePt t="11871" x="3632200" y="5283200"/>
          <p14:tracePt t="11887" x="3632200" y="5270500"/>
          <p14:tracePt t="11922" x="3632200" y="5251450"/>
          <p14:tracePt t="11939" x="3638550" y="5232400"/>
          <p14:tracePt t="11987" x="3657600" y="5232400"/>
          <p14:tracePt t="12011" x="3663950" y="5232400"/>
          <p14:tracePt t="12051" x="3670300" y="5232400"/>
          <p14:tracePt t="12059" x="3676650" y="5245100"/>
          <p14:tracePt t="12091" x="3689350" y="5257800"/>
          <p14:tracePt t="12099" x="3689350" y="5264150"/>
          <p14:tracePt t="12115" x="3689350" y="5276850"/>
          <p14:tracePt t="12123" x="3689350" y="5283200"/>
          <p14:tracePt t="12137" x="3689350" y="5295900"/>
          <p14:tracePt t="12154" x="3695700" y="5302250"/>
          <p14:tracePt t="12171" x="3702050" y="5302250"/>
          <p14:tracePt t="12195" x="3708400" y="5302250"/>
          <p14:tracePt t="12210" x="3714750" y="5302250"/>
          <p14:tracePt t="12221" x="3733800" y="5302250"/>
          <p14:tracePt t="12238" x="3740150" y="5302250"/>
          <p14:tracePt t="12254" x="3759200" y="5270500"/>
          <p14:tracePt t="12271" x="3765550" y="5219700"/>
          <p14:tracePt t="12288" x="3765550" y="5162550"/>
          <p14:tracePt t="12305" x="3784600" y="5080000"/>
          <p14:tracePt t="12321" x="3784600" y="5010150"/>
          <p14:tracePt t="12338" x="3784600" y="4946650"/>
          <p14:tracePt t="12354" x="3784600" y="4895850"/>
          <p14:tracePt t="12371" x="3784600" y="4876800"/>
          <p14:tracePt t="12388" x="3784600" y="4864100"/>
          <p14:tracePt t="12404" x="3784600" y="4845050"/>
          <p14:tracePt t="12421" x="3784600" y="4826000"/>
          <p14:tracePt t="12437" x="3784600" y="4800600"/>
          <p14:tracePt t="12454" x="3784600" y="4756150"/>
          <p14:tracePt t="12471" x="3784600" y="4724400"/>
          <p14:tracePt t="12488" x="3784600" y="4673600"/>
          <p14:tracePt t="12504" x="3784600" y="4629150"/>
          <p14:tracePt t="12521" x="3784600" y="4584700"/>
          <p14:tracePt t="12538" x="3784600" y="4546600"/>
          <p14:tracePt t="12554" x="3784600" y="4514850"/>
          <p14:tracePt t="12555" x="3784600" y="4508500"/>
          <p14:tracePt t="12571" x="3784600" y="4464050"/>
          <p14:tracePt t="12588" x="3784600" y="4425950"/>
          <p14:tracePt t="12604" x="3784600" y="4381500"/>
          <p14:tracePt t="12621" x="3784600" y="4324350"/>
          <p14:tracePt t="12638" x="3784600" y="4248150"/>
          <p14:tracePt t="12654" x="3784600" y="4210050"/>
          <p14:tracePt t="12671" x="3784600" y="4165600"/>
          <p14:tracePt t="12688" x="3784600" y="4152900"/>
          <p14:tracePt t="12705" x="3784600" y="4146550"/>
          <p14:tracePt t="12721" x="3784600" y="4133850"/>
          <p14:tracePt t="12738" x="3784600" y="4114800"/>
          <p14:tracePt t="12754" x="3784600" y="4095750"/>
          <p14:tracePt t="12755" x="3784600" y="4076700"/>
          <p14:tracePt t="12771" x="3784600" y="4044950"/>
          <p14:tracePt t="12788" x="3784600" y="4013200"/>
          <p14:tracePt t="12804" x="3784600" y="3994150"/>
          <p14:tracePt t="12821" x="3784600" y="3956050"/>
          <p14:tracePt t="12838" x="3784600" y="3943350"/>
          <p14:tracePt t="12854" x="3784600" y="3917950"/>
          <p14:tracePt t="12871" x="3784600" y="3905250"/>
          <p14:tracePt t="12888" x="3778250" y="3873500"/>
          <p14:tracePt t="12904" x="3778250" y="3841750"/>
          <p14:tracePt t="12921" x="3765550" y="3797300"/>
          <p14:tracePt t="12938" x="3765550" y="3752850"/>
          <p14:tracePt t="12954" x="3746500" y="3708400"/>
          <p14:tracePt t="12955" x="3746500" y="3657600"/>
          <p14:tracePt t="12971" x="3740150" y="3600450"/>
          <p14:tracePt t="12988" x="3727450" y="3517900"/>
          <p14:tracePt t="13004" x="3721100" y="3454400"/>
          <p14:tracePt t="13021" x="3708400" y="3384550"/>
          <p14:tracePt t="13038" x="3689350" y="3327400"/>
          <p14:tracePt t="13054" x="3689350" y="3282950"/>
          <p14:tracePt t="13071" x="3683000" y="3225800"/>
          <p14:tracePt t="13088" x="3683000" y="3187700"/>
          <p14:tracePt t="13105" x="3683000" y="3143250"/>
          <p14:tracePt t="13121" x="3683000" y="3098800"/>
          <p14:tracePt t="13138" x="3683000" y="3060700"/>
          <p14:tracePt t="13154" x="3683000" y="3041650"/>
          <p14:tracePt t="13155" x="3683000" y="3016250"/>
          <p14:tracePt t="13171" x="3683000" y="2997200"/>
          <p14:tracePt t="13188" x="3683000" y="2965450"/>
          <p14:tracePt t="13204" x="3683000" y="2933700"/>
          <p14:tracePt t="13221" x="3676650" y="2921000"/>
          <p14:tracePt t="13238" x="3676650" y="2889250"/>
          <p14:tracePt t="13254" x="3676650" y="2863850"/>
          <p14:tracePt t="13271" x="3657600" y="2838450"/>
          <p14:tracePt t="13288" x="3657600" y="2806700"/>
          <p14:tracePt t="13304" x="3644900" y="2768600"/>
          <p14:tracePt t="13321" x="3644900" y="2755900"/>
          <p14:tracePt t="13338" x="3638550" y="2717800"/>
          <p14:tracePt t="13354" x="3638550" y="2692400"/>
          <p14:tracePt t="13371" x="3638550" y="2673350"/>
          <p14:tracePt t="13388" x="3638550" y="2635250"/>
          <p14:tracePt t="13404" x="3638550" y="2603500"/>
          <p14:tracePt t="13421" x="3638550" y="2584450"/>
          <p14:tracePt t="13438" x="3638550" y="2559050"/>
          <p14:tracePt t="13455" x="3638550" y="2527300"/>
          <p14:tracePt t="13471" x="3638550" y="2514600"/>
          <p14:tracePt t="13488" x="3638550" y="2489200"/>
          <p14:tracePt t="13504" x="3638550" y="2470150"/>
          <p14:tracePt t="13521" x="3638550" y="2457450"/>
          <p14:tracePt t="13538" x="3638550" y="2451100"/>
          <p14:tracePt t="13571" x="3638550" y="2444750"/>
          <p14:tracePt t="13619" x="3638550" y="2432050"/>
          <p14:tracePt t="13651" x="3638550" y="2425700"/>
          <p14:tracePt t="13691" x="3657600" y="2419350"/>
          <p14:tracePt t="13763" x="3663950" y="2413000"/>
          <p14:tracePt t="14123" x="3663950" y="2406650"/>
          <p14:tracePt t="14131" x="3670300" y="2393950"/>
          <p14:tracePt t="14187" x="3689350" y="2381250"/>
          <p14:tracePt t="14203" x="3695700" y="2374900"/>
          <p14:tracePt t="14219" x="3695700" y="2368550"/>
          <p14:tracePt t="14227" x="3702050" y="2355850"/>
          <p14:tracePt t="14259" x="3708400" y="2330450"/>
          <p14:tracePt t="14283" x="3727450" y="2324100"/>
          <p14:tracePt t="14299" x="3733800" y="2317750"/>
          <p14:tracePt t="14315" x="3740150" y="2311400"/>
          <p14:tracePt t="14331" x="3752850" y="2298700"/>
          <p14:tracePt t="14339" x="3752850" y="2292350"/>
          <p14:tracePt t="14347" x="3759200" y="2286000"/>
          <p14:tracePt t="14355" x="3765550" y="2279650"/>
          <p14:tracePt t="14379" x="3771900" y="2273300"/>
          <p14:tracePt t="14403" x="3771900" y="2266950"/>
          <p14:tracePt t="14443" x="3778250" y="2254250"/>
          <p14:tracePt t="14683" x="3778250" y="2247900"/>
          <p14:tracePt t="14691" x="3778250" y="2241550"/>
          <p14:tracePt t="14705" x="3778250" y="2235200"/>
          <p14:tracePt t="14721" x="3765550" y="2228850"/>
          <p14:tracePt t="14738" x="3759200" y="2222500"/>
          <p14:tracePt t="14755" x="3740150" y="2203450"/>
          <p14:tracePt t="14755" x="3733800" y="2197100"/>
          <p14:tracePt t="14771" x="3721100" y="2184400"/>
          <p14:tracePt t="14788" x="3714750" y="2178050"/>
          <p14:tracePt t="14805" x="3702050" y="2178050"/>
          <p14:tracePt t="14821" x="3695700" y="2165350"/>
          <p14:tracePt t="14838" x="3689350" y="2159000"/>
          <p14:tracePt t="14855" x="3683000" y="2146300"/>
          <p14:tracePt t="14883" x="3683000" y="2139950"/>
          <p14:tracePt t="14899" x="3683000" y="2133600"/>
          <p14:tracePt t="14915" x="3683000" y="2114550"/>
          <p14:tracePt t="14939" x="3683000" y="2108200"/>
          <p14:tracePt t="14955" x="3683000" y="2101850"/>
          <p14:tracePt t="14987" x="3683000" y="2095500"/>
          <p14:tracePt t="15027" x="3683000" y="2076450"/>
          <p14:tracePt t="15067" x="3683000" y="2070100"/>
          <p14:tracePt t="15131" x="3689350" y="2070100"/>
          <p14:tracePt t="15179" x="3695700" y="2063750"/>
          <p14:tracePt t="15227" x="3708400" y="2057400"/>
          <p14:tracePt t="15251" x="3721100" y="2057400"/>
          <p14:tracePt t="15259" x="3727450" y="2051050"/>
          <p14:tracePt t="16804" x="3727450" y="2063750"/>
          <p14:tracePt t="16812" x="3727450" y="2120900"/>
          <p14:tracePt t="16822" x="3727450" y="2159000"/>
          <p14:tracePt t="16839" x="3727450" y="2222500"/>
          <p14:tracePt t="16856" x="3727450" y="2317750"/>
          <p14:tracePt t="16872" x="3727450" y="2419350"/>
          <p14:tracePt t="16889" x="3727450" y="2514600"/>
          <p14:tracePt t="16905" x="3727450" y="2590800"/>
          <p14:tracePt t="16922" x="3740150" y="2660650"/>
          <p14:tracePt t="16939" x="3759200" y="2711450"/>
          <p14:tracePt t="16956" x="3778250" y="2743200"/>
          <p14:tracePt t="16972" x="3778250" y="2749550"/>
          <p14:tracePt t="17396" x="3778250" y="2755900"/>
          <p14:tracePt t="17436" x="3778250" y="2762250"/>
          <p14:tracePt t="17452" x="3778250" y="2768600"/>
          <p14:tracePt t="17468" x="3778250" y="2787650"/>
          <p14:tracePt t="17476" x="3778250" y="2794000"/>
          <p14:tracePt t="17489" x="3778250" y="2800350"/>
          <p14:tracePt t="17505" x="3778250" y="2813050"/>
          <p14:tracePt t="17522" x="3771900" y="2838450"/>
          <p14:tracePt t="17539" x="3765550" y="2882900"/>
          <p14:tracePt t="17556" x="3752850" y="2921000"/>
          <p14:tracePt t="17572" x="3752850" y="2952750"/>
          <p14:tracePt t="17589" x="3752850" y="3022600"/>
          <p14:tracePt t="17605" x="3778250" y="3092450"/>
          <p14:tracePt t="17622" x="3797300" y="3149600"/>
          <p14:tracePt t="17639" x="3810000" y="3200400"/>
          <p14:tracePt t="17655" x="3829050" y="3213100"/>
          <p14:tracePt t="17672" x="3835400" y="3225800"/>
          <p14:tracePt t="17689" x="3841750" y="3244850"/>
          <p14:tracePt t="17705" x="3854450" y="3263900"/>
          <p14:tracePt t="17722" x="3879850" y="3282950"/>
          <p14:tracePt t="17739" x="3905250" y="3321050"/>
          <p14:tracePt t="17756" x="3943350" y="3384550"/>
          <p14:tracePt t="17772" x="3981450" y="3429000"/>
          <p14:tracePt t="17789" x="4006850" y="3467100"/>
          <p14:tracePt t="17805" x="4013200" y="3473450"/>
          <p14:tracePt t="18012" x="4019550" y="3479800"/>
          <p14:tracePt t="18020" x="4032250" y="3479800"/>
          <p14:tracePt t="18028" x="4038600" y="3479800"/>
          <p14:tracePt t="18039" x="4044950" y="3479800"/>
          <p14:tracePt t="18055" x="4076700" y="3479800"/>
          <p14:tracePt t="18072" x="4133850" y="3479800"/>
          <p14:tracePt t="18090" x="4191000" y="3460750"/>
          <p14:tracePt t="18105" x="4222750" y="3460750"/>
          <p14:tracePt t="18122" x="4298950" y="3460750"/>
          <p14:tracePt t="18139" x="4438650" y="3460750"/>
          <p14:tracePt t="18156" x="4635500" y="3479800"/>
          <p14:tracePt t="18156" x="4756150" y="3524250"/>
          <p14:tracePt t="18172" x="5041900" y="3606800"/>
          <p14:tracePt t="18189" x="5340350" y="3638550"/>
          <p14:tracePt t="18206" x="5632450" y="3663950"/>
          <p14:tracePt t="18222" x="5962650" y="3663950"/>
          <p14:tracePt t="18239" x="6223000" y="3663950"/>
          <p14:tracePt t="18256" x="6362700" y="3663950"/>
          <p14:tracePt t="18272" x="6419850" y="3663950"/>
          <p14:tracePt t="18289" x="6445250" y="3663950"/>
          <p14:tracePt t="18306" x="6451600" y="3663950"/>
          <p14:tracePt t="18324" x="6464300" y="3663950"/>
          <p14:tracePt t="18364" x="6470650" y="3657600"/>
          <p14:tracePt t="18372" x="6477000" y="3657600"/>
          <p14:tracePt t="18380" x="6483350" y="3657600"/>
          <p14:tracePt t="18396" x="6489700" y="3644900"/>
          <p14:tracePt t="18406" x="6496050" y="3644900"/>
          <p14:tracePt t="18422" x="6565900" y="3625850"/>
          <p14:tracePt t="18439" x="6635750" y="3625850"/>
          <p14:tracePt t="18456" x="6737350" y="3613150"/>
          <p14:tracePt t="18472" x="6851650" y="3606800"/>
          <p14:tracePt t="18489" x="7042150" y="3606800"/>
          <p14:tracePt t="18506" x="7232650" y="3594100"/>
          <p14:tracePt t="18522" x="7359650" y="3594100"/>
          <p14:tracePt t="18539" x="7454900" y="3594100"/>
          <p14:tracePt t="18556" x="7524750" y="3594100"/>
          <p14:tracePt t="18572" x="7550150" y="3594100"/>
          <p14:tracePt t="18589" x="7581900" y="3594100"/>
          <p14:tracePt t="18606" x="7626350" y="3594100"/>
          <p14:tracePt t="18622" x="7670800" y="3594100"/>
          <p14:tracePt t="18639" x="7715250" y="3594100"/>
          <p14:tracePt t="18656" x="7721600" y="3594100"/>
          <p14:tracePt t="18672" x="7734300" y="3594100"/>
          <p14:tracePt t="19444" x="7747000" y="3600450"/>
          <p14:tracePt t="19452" x="7740650" y="3644900"/>
          <p14:tracePt t="19460" x="7721600" y="3683000"/>
          <p14:tracePt t="19472" x="7696200" y="3746500"/>
          <p14:tracePt t="19489" x="7594600" y="3867150"/>
          <p14:tracePt t="19506" x="7480300" y="4025900"/>
          <p14:tracePt t="19523" x="7327900" y="4203700"/>
          <p14:tracePt t="19539" x="7162800" y="4413250"/>
          <p14:tracePt t="19556" x="6851650" y="4705350"/>
          <p14:tracePt t="19573" x="6667500" y="4921250"/>
          <p14:tracePt t="19589" x="6508750" y="5099050"/>
          <p14:tracePt t="19606" x="6324600" y="5308600"/>
          <p14:tracePt t="19623" x="6013450" y="5537200"/>
          <p14:tracePt t="19640" x="5441950" y="5810250"/>
          <p14:tracePt t="19656" x="4692650" y="6045200"/>
          <p14:tracePt t="19673" x="4006850" y="6191250"/>
          <p14:tracePt t="19689" x="3473450" y="6261100"/>
          <p14:tracePt t="19706" x="3162300" y="6261100"/>
          <p14:tracePt t="19723" x="3003550" y="6146800"/>
          <p14:tracePt t="19739" x="2946400" y="6045200"/>
          <p14:tracePt t="19756" x="2933700" y="5867400"/>
          <p14:tracePt t="19773" x="2933700" y="5784850"/>
          <p14:tracePt t="19789" x="2933700" y="5740400"/>
          <p14:tracePt t="19806" x="2933700" y="5695950"/>
          <p14:tracePt t="19823" x="2952750" y="5664200"/>
          <p14:tracePt t="19839" x="2959100" y="5645150"/>
          <p14:tracePt t="19856" x="2978150" y="5613400"/>
          <p14:tracePt t="19873" x="2997200" y="5588000"/>
          <p14:tracePt t="19889" x="3016250" y="5562600"/>
          <p14:tracePt t="19906" x="3073400" y="5556250"/>
          <p14:tracePt t="19923" x="3187700" y="5518150"/>
          <p14:tracePt t="19939" x="3352800" y="5454650"/>
          <p14:tracePt t="19956" x="3587750" y="5384800"/>
          <p14:tracePt t="19956" x="3676650" y="5359400"/>
          <p14:tracePt t="19973" x="3841750" y="5321300"/>
          <p14:tracePt t="19989" x="3956050" y="5289550"/>
          <p14:tracePt t="20006" x="4044950" y="5251450"/>
          <p14:tracePt t="20023" x="4089400" y="5238750"/>
          <p14:tracePt t="20039" x="4140200" y="5213350"/>
          <p14:tracePt t="20056" x="4222750" y="5181600"/>
          <p14:tracePt t="20073" x="4337050" y="5149850"/>
          <p14:tracePt t="20089" x="4527550" y="5137150"/>
          <p14:tracePt t="20107" x="4762500" y="5099050"/>
          <p14:tracePt t="20123" x="5041900" y="5054600"/>
          <p14:tracePt t="20139" x="5321300" y="5010150"/>
          <p14:tracePt t="20156" x="5486400" y="4984750"/>
          <p14:tracePt t="20156" x="5511800" y="4965700"/>
          <p14:tracePt t="20173" x="5524500" y="4965700"/>
          <p14:tracePt t="20301" x="5518150" y="4965700"/>
          <p14:tracePt t="20308" x="5505450" y="4965700"/>
          <p14:tracePt t="20323" x="5499100" y="4965700"/>
          <p14:tracePt t="20339" x="5454650" y="4965700"/>
          <p14:tracePt t="20356" x="5372100" y="4965700"/>
          <p14:tracePt t="20373" x="5346700" y="4965700"/>
          <p14:tracePt t="20389" x="5321300" y="4965700"/>
          <p14:tracePt t="20565" x="5359400" y="4978400"/>
          <p14:tracePt t="20572" x="5378450" y="4978400"/>
          <p14:tracePt t="20590" x="5410200" y="5010150"/>
          <p14:tracePt t="20606" x="5416550" y="5016500"/>
          <p14:tracePt t="20628" x="5429250" y="5022850"/>
          <p14:tracePt t="20669" x="5435600" y="5022850"/>
          <p14:tracePt t="20677" x="5448300" y="5029200"/>
          <p14:tracePt t="20684" x="5454650" y="5029200"/>
          <p14:tracePt t="20692" x="5492750" y="5048250"/>
          <p14:tracePt t="20706" x="5511800" y="5048250"/>
          <p14:tracePt t="20723" x="5575300" y="5048250"/>
          <p14:tracePt t="20740" x="5645150" y="5048250"/>
          <p14:tracePt t="20741" x="5683250" y="5048250"/>
          <p14:tracePt t="20757" x="5727700" y="5054600"/>
          <p14:tracePt t="20773" x="5784850" y="5080000"/>
          <p14:tracePt t="20790" x="5822950" y="5105400"/>
          <p14:tracePt t="20806" x="5911850" y="5168900"/>
          <p14:tracePt t="20823" x="5994400" y="5232400"/>
          <p14:tracePt t="20840" x="6083300" y="5289550"/>
          <p14:tracePt t="20856" x="6159500" y="5340350"/>
          <p14:tracePt t="20873" x="6280150" y="5422900"/>
          <p14:tracePt t="20890" x="6375400" y="5518150"/>
          <p14:tracePt t="20906" x="6426200" y="5581650"/>
          <p14:tracePt t="20923" x="6457950" y="5651500"/>
          <p14:tracePt t="20939" x="6489700" y="5746750"/>
          <p14:tracePt t="20956" x="6496050" y="5829300"/>
          <p14:tracePt t="20973" x="6496050" y="5886450"/>
          <p14:tracePt t="20990" x="6496050" y="5918200"/>
          <p14:tracePt t="21006" x="6464300" y="5975350"/>
          <p14:tracePt t="21023" x="6394450" y="6007100"/>
          <p14:tracePt t="21040" x="6280150" y="6045200"/>
          <p14:tracePt t="21056" x="6115050" y="6096000"/>
          <p14:tracePt t="21073" x="5854700" y="6108700"/>
          <p14:tracePt t="21090" x="5511800" y="6108700"/>
          <p14:tracePt t="21107" x="4857750" y="6108700"/>
          <p14:tracePt t="21123" x="3981450" y="6026150"/>
          <p14:tracePt t="21140" x="3175000" y="5803900"/>
          <p14:tracePt t="21156" x="2311400" y="5543550"/>
          <p14:tracePt t="21173" x="2159000" y="5441950"/>
          <p14:tracePt t="21189" x="2095500" y="5378450"/>
          <p14:tracePt t="21206" x="2089150" y="5346700"/>
          <p14:tracePt t="21223" x="2089150" y="5276850"/>
          <p14:tracePt t="21240" x="2089150" y="5200650"/>
          <p14:tracePt t="21256" x="2089150" y="5137150"/>
          <p14:tracePt t="21273" x="2089150" y="5067300"/>
          <p14:tracePt t="21290" x="2108200" y="5010150"/>
          <p14:tracePt t="21306" x="2152650" y="4933950"/>
          <p14:tracePt t="21323" x="2197100" y="4864100"/>
          <p14:tracePt t="21340" x="2260600" y="4775200"/>
          <p14:tracePt t="21357" x="2368550" y="4654550"/>
          <p14:tracePt t="21373" x="2432050" y="4603750"/>
          <p14:tracePt t="21390" x="2489200" y="4552950"/>
          <p14:tracePt t="21406" x="2527300" y="4502150"/>
          <p14:tracePt t="21423" x="2540000" y="4476750"/>
          <p14:tracePt t="21440" x="2552700" y="4457700"/>
          <p14:tracePt t="21456" x="2559050" y="4432300"/>
          <p14:tracePt t="21473" x="2559050" y="4406900"/>
          <p14:tracePt t="21490" x="2559050" y="4394200"/>
          <p14:tracePt t="21506" x="2559050" y="4362450"/>
          <p14:tracePt t="21523" x="2559050" y="4337050"/>
          <p14:tracePt t="21540" x="2559050" y="4292600"/>
          <p14:tracePt t="21556" x="2546350" y="4267200"/>
          <p14:tracePt t="21573" x="2533650" y="4248150"/>
          <p14:tracePt t="21590" x="2508250" y="4222750"/>
          <p14:tracePt t="21606" x="2495550" y="4203700"/>
          <p14:tracePt t="21623" x="2476500" y="4197350"/>
          <p14:tracePt t="21640" x="2451100" y="4178300"/>
          <p14:tracePt t="21656" x="2419350" y="4152900"/>
          <p14:tracePt t="21673" x="2368550" y="4114800"/>
          <p14:tracePt t="21690" x="2266950" y="4044950"/>
          <p14:tracePt t="21706" x="2165350" y="3987800"/>
          <p14:tracePt t="21723" x="2089150" y="3949700"/>
          <p14:tracePt t="21740" x="2057400" y="3930650"/>
          <p14:tracePt t="21741" x="2044700" y="3924300"/>
          <p14:tracePt t="21757" x="2019300" y="3911600"/>
          <p14:tracePt t="21773" x="2006600" y="3898900"/>
          <p14:tracePt t="21790" x="1981200" y="3873500"/>
          <p14:tracePt t="21806" x="1974850" y="3867150"/>
          <p14:tracePt t="21823" x="1968500" y="3854450"/>
          <p14:tracePt t="21840" x="1949450" y="3816350"/>
          <p14:tracePt t="21856" x="1943100" y="3810000"/>
          <p14:tracePt t="22077" x="1930400" y="3810000"/>
          <p14:tracePt t="22085" x="1898650" y="3835400"/>
          <p14:tracePt t="22093" x="1854200" y="3879850"/>
          <p14:tracePt t="22106" x="1778000" y="3905250"/>
          <p14:tracePt t="22123" x="1638300" y="3981450"/>
          <p14:tracePt t="22140" x="1460500" y="4114800"/>
          <p14:tracePt t="22157" x="1244600" y="4273550"/>
          <p14:tracePt t="22173" x="1136650" y="4356100"/>
          <p14:tracePt t="22190" x="1079500" y="4394200"/>
          <p14:tracePt t="22206" x="1022350" y="4432300"/>
          <p14:tracePt t="22223" x="984250" y="4451350"/>
          <p14:tracePt t="22240" x="958850" y="4457700"/>
          <p14:tracePt t="22256" x="927100" y="4483100"/>
          <p14:tracePt t="22273" x="908050" y="4483100"/>
          <p14:tracePt t="22290" x="895350" y="4489450"/>
          <p14:tracePt t="22306" x="882650" y="4489450"/>
          <p14:tracePt t="22323" x="838200" y="4489450"/>
          <p14:tracePt t="22340" x="812800" y="4489450"/>
          <p14:tracePt t="22356" x="781050" y="4489450"/>
          <p14:tracePt t="22357" x="774700" y="4489450"/>
          <p14:tracePt t="22373" x="755650" y="4489450"/>
          <p14:tracePt t="22390" x="742950" y="4476750"/>
          <p14:tracePt t="22407" x="742950" y="4451350"/>
          <p14:tracePt t="22423" x="742950" y="4406900"/>
          <p14:tracePt t="22440" x="742950" y="4375150"/>
          <p14:tracePt t="22457" x="742950" y="4318000"/>
          <p14:tracePt t="22473" x="793750" y="4248150"/>
          <p14:tracePt t="22490" x="857250" y="4171950"/>
          <p14:tracePt t="22507" x="990600" y="4025900"/>
          <p14:tracePt t="22523" x="1117600" y="3911600"/>
          <p14:tracePt t="22540" x="1276350" y="3778250"/>
          <p14:tracePt t="22556" x="1416050" y="3663950"/>
          <p14:tracePt t="22557" x="1498600" y="3594100"/>
          <p14:tracePt t="22573" x="1562100" y="3524250"/>
          <p14:tracePt t="22590" x="1612900" y="3460750"/>
          <p14:tracePt t="22607" x="1631950" y="3416300"/>
          <p14:tracePt t="22623" x="1631950" y="3397250"/>
          <p14:tracePt t="22640" x="1631950" y="3384550"/>
          <p14:tracePt t="22726" x="1631950" y="3378200"/>
          <p14:tracePt t="22733" x="1606550" y="3378200"/>
          <p14:tracePt t="22741" x="1562100" y="3397250"/>
          <p14:tracePt t="22757" x="1466850" y="3479800"/>
          <p14:tracePt t="22773" x="1365250" y="3549650"/>
          <p14:tracePt t="22790" x="1263650" y="3594100"/>
          <p14:tracePt t="22807" x="1219200" y="3619500"/>
          <p14:tracePt t="22823" x="1193800" y="3638550"/>
          <p14:tracePt t="22840" x="1181100" y="3644900"/>
          <p14:tracePt t="22861" x="1174750" y="3651250"/>
          <p14:tracePt t="22877" x="1143000" y="3670300"/>
          <p14:tracePt t="22890" x="1136650" y="3676650"/>
          <p14:tracePt t="22907" x="1092200" y="3746500"/>
          <p14:tracePt t="22923" x="1028700" y="3848100"/>
          <p14:tracePt t="22940" x="977900" y="3981450"/>
          <p14:tracePt t="22941" x="952500" y="4057650"/>
          <p14:tracePt t="22957" x="952500" y="4229100"/>
          <p14:tracePt t="22973" x="952500" y="4419600"/>
          <p14:tracePt t="22990" x="971550" y="4616450"/>
          <p14:tracePt t="23007" x="1041400" y="4800600"/>
          <p14:tracePt t="23023" x="1060450" y="4857750"/>
          <p14:tracePt t="23040" x="1111250" y="4933950"/>
          <p14:tracePt t="23057" x="1149350" y="4959350"/>
          <p14:tracePt t="23073" x="1206500" y="4972050"/>
          <p14:tracePt t="23090" x="1282700" y="4972050"/>
          <p14:tracePt t="23107" x="1409700" y="4972050"/>
          <p14:tracePt t="23123" x="1600200" y="4972050"/>
          <p14:tracePt t="23140" x="1809750" y="4965700"/>
          <p14:tracePt t="23157" x="2228850" y="4908550"/>
          <p14:tracePt t="23173" x="2495550" y="4851400"/>
          <p14:tracePt t="23190" x="2667000" y="4787900"/>
          <p14:tracePt t="23207" x="2781300" y="4743450"/>
          <p14:tracePt t="23223" x="2838450" y="4724400"/>
          <p14:tracePt t="23240" x="2889250" y="4679950"/>
          <p14:tracePt t="23257" x="2921000" y="4667250"/>
          <p14:tracePt t="23273" x="2978150" y="4616450"/>
          <p14:tracePt t="23290" x="3035300" y="4591050"/>
          <p14:tracePt t="23307" x="3117850" y="4546600"/>
          <p14:tracePt t="23323" x="3238500" y="4514850"/>
          <p14:tracePt t="23340" x="3365500" y="4464050"/>
          <p14:tracePt t="23357" x="3587750" y="4425950"/>
          <p14:tracePt t="23373" x="3708400" y="4425950"/>
          <p14:tracePt t="23390" x="3790950" y="4425950"/>
          <p14:tracePt t="23407" x="3841750" y="4438650"/>
          <p14:tracePt t="23423" x="3886200" y="4483100"/>
          <p14:tracePt t="23440" x="3930650" y="4546600"/>
          <p14:tracePt t="23457" x="3949700" y="4629150"/>
          <p14:tracePt t="23473" x="3981450" y="4724400"/>
          <p14:tracePt t="23490" x="4006850" y="4838700"/>
          <p14:tracePt t="23507" x="4038600" y="4972050"/>
          <p14:tracePt t="23523" x="4076700" y="5086350"/>
          <p14:tracePt t="23540" x="4095750" y="5168900"/>
          <p14:tracePt t="23557" x="4146550" y="5245100"/>
          <p14:tracePt t="23573" x="4159250" y="5289550"/>
          <p14:tracePt t="23590" x="4184650" y="5302250"/>
          <p14:tracePt t="23607" x="4210050" y="5314950"/>
          <p14:tracePt t="23623" x="4222750" y="5314950"/>
          <p14:tracePt t="23640" x="4254500" y="5314950"/>
          <p14:tracePt t="23657" x="4318000" y="5270500"/>
          <p14:tracePt t="23674" x="4387850" y="5162550"/>
          <p14:tracePt t="23690" x="4438650" y="5073650"/>
          <p14:tracePt t="23707" x="4489450" y="4959350"/>
          <p14:tracePt t="23724" x="4508500" y="4864100"/>
          <p14:tracePt t="23740" x="4533900" y="4775200"/>
          <p14:tracePt t="23757" x="4540250" y="4737100"/>
          <p14:tracePt t="23774" x="4540250" y="4724400"/>
          <p14:tracePt t="23790" x="4540250" y="4711700"/>
          <p14:tracePt t="23807" x="4540250" y="4699000"/>
          <p14:tracePt t="23829" x="4540250" y="4686300"/>
          <p14:tracePt t="23840" x="4540250" y="4673600"/>
          <p14:tracePt t="23857" x="4533900" y="4654550"/>
          <p14:tracePt t="23873" x="4521200" y="4641850"/>
          <p14:tracePt t="23890" x="4521200" y="4610100"/>
          <p14:tracePt t="23907" x="4521200" y="4603750"/>
          <p14:tracePt t="23933" x="4521200" y="4591050"/>
          <p14:tracePt t="24029" x="4527550" y="4584700"/>
          <p14:tracePt t="24085" x="4533900" y="4584700"/>
          <p14:tracePt t="24101" x="4540250" y="4597400"/>
          <p14:tracePt t="24109" x="4540250" y="4603750"/>
          <p14:tracePt t="24117" x="4546600" y="4610100"/>
          <p14:tracePt t="24133" x="4552950" y="4616450"/>
          <p14:tracePt t="24149" x="4572000" y="4635500"/>
          <p14:tracePt t="24157" x="4578350" y="4648200"/>
          <p14:tracePt t="24174" x="4584700" y="4660900"/>
          <p14:tracePt t="24191" x="4597400" y="4673600"/>
          <p14:tracePt t="24213" x="4603750" y="4679950"/>
          <p14:tracePt t="24224" x="4610100" y="4686300"/>
          <p14:tracePt t="24245" x="4616450" y="4686300"/>
          <p14:tracePt t="24261" x="4622800" y="4686300"/>
          <p14:tracePt t="24277" x="4641850" y="4686300"/>
          <p14:tracePt t="24290" x="4648200" y="4686300"/>
          <p14:tracePt t="24307" x="4673600" y="4679950"/>
          <p14:tracePt t="24324" x="4699000" y="4648200"/>
          <p14:tracePt t="24340" x="4705350" y="4635500"/>
          <p14:tracePt t="24357" x="4705350" y="4629150"/>
          <p14:tracePt t="24493" x="4705350" y="4648200"/>
          <p14:tracePt t="24502" x="4692650" y="4654550"/>
          <p14:tracePt t="24510" x="4686300" y="4673600"/>
          <p14:tracePt t="24524" x="4686300" y="4679950"/>
          <p14:tracePt t="24540" x="4679950" y="4692650"/>
          <p14:tracePt t="24557" x="4673600" y="4718050"/>
          <p14:tracePt t="24574" x="4673600" y="4724400"/>
          <p14:tracePt t="24590" x="4673600" y="4730750"/>
          <p14:tracePt t="24613" x="4673600" y="4749800"/>
          <p14:tracePt t="24629" x="4673600" y="4756150"/>
          <p14:tracePt t="24662" x="4673600" y="4762500"/>
          <p14:tracePt t="24717" x="4673600" y="4768850"/>
          <p14:tracePt t="24733" x="4673600" y="4787900"/>
          <p14:tracePt t="24742" x="4673600" y="4794250"/>
          <p14:tracePt t="24749" x="4673600" y="4800600"/>
          <p14:tracePt t="24757" x="4673600" y="4806950"/>
          <p14:tracePt t="24774" x="4673600" y="4838700"/>
          <p14:tracePt t="24790" x="4673600" y="4864100"/>
          <p14:tracePt t="24807" x="4673600" y="4889500"/>
          <p14:tracePt t="24824" x="4654550" y="4933950"/>
          <p14:tracePt t="24840" x="4654550" y="4978400"/>
          <p14:tracePt t="24857" x="4635500" y="5035550"/>
          <p14:tracePt t="24874" x="4622800" y="5092700"/>
          <p14:tracePt t="24890" x="4597400" y="5149850"/>
          <p14:tracePt t="24907" x="4578350" y="5181600"/>
          <p14:tracePt t="24924" x="4565650" y="5207000"/>
          <p14:tracePt t="24940" x="4546600" y="5232400"/>
          <p14:tracePt t="24957" x="4514850" y="5264150"/>
          <p14:tracePt t="24974" x="4495800" y="5295900"/>
          <p14:tracePt t="24991" x="4470400" y="5314950"/>
          <p14:tracePt t="25007" x="4464050" y="5321300"/>
          <p14:tracePt t="25024" x="4445000" y="5327650"/>
          <p14:tracePt t="25054" x="4438650" y="5327650"/>
          <p14:tracePt t="25062" x="4432300" y="5327650"/>
          <p14:tracePt t="25074" x="4413250" y="5327650"/>
          <p14:tracePt t="25091" x="4368800" y="5314950"/>
          <p14:tracePt t="25107" x="4292600" y="5257800"/>
          <p14:tracePt t="25124" x="4248150" y="5232400"/>
          <p14:tracePt t="25140" x="4178300" y="5181600"/>
          <p14:tracePt t="25157" x="4140200" y="5143500"/>
          <p14:tracePt t="25157" x="4121150" y="5137150"/>
          <p14:tracePt t="25174" x="4095750" y="5111750"/>
          <p14:tracePt t="25190" x="4083050" y="5092700"/>
          <p14:tracePt t="25207" x="4057650" y="5080000"/>
          <p14:tracePt t="25224" x="4044950" y="5067300"/>
          <p14:tracePt t="25240" x="4025900" y="5048250"/>
          <p14:tracePt t="25257" x="4025900" y="5029200"/>
          <p14:tracePt t="25274" x="4032250" y="4997450"/>
          <p14:tracePt t="25290" x="4076700" y="4946650"/>
          <p14:tracePt t="25307" x="4121150" y="4921250"/>
          <p14:tracePt t="25324" x="4133850" y="4908550"/>
          <p14:tracePt t="25340" x="4146550" y="4902200"/>
          <p14:tracePt t="25358" x="4159250" y="4895850"/>
          <p14:tracePt t="25398" x="4165600" y="4883150"/>
          <p14:tracePt t="25414" x="4171950" y="4876800"/>
          <p14:tracePt t="25422" x="4178300" y="4870450"/>
          <p14:tracePt t="25438" x="4184650" y="4851400"/>
          <p14:tracePt t="25446" x="4203700" y="4838700"/>
          <p14:tracePt t="25462" x="4222750" y="4819650"/>
          <p14:tracePt t="25474" x="4229100" y="4806950"/>
          <p14:tracePt t="25491" x="4254500" y="4787900"/>
          <p14:tracePt t="25507" x="4279900" y="4775200"/>
          <p14:tracePt t="25524" x="4298950" y="4768850"/>
          <p14:tracePt t="25542" x="4311650" y="4768850"/>
          <p14:tracePt t="25558" x="4330700" y="4762500"/>
          <p14:tracePt t="25606" x="4330700" y="4756150"/>
          <p14:tracePt t="25630" x="4311650" y="4756150"/>
          <p14:tracePt t="25646" x="4292600" y="4762500"/>
          <p14:tracePt t="25654" x="4286250" y="4768850"/>
          <p14:tracePt t="25662" x="4279900" y="4768850"/>
          <p14:tracePt t="25674" x="4260850" y="4787900"/>
          <p14:tracePt t="25691" x="4248150" y="4794250"/>
          <p14:tracePt t="25708" x="4241800" y="4800600"/>
          <p14:tracePt t="25726" x="4222750" y="4813300"/>
          <p14:tracePt t="25798" x="4216400" y="4813300"/>
          <p14:tracePt t="25814" x="4197350" y="4800600"/>
          <p14:tracePt t="25830" x="4197350" y="4794250"/>
          <p14:tracePt t="25846" x="4197350" y="4787900"/>
          <p14:tracePt t="25854" x="4203700" y="4781550"/>
          <p14:tracePt t="25862" x="4216400" y="4756150"/>
          <p14:tracePt t="25874" x="4229100" y="4743450"/>
          <p14:tracePt t="25891" x="4254500" y="4737100"/>
          <p14:tracePt t="25907" x="4267200" y="4711700"/>
          <p14:tracePt t="25924" x="4286250" y="4686300"/>
          <p14:tracePt t="25941" x="4292600" y="4667250"/>
          <p14:tracePt t="25957" x="4298950" y="4629150"/>
          <p14:tracePt t="25958" x="4298950" y="4622800"/>
          <p14:tracePt t="25974" x="4305300" y="4591050"/>
          <p14:tracePt t="25991" x="4305300" y="4584700"/>
          <p14:tracePt t="26007" x="4305300" y="4578350"/>
          <p14:tracePt t="26024" x="4305300" y="4559300"/>
          <p14:tracePt t="26174" x="4305300" y="4578350"/>
          <p14:tracePt t="26182" x="4305300" y="4584700"/>
          <p14:tracePt t="26198" x="4305300" y="4591050"/>
          <p14:tracePt t="26230" x="4305300" y="4597400"/>
          <p14:tracePt t="27286" x="4318000" y="4610100"/>
          <p14:tracePt t="27294" x="4324350" y="4610100"/>
          <p14:tracePt t="27302" x="4349750" y="4597400"/>
          <p14:tracePt t="27311" x="4406900" y="4565650"/>
          <p14:tracePt t="27324" x="4464050" y="4527550"/>
          <p14:tracePt t="27341" x="4679950" y="4457700"/>
          <p14:tracePt t="27358" x="5124450" y="4311650"/>
          <p14:tracePt t="27374" x="5492750" y="4210050"/>
          <p14:tracePt t="27391" x="5822950" y="4121150"/>
          <p14:tracePt t="27408" x="6076950" y="4051300"/>
          <p14:tracePt t="27424" x="6223000" y="4000500"/>
          <p14:tracePt t="27441" x="6292850" y="3975100"/>
          <p14:tracePt t="27458" x="6337300" y="3956050"/>
          <p14:tracePt t="27474" x="6356350" y="3937000"/>
          <p14:tracePt t="27491" x="6362700" y="3930650"/>
          <p14:tracePt t="27508" x="6369050" y="3917950"/>
          <p14:tracePt t="27524" x="6375400" y="3892550"/>
          <p14:tracePt t="27541" x="6381750" y="3886200"/>
          <p14:tracePt t="27558" x="6394450" y="3860800"/>
          <p14:tracePt t="27558" x="6394450" y="3854450"/>
          <p14:tracePt t="27574" x="6400800" y="3835400"/>
          <p14:tracePt t="27591" x="6419850" y="3803650"/>
          <p14:tracePt t="27608" x="6432550" y="3784600"/>
          <p14:tracePt t="27624" x="6457950" y="3771900"/>
          <p14:tracePt t="27641" x="6470650" y="3759200"/>
          <p14:tracePt t="27658" x="6496050" y="3746500"/>
          <p14:tracePt t="27675" x="6540500" y="3727450"/>
          <p14:tracePt t="27691" x="6610350" y="3721100"/>
          <p14:tracePt t="27708" x="6731000" y="3708400"/>
          <p14:tracePt t="27724" x="6908800" y="3695700"/>
          <p14:tracePt t="27741" x="7118350" y="3657600"/>
          <p14:tracePt t="27758" x="7327900" y="3606800"/>
          <p14:tracePt t="27774" x="7378700" y="3606800"/>
          <p14:tracePt t="27791" x="7391400" y="3600450"/>
          <p14:tracePt t="27808" x="7397750" y="3600450"/>
          <p14:tracePt t="27886" x="7404100" y="3594100"/>
          <p14:tracePt t="27982" x="7404100" y="3575050"/>
          <p14:tracePt t="27998" x="7404100" y="3568700"/>
          <p14:tracePt t="28008" x="7404100" y="3562350"/>
          <p14:tracePt t="28024" x="7404100" y="3556000"/>
          <p14:tracePt t="28041" x="7404100" y="3530600"/>
          <p14:tracePt t="28058" x="7404100" y="3517900"/>
          <p14:tracePt t="28075" x="7404100" y="3492500"/>
          <p14:tracePt t="28091" x="7404100" y="3486150"/>
          <p14:tracePt t="29327" x="7378700" y="3511550"/>
          <p14:tracePt t="29334" x="7366000" y="3530600"/>
          <p14:tracePt t="29342" x="7346950" y="3562350"/>
          <p14:tracePt t="29358" x="7308850" y="3619500"/>
          <p14:tracePt t="29375" x="7258050" y="3689350"/>
          <p14:tracePt t="29391" x="7219950" y="3740150"/>
          <p14:tracePt t="29408" x="7175500" y="3797300"/>
          <p14:tracePt t="29425" x="7156450" y="3841750"/>
          <p14:tracePt t="29441" x="7131050" y="3892550"/>
          <p14:tracePt t="29458" x="7131050" y="3968750"/>
          <p14:tracePt t="29475" x="7131050" y="4076700"/>
          <p14:tracePt t="29491" x="7131050" y="4197350"/>
          <p14:tracePt t="29508" x="7150100" y="4330700"/>
          <p14:tracePt t="29525" x="7226300" y="4495800"/>
          <p14:tracePt t="29541" x="7296150" y="4603750"/>
          <p14:tracePt t="29559" x="7397750" y="4705350"/>
          <p14:tracePt t="29575" x="7423150" y="4730750"/>
          <p14:tracePt t="29679" x="7410450" y="4718050"/>
          <p14:tracePt t="29687" x="7372350" y="4699000"/>
          <p14:tracePt t="29695" x="7289800" y="4660900"/>
          <p14:tracePt t="29708" x="7200900" y="4629150"/>
          <p14:tracePt t="29725" x="6997700" y="4508500"/>
          <p14:tracePt t="29741" x="6788150" y="4400550"/>
          <p14:tracePt t="29758" x="6477000" y="4235450"/>
          <p14:tracePt t="29775" x="6305550" y="4171950"/>
          <p14:tracePt t="29792" x="6261100" y="4140200"/>
          <p14:tracePt t="30039" x="6254750" y="4140200"/>
          <p14:tracePt t="30063" x="6248400" y="4140200"/>
          <p14:tracePt t="30087" x="6235700" y="4133850"/>
          <p14:tracePt t="30095" x="6210300" y="4127500"/>
          <p14:tracePt t="30103" x="6191250" y="4108450"/>
          <p14:tracePt t="30111" x="6178550" y="4089400"/>
          <p14:tracePt t="30125" x="6159500" y="4070350"/>
          <p14:tracePt t="30142" x="6134100" y="4044950"/>
          <p14:tracePt t="30158" x="6108700" y="4019550"/>
          <p14:tracePt t="30175" x="6102350" y="4006850"/>
          <p14:tracePt t="30192" x="6096000" y="4000500"/>
          <p14:tracePt t="30383" x="6096000" y="3981450"/>
          <p14:tracePt t="30391" x="6096000" y="3975100"/>
          <p14:tracePt t="30408" x="6096000" y="3968750"/>
          <p14:tracePt t="30425" x="6096000" y="3962400"/>
          <p14:tracePt t="30442" x="6096000" y="3943350"/>
          <p14:tracePt t="30458" x="6096000" y="3937000"/>
          <p14:tracePt t="30479" x="6096000" y="3930650"/>
          <p14:tracePt t="31015" x="6096000" y="3924300"/>
          <p14:tracePt t="31031" x="6102350" y="3924300"/>
          <p14:tracePt t="31039" x="6108700" y="3930650"/>
          <p14:tracePt t="31047" x="6127750" y="3949700"/>
          <p14:tracePt t="31063" x="6146800" y="3956050"/>
          <p14:tracePt t="31075" x="6159500" y="3956050"/>
          <p14:tracePt t="31092" x="6178550" y="3975100"/>
          <p14:tracePt t="31109" x="6184900" y="3981450"/>
          <p14:tracePt t="31127" x="6197600" y="3981450"/>
          <p14:tracePt t="31679" x="6203950" y="3987800"/>
          <p14:tracePt t="31695" x="6203950" y="4013200"/>
          <p14:tracePt t="31703" x="6203950" y="4032250"/>
          <p14:tracePt t="31711" x="6216650" y="4070350"/>
          <p14:tracePt t="31725" x="6223000" y="4095750"/>
          <p14:tracePt t="31742" x="6254750" y="4165600"/>
          <p14:tracePt t="31759" x="6305550" y="4241800"/>
          <p14:tracePt t="31776" x="6311900" y="4273550"/>
          <p14:tracePt t="31792" x="6330950" y="4318000"/>
          <p14:tracePt t="31809" x="6369050" y="4375150"/>
          <p14:tracePt t="31825" x="6400800" y="4425950"/>
          <p14:tracePt t="31842" x="6432550" y="4451350"/>
          <p14:tracePt t="31859" x="6451600" y="4476750"/>
          <p14:tracePt t="31875" x="6464300" y="4489450"/>
          <p14:tracePt t="31892" x="6489700" y="4514850"/>
          <p14:tracePt t="31909" x="6502400" y="4527550"/>
          <p14:tracePt t="31925" x="6508750" y="4533900"/>
          <p14:tracePt t="31942" x="6546850" y="4559300"/>
          <p14:tracePt t="31960" x="6584950" y="4584700"/>
          <p14:tracePt t="31975" x="6642100" y="4603750"/>
          <p14:tracePt t="31992" x="6699250" y="4622800"/>
          <p14:tracePt t="32009" x="6743700" y="4635500"/>
          <p14:tracePt t="32025" x="6788150" y="4635500"/>
          <p14:tracePt t="32042" x="6807200" y="4635500"/>
          <p14:tracePt t="32059" x="6819900" y="4635500"/>
          <p14:tracePt t="32076" x="6832600" y="4641850"/>
          <p14:tracePt t="32092" x="6838950" y="4648200"/>
          <p14:tracePt t="32109" x="6838950" y="4654550"/>
          <p14:tracePt t="32125" x="6838950" y="4686300"/>
          <p14:tracePt t="32142" x="6838950" y="4730750"/>
          <p14:tracePt t="32159" x="6838950" y="4794250"/>
          <p14:tracePt t="32175" x="6832600" y="4857750"/>
          <p14:tracePt t="32192" x="6788150" y="4908550"/>
          <p14:tracePt t="32209" x="6737350" y="4965700"/>
          <p14:tracePt t="32225" x="6711950" y="4991100"/>
          <p14:tracePt t="32242" x="6673850" y="5029200"/>
          <p14:tracePt t="32263" x="6673850" y="5041900"/>
          <p14:tracePt t="32275" x="6667500" y="5048250"/>
          <p14:tracePt t="32292" x="6667500" y="5060950"/>
          <p14:tracePt t="32309" x="6667500" y="5092700"/>
          <p14:tracePt t="32325" x="6667500" y="5105400"/>
          <p14:tracePt t="32342" x="6680200" y="5149850"/>
          <p14:tracePt t="32359" x="6692900" y="5162550"/>
          <p14:tracePt t="32359" x="6699250" y="5175250"/>
          <p14:tracePt t="32383" x="6711950" y="5181600"/>
          <p14:tracePt t="32399" x="6718300" y="5181600"/>
          <p14:tracePt t="32409" x="6731000" y="5175250"/>
          <p14:tracePt t="32425" x="6737350" y="5168900"/>
          <p14:tracePt t="32442" x="6756400" y="5156200"/>
          <p14:tracePt t="32459" x="6762750" y="5143500"/>
          <p14:tracePt t="32476" x="6762750" y="5118100"/>
          <p14:tracePt t="32492" x="6769100" y="5099050"/>
          <p14:tracePt t="32509" x="6769100" y="5092700"/>
          <p14:tracePt t="32525" x="6769100" y="5086350"/>
          <p14:tracePt t="32543" x="6769100" y="5073650"/>
          <p14:tracePt t="32655" x="6769100" y="5060950"/>
          <p14:tracePt t="32680" x="6750050" y="5073650"/>
          <p14:tracePt t="32687" x="6743700" y="5080000"/>
          <p14:tracePt t="32695" x="6737350" y="5105400"/>
          <p14:tracePt t="32709" x="6731000" y="5111750"/>
          <p14:tracePt t="32726" x="6705600" y="5149850"/>
          <p14:tracePt t="32742" x="6667500" y="5187950"/>
          <p14:tracePt t="32759" x="6629400" y="5200650"/>
          <p14:tracePt t="32760" x="6623050" y="5213350"/>
          <p14:tracePt t="32776" x="6591300" y="5245100"/>
          <p14:tracePt t="32792" x="6559550" y="5257800"/>
          <p14:tracePt t="32809" x="6540500" y="5283200"/>
          <p14:tracePt t="32826" x="6521450" y="5321300"/>
          <p14:tracePt t="32842" x="6496050" y="5353050"/>
          <p14:tracePt t="32859" x="6489700" y="5372100"/>
          <p14:tracePt t="32876" x="6470650" y="5384800"/>
          <p14:tracePt t="32892" x="6451600" y="5384800"/>
          <p14:tracePt t="32909" x="6394450" y="5384800"/>
          <p14:tracePt t="32926" x="6286500" y="5384800"/>
          <p14:tracePt t="32943" x="6051550" y="5321300"/>
          <p14:tracePt t="32943" x="5930900" y="5276850"/>
          <p14:tracePt t="32959" x="5784850" y="5251450"/>
          <p14:tracePt t="32960" x="5645150" y="5238750"/>
          <p14:tracePt t="32976" x="5416550" y="5207000"/>
          <p14:tracePt t="32992" x="5226050" y="5207000"/>
          <p14:tracePt t="33009" x="5137150" y="5207000"/>
          <p14:tracePt t="33026" x="5080000" y="5207000"/>
          <p14:tracePt t="33042" x="5041900" y="5207000"/>
          <p14:tracePt t="33059" x="5003800" y="5207000"/>
          <p14:tracePt t="33076" x="4959350" y="5207000"/>
          <p14:tracePt t="33093" x="4902200" y="5219700"/>
          <p14:tracePt t="33110" x="4819650" y="5232400"/>
          <p14:tracePt t="33126" x="4762500" y="5245100"/>
          <p14:tracePt t="33142" x="4737100" y="5257800"/>
          <p14:tracePt t="33159" x="4724400" y="5264150"/>
          <p14:tracePt t="33335" x="4730750" y="5264150"/>
          <p14:tracePt t="33343" x="4749800" y="5264150"/>
          <p14:tracePt t="33359" x="4775200" y="5251450"/>
          <p14:tracePt t="33512" x="4775200" y="5264150"/>
          <p14:tracePt t="33520" x="4775200" y="5289550"/>
          <p14:tracePt t="33527" x="4762500" y="5295900"/>
          <p14:tracePt t="33542" x="4756150" y="5302250"/>
          <p14:tracePt t="33559" x="4737100" y="5334000"/>
          <p14:tracePt t="33576" x="4718050" y="5334000"/>
          <p14:tracePt t="33593" x="4692650" y="5340350"/>
          <p14:tracePt t="33609" x="4679950" y="5340350"/>
          <p14:tracePt t="33626" x="4648200" y="5340350"/>
          <p14:tracePt t="33643" x="4616450" y="5353050"/>
          <p14:tracePt t="33659" x="4584700" y="5353050"/>
          <p14:tracePt t="33676" x="4533900" y="5372100"/>
          <p14:tracePt t="33692" x="4514850" y="5372100"/>
          <p14:tracePt t="33709" x="4489450" y="5372100"/>
          <p14:tracePt t="33726" x="4470400" y="5372100"/>
          <p14:tracePt t="33742" x="4464050" y="5359400"/>
          <p14:tracePt t="33759" x="4432300" y="5321300"/>
          <p14:tracePt t="33776" x="4425950" y="5276850"/>
          <p14:tracePt t="33793" x="4406900" y="5232400"/>
          <p14:tracePt t="33809" x="4406900" y="5200650"/>
          <p14:tracePt t="33826" x="4406900" y="5162550"/>
          <p14:tracePt t="33843" x="4406900" y="5149850"/>
          <p14:tracePt t="33859" x="4406900" y="5130800"/>
          <p14:tracePt t="33876" x="4406900" y="5124450"/>
          <p14:tracePt t="34000" x="4387850" y="5162550"/>
          <p14:tracePt t="34008" x="4375150" y="5181600"/>
          <p14:tracePt t="34016" x="4368800" y="5219700"/>
          <p14:tracePt t="34026" x="4349750" y="5251450"/>
          <p14:tracePt t="34043" x="4298950" y="5308600"/>
          <p14:tracePt t="34059" x="4248150" y="5359400"/>
          <p14:tracePt t="34076" x="4184650" y="5397500"/>
          <p14:tracePt t="34093" x="4152900" y="5416550"/>
          <p14:tracePt t="34109" x="4127500" y="5422900"/>
          <p14:tracePt t="34126" x="4102100" y="5435600"/>
          <p14:tracePt t="34143" x="4057650" y="5435600"/>
          <p14:tracePt t="34159" x="3981450" y="5454650"/>
          <p14:tracePt t="34160" x="3962400" y="5454650"/>
          <p14:tracePt t="34176" x="3886200" y="5454650"/>
          <p14:tracePt t="34193" x="3829050" y="5429250"/>
          <p14:tracePt t="34210" x="3733800" y="5340350"/>
          <p14:tracePt t="34226" x="3663950" y="5232400"/>
          <p14:tracePt t="34243" x="3638550" y="5162550"/>
          <p14:tracePt t="34259" x="3613150" y="5092700"/>
          <p14:tracePt t="34276" x="3606800" y="5048250"/>
          <p14:tracePt t="34293" x="3606800" y="5022850"/>
          <p14:tracePt t="34309" x="3606800" y="4991100"/>
          <p14:tracePt t="34326" x="3606800" y="4946650"/>
          <p14:tracePt t="34343" x="3606800" y="4908550"/>
          <p14:tracePt t="34360" x="3619500" y="4845050"/>
          <p14:tracePt t="34376" x="3638550" y="4787900"/>
          <p14:tracePt t="34393" x="3663950" y="4743450"/>
          <p14:tracePt t="34410" x="3683000" y="4718050"/>
          <p14:tracePt t="34426" x="3695700" y="4686300"/>
          <p14:tracePt t="34512" x="3695700" y="4692650"/>
          <p14:tracePt t="34520" x="3695700" y="4737100"/>
          <p14:tracePt t="34528" x="3683000" y="4806950"/>
          <p14:tracePt t="34543" x="3670300" y="4864100"/>
          <p14:tracePt t="34559" x="3644900" y="5029200"/>
          <p14:tracePt t="34576" x="3644900" y="5105400"/>
          <p14:tracePt t="34593" x="3644900" y="5130800"/>
          <p14:tracePt t="34609" x="3644900" y="5149850"/>
          <p14:tracePt t="34626" x="3644900" y="5162550"/>
          <p14:tracePt t="34643" x="3644900" y="5168900"/>
          <p14:tracePt t="34660" x="3644900" y="5194300"/>
          <p14:tracePt t="34676" x="3644900" y="5200650"/>
          <p14:tracePt t="34693" x="3644900" y="5207000"/>
          <p14:tracePt t="34817" x="3644900" y="5200650"/>
          <p14:tracePt t="34864" x="3638550" y="5194300"/>
          <p14:tracePt t="34936" x="3638550" y="5200650"/>
          <p14:tracePt t="34944" x="3632200" y="5207000"/>
          <p14:tracePt t="34960" x="3632200" y="5232400"/>
          <p14:tracePt t="34976" x="3632200" y="5264150"/>
          <p14:tracePt t="34993" x="3632200" y="5270500"/>
          <p14:tracePt t="35009" x="3632200" y="5276850"/>
          <p14:tracePt t="35120" x="3632200" y="5270500"/>
          <p14:tracePt t="35136" x="3632200" y="5238750"/>
          <p14:tracePt t="35152" x="3632200" y="5213350"/>
          <p14:tracePt t="35160" x="3632200" y="5187950"/>
          <p14:tracePt t="35176" x="3632200" y="5143500"/>
          <p14:tracePt t="35193" x="3632200" y="5073650"/>
          <p14:tracePt t="35209" x="3657600" y="4978400"/>
          <p14:tracePt t="35226" x="3683000" y="4876800"/>
          <p14:tracePt t="35243" x="3714750" y="4781550"/>
          <p14:tracePt t="35259" x="3733800" y="4711700"/>
          <p14:tracePt t="35276" x="3752850" y="4654550"/>
          <p14:tracePt t="35293" x="3759200" y="4572000"/>
          <p14:tracePt t="35309" x="3771900" y="4508500"/>
          <p14:tracePt t="35326" x="3816350" y="4406900"/>
          <p14:tracePt t="35343" x="3841750" y="4292600"/>
          <p14:tracePt t="35360" x="3937000" y="4095750"/>
          <p14:tracePt t="35376" x="3987800" y="3981450"/>
          <p14:tracePt t="35393" x="4038600" y="3879850"/>
          <p14:tracePt t="35409" x="4070350" y="3822700"/>
          <p14:tracePt t="35426" x="4114800" y="3746500"/>
          <p14:tracePt t="35443" x="4140200" y="3689350"/>
          <p14:tracePt t="35460" x="4171950" y="3632200"/>
          <p14:tracePt t="35476" x="4210050" y="3568700"/>
          <p14:tracePt t="35493" x="4222750" y="3536950"/>
          <p14:tracePt t="35510" x="4235450" y="3498850"/>
          <p14:tracePt t="35526" x="4248150" y="3486150"/>
          <p14:tracePt t="35543" x="4254500" y="3454400"/>
          <p14:tracePt t="35560" x="4260850" y="3422650"/>
          <p14:tracePt t="35576" x="4260850" y="3409950"/>
          <p14:tracePt t="35600" x="4260850" y="3390900"/>
          <p14:tracePt t="35624" x="4260850" y="3384550"/>
          <p14:tracePt t="35640" x="4260850" y="3378200"/>
          <p14:tracePt t="35648" x="4260850" y="3371850"/>
          <p14:tracePt t="35660" x="4260850" y="3352800"/>
          <p14:tracePt t="35676" x="4260850" y="3340100"/>
          <p14:tracePt t="35693" x="4260850" y="3302000"/>
          <p14:tracePt t="35710" x="4241800" y="3276600"/>
          <p14:tracePt t="35726" x="4241800" y="3270250"/>
          <p14:tracePt t="35743" x="4241800" y="3257550"/>
          <p14:tracePt t="35760" x="4241800" y="3232150"/>
          <p14:tracePt t="35776" x="4241800" y="3225800"/>
          <p14:tracePt t="35793" x="4241800" y="3213100"/>
          <p14:tracePt t="35810" x="4241800" y="3194050"/>
          <p14:tracePt t="35826" x="4260850" y="3168650"/>
          <p14:tracePt t="35843" x="4286250" y="3149600"/>
          <p14:tracePt t="35860" x="4318000" y="3098800"/>
          <p14:tracePt t="35876" x="4375150" y="3073400"/>
          <p14:tracePt t="35893" x="4438650" y="3041650"/>
          <p14:tracePt t="35910" x="4502150" y="3022600"/>
          <p14:tracePt t="35926" x="4533900" y="3003550"/>
          <p14:tracePt t="35943" x="4565650" y="3003550"/>
          <p14:tracePt t="35960" x="4597400" y="2997200"/>
          <p14:tracePt t="35976" x="4629150" y="2997200"/>
          <p14:tracePt t="35993" x="4654550" y="2990850"/>
          <p14:tracePt t="36010" x="4692650" y="2990850"/>
          <p14:tracePt t="36026" x="4730750" y="2990850"/>
          <p14:tracePt t="36043" x="4762500" y="2978150"/>
          <p14:tracePt t="36060" x="4800600" y="2959100"/>
          <p14:tracePt t="36076" x="4826000" y="2959100"/>
          <p14:tracePt t="36093" x="4864100" y="2959100"/>
          <p14:tracePt t="36110" x="4889500" y="2959100"/>
          <p14:tracePt t="36126" x="4921250" y="2952750"/>
          <p14:tracePt t="36143" x="4965700" y="2952750"/>
          <p14:tracePt t="36160" x="5041900" y="2933700"/>
          <p14:tracePt t="36176" x="5105400" y="2933700"/>
          <p14:tracePt t="36194" x="5175250" y="2914650"/>
          <p14:tracePt t="36210" x="5251450" y="2908300"/>
          <p14:tracePt t="36226" x="5308600" y="2895600"/>
          <p14:tracePt t="36243" x="5378450" y="2895600"/>
          <p14:tracePt t="36260" x="5454650" y="2895600"/>
          <p14:tracePt t="36276" x="5562600" y="2882900"/>
          <p14:tracePt t="36293" x="5645150" y="2863850"/>
          <p14:tracePt t="36310" x="5727700" y="2851150"/>
          <p14:tracePt t="36326" x="5835650" y="2844800"/>
          <p14:tracePt t="36343" x="5911850" y="2832100"/>
          <p14:tracePt t="36360" x="6026150" y="2794000"/>
          <p14:tracePt t="36377" x="6108700" y="2762250"/>
          <p14:tracePt t="36393" x="6191250" y="2736850"/>
          <p14:tracePt t="36410" x="6242050" y="2730500"/>
          <p14:tracePt t="36426" x="6286500" y="2711450"/>
          <p14:tracePt t="36443" x="6369050" y="2692400"/>
          <p14:tracePt t="36460" x="6426200" y="2679700"/>
          <p14:tracePt t="36476" x="6515100" y="2679700"/>
          <p14:tracePt t="36493" x="6597650" y="2660650"/>
          <p14:tracePt t="36510" x="6680200" y="2660650"/>
          <p14:tracePt t="36526" x="6769100" y="2660650"/>
          <p14:tracePt t="36543" x="6864350" y="2660650"/>
          <p14:tracePt t="36560" x="6991350" y="2717800"/>
          <p14:tracePt t="36576" x="7086600" y="2762250"/>
          <p14:tracePt t="36593" x="7175500" y="2794000"/>
          <p14:tracePt t="36610" x="7264400" y="2838450"/>
          <p14:tracePt t="36627" x="7378700" y="2889250"/>
          <p14:tracePt t="36644" x="7512050" y="2952750"/>
          <p14:tracePt t="36660" x="7613650" y="3009900"/>
          <p14:tracePt t="36676" x="7734300" y="3067050"/>
          <p14:tracePt t="36693" x="7823200" y="3124200"/>
          <p14:tracePt t="36710" x="7874000" y="3162300"/>
          <p14:tracePt t="36727" x="7931150" y="3187700"/>
          <p14:tracePt t="36743" x="7975600" y="3238500"/>
          <p14:tracePt t="36760" x="8045450" y="3295650"/>
          <p14:tracePt t="36776" x="8108950" y="3359150"/>
          <p14:tracePt t="36793" x="8140700" y="3403600"/>
          <p14:tracePt t="36810" x="8197850" y="3479800"/>
          <p14:tracePt t="36826" x="8248650" y="3562350"/>
          <p14:tracePt t="36843" x="8293100" y="3638550"/>
          <p14:tracePt t="36860" x="8312150" y="3708400"/>
          <p14:tracePt t="36877" x="8331200" y="3765550"/>
          <p14:tracePt t="36893" x="8337550" y="3822700"/>
          <p14:tracePt t="36910" x="8337550" y="3867150"/>
          <p14:tracePt t="36927" x="8337550" y="3943350"/>
          <p14:tracePt t="36943" x="8337550" y="4000500"/>
          <p14:tracePt t="36960" x="8337550" y="4146550"/>
          <p14:tracePt t="36977" x="8299450" y="4248150"/>
          <p14:tracePt t="36993" x="8267700" y="4343400"/>
          <p14:tracePt t="37010" x="8223250" y="4438650"/>
          <p14:tracePt t="37027" x="8204200" y="4508500"/>
          <p14:tracePt t="37043" x="8147050" y="4616450"/>
          <p14:tracePt t="37060" x="8096250" y="4718050"/>
          <p14:tracePt t="37077" x="8058150" y="4787900"/>
          <p14:tracePt t="37093" x="8007350" y="4857750"/>
          <p14:tracePt t="37111" x="7956550" y="4921250"/>
          <p14:tracePt t="37127" x="7905750" y="4965700"/>
          <p14:tracePt t="37143" x="7848600" y="5003800"/>
          <p14:tracePt t="37160" x="7791450" y="5035550"/>
          <p14:tracePt t="37160" x="7734300" y="5054600"/>
          <p14:tracePt t="37177" x="7639050" y="5092700"/>
          <p14:tracePt t="37193" x="7524750" y="5124450"/>
          <p14:tracePt t="37210" x="7410450" y="5149850"/>
          <p14:tracePt t="37227" x="7245350" y="5175250"/>
          <p14:tracePt t="37243" x="7105650" y="5175250"/>
          <p14:tracePt t="37260" x="6985000" y="5175250"/>
          <p14:tracePt t="37277" x="6838950" y="5175250"/>
          <p14:tracePt t="37293" x="6718300" y="5175250"/>
          <p14:tracePt t="37310" x="6610350" y="5175250"/>
          <p14:tracePt t="37327" x="6483350" y="5175250"/>
          <p14:tracePt t="37343" x="6375400" y="5175250"/>
          <p14:tracePt t="37360" x="6229350" y="5175250"/>
          <p14:tracePt t="37377" x="6121400" y="5156200"/>
          <p14:tracePt t="37393" x="5975350" y="5143500"/>
          <p14:tracePt t="37410" x="5816600" y="5105400"/>
          <p14:tracePt t="37427" x="5689600" y="5099050"/>
          <p14:tracePt t="37443" x="5556250" y="5060950"/>
          <p14:tracePt t="37460" x="5454650" y="5029200"/>
          <p14:tracePt t="37477" x="5372100" y="4997450"/>
          <p14:tracePt t="37493" x="5327650" y="4978400"/>
          <p14:tracePt t="37510" x="5289550" y="4953000"/>
          <p14:tracePt t="37527" x="5257800" y="4914900"/>
          <p14:tracePt t="37543" x="5232400" y="4895850"/>
          <p14:tracePt t="37560" x="5162550" y="4813300"/>
          <p14:tracePt t="37577" x="5130800" y="4781550"/>
          <p14:tracePt t="37593" x="5118100" y="4749800"/>
          <p14:tracePt t="37610" x="5073650" y="4692650"/>
          <p14:tracePt t="37627" x="5054600" y="4667250"/>
          <p14:tracePt t="37644" x="5035550" y="4629150"/>
          <p14:tracePt t="37660" x="5003800" y="4584700"/>
          <p14:tracePt t="37677" x="4991100" y="4546600"/>
          <p14:tracePt t="37693" x="4953000" y="4508500"/>
          <p14:tracePt t="37710" x="4946650" y="4495800"/>
          <p14:tracePt t="37727" x="4914900" y="4438650"/>
          <p14:tracePt t="37743" x="4902200" y="4419600"/>
          <p14:tracePt t="37760" x="4864100" y="4343400"/>
          <p14:tracePt t="37777" x="4851400" y="4273550"/>
          <p14:tracePt t="37793" x="4845050" y="4216400"/>
          <p14:tracePt t="37810" x="4813300" y="4146550"/>
          <p14:tracePt t="37827" x="4806950" y="4095750"/>
          <p14:tracePt t="37843" x="4794250" y="4038600"/>
          <p14:tracePt t="37860" x="4775200" y="3981450"/>
          <p14:tracePt t="37877" x="4775200" y="3937000"/>
          <p14:tracePt t="37894" x="4775200" y="3867150"/>
          <p14:tracePt t="37910" x="4775200" y="3810000"/>
          <p14:tracePt t="37927" x="4775200" y="3752850"/>
          <p14:tracePt t="37943" x="4794250" y="3689350"/>
          <p14:tracePt t="37961" x="4845050" y="3575050"/>
          <p14:tracePt t="37977" x="4895850" y="3505200"/>
          <p14:tracePt t="37994" x="4940300" y="3448050"/>
          <p14:tracePt t="38010" x="4984750" y="3403600"/>
          <p14:tracePt t="38027" x="5029200" y="3365500"/>
          <p14:tracePt t="38044" x="5080000" y="3346450"/>
          <p14:tracePt t="38060" x="5175250" y="3314700"/>
          <p14:tracePt t="38077" x="5219700" y="3308350"/>
          <p14:tracePt t="38094" x="5327650" y="3295650"/>
          <p14:tracePt t="38111" x="5461000" y="3257550"/>
          <p14:tracePt t="38127" x="5619750" y="3244850"/>
          <p14:tracePt t="38143" x="5810250" y="3244850"/>
          <p14:tracePt t="38160" x="6159500" y="3244850"/>
          <p14:tracePt t="38177" x="6330950" y="3244850"/>
          <p14:tracePt t="38194" x="6508750" y="3244850"/>
          <p14:tracePt t="38210" x="6648450" y="3244850"/>
          <p14:tracePt t="38227" x="6762750" y="3251200"/>
          <p14:tracePt t="38243" x="6877050" y="3289300"/>
          <p14:tracePt t="38260" x="6978650" y="3321050"/>
          <p14:tracePt t="38277" x="7086600" y="3340100"/>
          <p14:tracePt t="38293" x="7207250" y="3390900"/>
          <p14:tracePt t="38310" x="7340600" y="3454400"/>
          <p14:tracePt t="38327" x="7473950" y="3498850"/>
          <p14:tracePt t="38343" x="7588250" y="3524250"/>
          <p14:tracePt t="38360" x="7785100" y="3606800"/>
          <p14:tracePt t="38377" x="7867650" y="3638550"/>
          <p14:tracePt t="38393" x="7975600" y="3702050"/>
          <p14:tracePt t="38410" x="8032750" y="3759200"/>
          <p14:tracePt t="38427" x="8070850" y="3810000"/>
          <p14:tracePt t="38444" x="8089900" y="3854450"/>
          <p14:tracePt t="38460" x="8115300" y="3886200"/>
          <p14:tracePt t="38477" x="8128000" y="3924300"/>
          <p14:tracePt t="38493" x="8134350" y="3968750"/>
          <p14:tracePt t="38510" x="8140700" y="4013200"/>
          <p14:tracePt t="38527" x="8140700" y="4044950"/>
          <p14:tracePt t="38544" x="8140700" y="4076700"/>
          <p14:tracePt t="38561" x="8159750" y="4114800"/>
          <p14:tracePt t="38577" x="8159750" y="4146550"/>
          <p14:tracePt t="38594" x="8159750" y="4165600"/>
          <p14:tracePt t="38610" x="8166100" y="4184650"/>
          <p14:tracePt t="38627" x="8166100" y="4203700"/>
          <p14:tracePt t="38644" x="8166100" y="4235450"/>
          <p14:tracePt t="38660" x="8166100" y="4279900"/>
          <p14:tracePt t="38677" x="8166100" y="4330700"/>
          <p14:tracePt t="38694" x="8166100" y="4425950"/>
          <p14:tracePt t="38710" x="8147050" y="4495800"/>
          <p14:tracePt t="38727" x="8115300" y="4540250"/>
          <p14:tracePt t="38744" x="8102600" y="4565650"/>
          <p14:tracePt t="38760" x="8051800" y="4616450"/>
          <p14:tracePt t="38777" x="8013700" y="4622800"/>
          <p14:tracePt t="38794" x="7969250" y="4654550"/>
          <p14:tracePt t="38811" x="7886700" y="4660900"/>
          <p14:tracePt t="38827" x="7740650" y="4711700"/>
          <p14:tracePt t="38844" x="7575550" y="4749800"/>
          <p14:tracePt t="38860" x="7359650" y="4819650"/>
          <p14:tracePt t="38877" x="7092950" y="4864100"/>
          <p14:tracePt t="38894" x="6832600" y="4889500"/>
          <p14:tracePt t="38910" x="6584950" y="4933950"/>
          <p14:tracePt t="38927" x="6337300" y="4959350"/>
          <p14:tracePt t="38944" x="6146800" y="4984750"/>
          <p14:tracePt t="38961" x="5810250" y="5010150"/>
          <p14:tracePt t="38977" x="5549900" y="5010150"/>
          <p14:tracePt t="38994" x="5238750" y="5010150"/>
          <p14:tracePt t="39010" x="4845050" y="5010150"/>
          <p14:tracePt t="39027" x="4432300" y="4984750"/>
          <p14:tracePt t="39044" x="4051300" y="4895850"/>
          <p14:tracePt t="39060" x="3778250" y="4794250"/>
          <p14:tracePt t="39077" x="3638550" y="4692650"/>
          <p14:tracePt t="39094" x="3575050" y="4603750"/>
          <p14:tracePt t="39111" x="3556000" y="4521200"/>
          <p14:tracePt t="39127" x="3517900" y="4406900"/>
          <p14:tracePt t="39144" x="3517900" y="4337050"/>
          <p14:tracePt t="39161" x="3511550" y="4267200"/>
          <p14:tracePt t="39177" x="3511550" y="4222750"/>
          <p14:tracePt t="39194" x="3498850" y="4171950"/>
          <p14:tracePt t="39210" x="3498850" y="4140200"/>
          <p14:tracePt t="39227" x="3498850" y="4102100"/>
          <p14:tracePt t="39244" x="3498850" y="4057650"/>
          <p14:tracePt t="39260" x="3498850" y="4000500"/>
          <p14:tracePt t="39278" x="3505200" y="3924300"/>
          <p14:tracePt t="39294" x="3524250" y="3854450"/>
          <p14:tracePt t="39311" x="3524250" y="3784600"/>
          <p14:tracePt t="39327" x="3530600" y="3727450"/>
          <p14:tracePt t="39344" x="3530600" y="3676650"/>
          <p14:tracePt t="39360" x="3530600" y="3632200"/>
          <p14:tracePt t="39361" x="3530600" y="3600450"/>
          <p14:tracePt t="39377" x="3543300" y="3556000"/>
          <p14:tracePt t="39394" x="3543300" y="3530600"/>
          <p14:tracePt t="39410" x="3549650" y="3486150"/>
          <p14:tracePt t="39427" x="3568700" y="3441700"/>
          <p14:tracePt t="39444" x="3581400" y="3397250"/>
          <p14:tracePt t="39461" x="3587750" y="3352800"/>
          <p14:tracePt t="39477" x="3594100" y="3314700"/>
          <p14:tracePt t="39494" x="3594100" y="3295650"/>
          <p14:tracePt t="39510" x="3594100" y="3276600"/>
          <p14:tracePt t="39527" x="3594100" y="3270250"/>
          <p14:tracePt t="39545" x="3594100" y="3257550"/>
          <p14:tracePt t="39833" x="3594100" y="3238500"/>
          <p14:tracePt t="39841" x="3613150" y="3219450"/>
          <p14:tracePt t="39857" x="3613150" y="3206750"/>
          <p14:tracePt t="39865" x="3625850" y="3175000"/>
          <p14:tracePt t="39877" x="3625850" y="3162300"/>
          <p14:tracePt t="39894" x="3625850" y="3117850"/>
          <p14:tracePt t="39911" x="3632200" y="3067050"/>
          <p14:tracePt t="39927" x="3632200" y="3054350"/>
          <p14:tracePt t="39944" x="3632200" y="3041650"/>
          <p14:tracePt t="39961" x="3638550" y="3028950"/>
          <p14:tracePt t="39977" x="3638550" y="3022600"/>
          <p14:tracePt t="41521" x="3638550" y="3035300"/>
          <p14:tracePt t="41529" x="3638550" y="3073400"/>
          <p14:tracePt t="41544" x="3638550" y="3092450"/>
          <p14:tracePt t="41562" x="3638550" y="3206750"/>
          <p14:tracePt t="41578" x="3638550" y="3263900"/>
          <p14:tracePt t="41594" x="3638550" y="3321050"/>
          <p14:tracePt t="41611" x="3663950" y="3397250"/>
          <p14:tracePt t="41628" x="3683000" y="3498850"/>
          <p14:tracePt t="41644" x="3727450" y="3600450"/>
          <p14:tracePt t="41661" x="3790950" y="3765550"/>
          <p14:tracePt t="41678" x="3835400" y="3854450"/>
          <p14:tracePt t="41694" x="3867150" y="3937000"/>
          <p14:tracePt t="41711" x="3886200" y="3968750"/>
          <p14:tracePt t="41728" x="3892550" y="4006850"/>
          <p14:tracePt t="41744" x="3898900" y="4013200"/>
          <p14:tracePt t="41761" x="3898900" y="4044950"/>
          <p14:tracePt t="41778" x="3898900" y="4057650"/>
          <p14:tracePt t="41794" x="3898900" y="4089400"/>
          <p14:tracePt t="41811" x="3898900" y="4102100"/>
          <p14:tracePt t="41828" x="3898900" y="4133850"/>
          <p14:tracePt t="41844" x="3898900" y="4171950"/>
          <p14:tracePt t="41861" x="3898900" y="4203700"/>
          <p14:tracePt t="41878" x="3886200" y="4235450"/>
          <p14:tracePt t="41894" x="3879850" y="4260850"/>
          <p14:tracePt t="41911" x="3879850" y="4267200"/>
          <p14:tracePt t="41928" x="3879850" y="4286250"/>
          <p14:tracePt t="42001" x="3879850" y="4260850"/>
          <p14:tracePt t="42010" x="3879850" y="4248150"/>
          <p14:tracePt t="42017" x="3879850" y="4203700"/>
          <p14:tracePt t="42028" x="3879850" y="4191000"/>
          <p14:tracePt t="42044" x="3879850" y="4102100"/>
          <p14:tracePt t="42061" x="3879850" y="3975100"/>
          <p14:tracePt t="42078" x="3911600" y="3829050"/>
          <p14:tracePt t="42095" x="3987800" y="3657600"/>
          <p14:tracePt t="42112" x="4070350" y="3454400"/>
          <p14:tracePt t="42128" x="4159250" y="3282950"/>
          <p14:tracePt t="42144" x="4216400" y="3181350"/>
          <p14:tracePt t="42161" x="4273550" y="3067050"/>
          <p14:tracePt t="42178" x="4279900" y="3054350"/>
          <p14:tracePt t="42194" x="4286250" y="3028950"/>
          <p14:tracePt t="42217" x="4286250" y="3022600"/>
          <p14:tracePt t="42282" x="4292600" y="3016250"/>
          <p14:tracePt t="42290" x="4298950" y="3009900"/>
          <p14:tracePt t="42297" x="4298950" y="3003550"/>
          <p14:tracePt t="42311" x="4298950" y="2997200"/>
          <p14:tracePt t="42328" x="4298950" y="2984500"/>
          <p14:tracePt t="42344" x="4298950" y="2978150"/>
          <p14:tracePt t="42361" x="4298950" y="2965450"/>
          <p14:tracePt t="42386" x="4298950" y="2959100"/>
          <p14:tracePt t="42450" x="4298950" y="2946400"/>
          <p14:tracePt t="42465" x="4298950" y="2940050"/>
          <p14:tracePt t="42474" x="4298950" y="2927350"/>
          <p14:tracePt t="42481" x="4298950" y="2908300"/>
          <p14:tracePt t="42497" x="4298950" y="2901950"/>
          <p14:tracePt t="42514" x="4298950" y="2882900"/>
          <p14:tracePt t="42529" x="4298950" y="2876550"/>
          <p14:tracePt t="42545" x="4292600" y="2863850"/>
          <p14:tracePt t="42674" x="4292600" y="2844800"/>
          <p14:tracePt t="42682" x="4292600" y="2838450"/>
          <p14:tracePt t="42695" x="4292600" y="2832100"/>
          <p14:tracePt t="42711" x="4292600" y="2813050"/>
          <p14:tracePt t="42728" x="4292600" y="2794000"/>
          <p14:tracePt t="42745" x="4298950" y="2749550"/>
          <p14:tracePt t="42762" x="4330700" y="2673350"/>
          <p14:tracePt t="42778" x="4375150" y="2597150"/>
          <p14:tracePt t="42795" x="4400550" y="2540000"/>
          <p14:tracePt t="42811" x="4419600" y="2508250"/>
          <p14:tracePt t="42828" x="4445000" y="2463800"/>
          <p14:tracePt t="42845" x="4451350" y="2457450"/>
          <p14:tracePt t="42861" x="4457700" y="2438400"/>
          <p14:tracePt t="42878" x="4470400" y="2432050"/>
          <p14:tracePt t="42895" x="4483100" y="2413000"/>
          <p14:tracePt t="42994" x="4483100" y="2419350"/>
          <p14:tracePt t="43010" x="4483100" y="2432050"/>
          <p14:tracePt t="43018" x="4483100" y="2438400"/>
          <p14:tracePt t="43028" x="4483100" y="2463800"/>
          <p14:tracePt t="43045" x="4470400" y="2495550"/>
          <p14:tracePt t="43061" x="4470400" y="2552700"/>
          <p14:tracePt t="43078" x="4470400" y="2597150"/>
          <p14:tracePt t="43095" x="4470400" y="2641600"/>
          <p14:tracePt t="43112" x="4470400" y="2686050"/>
          <p14:tracePt t="43142" x="4470400" y="2781300"/>
          <p14:tracePt t="43146" x="4464050" y="2813050"/>
          <p14:tracePt t="43161" x="4445000" y="2857500"/>
          <p14:tracePt t="43178" x="4445000" y="2882900"/>
          <p14:tracePt t="43195" x="4445000" y="2914650"/>
          <p14:tracePt t="43211" x="4445000" y="2940050"/>
          <p14:tracePt t="43228" x="4438650" y="2952750"/>
          <p14:tracePt t="43245" x="4438650" y="2984500"/>
          <p14:tracePt t="43261" x="4425950" y="3003550"/>
          <p14:tracePt t="43278" x="4419600" y="3041650"/>
          <p14:tracePt t="43295" x="4400550" y="3086100"/>
          <p14:tracePt t="43311" x="4400550" y="3162300"/>
          <p14:tracePt t="43328" x="4394200" y="3219450"/>
          <p14:tracePt t="43345" x="4381500" y="3295650"/>
          <p14:tracePt t="43362" x="4381500" y="3416300"/>
          <p14:tracePt t="43378" x="4381500" y="3505200"/>
          <p14:tracePt t="43395" x="4381500" y="3581400"/>
          <p14:tracePt t="43411" x="4381500" y="3676650"/>
          <p14:tracePt t="43428" x="4381500" y="3752850"/>
          <p14:tracePt t="43445" x="4381500" y="3810000"/>
          <p14:tracePt t="43461" x="4381500" y="3898900"/>
          <p14:tracePt t="43478" x="4381500" y="3956050"/>
          <p14:tracePt t="43495" x="4381500" y="4032250"/>
          <p14:tracePt t="43511" x="4381500" y="4114800"/>
          <p14:tracePt t="43528" x="4381500" y="4191000"/>
          <p14:tracePt t="43545" x="4381500" y="4260850"/>
          <p14:tracePt t="43562" x="4381500" y="4343400"/>
          <p14:tracePt t="43578" x="4381500" y="4406900"/>
          <p14:tracePt t="43595" x="4381500" y="4476750"/>
          <p14:tracePt t="43611" x="4381500" y="4521200"/>
          <p14:tracePt t="43628" x="4381500" y="4584700"/>
          <p14:tracePt t="43645" x="4394200" y="4635500"/>
          <p14:tracePt t="43661" x="4406900" y="4699000"/>
          <p14:tracePt t="43679" x="4425950" y="4768850"/>
          <p14:tracePt t="43695" x="4438650" y="4813300"/>
          <p14:tracePt t="43711" x="4457700" y="4857750"/>
          <p14:tracePt t="43728" x="4464050" y="4914900"/>
          <p14:tracePt t="43745" x="4495800" y="4959350"/>
          <p14:tracePt t="43761" x="4502150" y="5003800"/>
          <p14:tracePt t="43762" x="4502150" y="5035550"/>
          <p14:tracePt t="43778" x="4521200" y="5080000"/>
          <p14:tracePt t="43795" x="4540250" y="5137150"/>
          <p14:tracePt t="43811" x="4552950" y="5181600"/>
          <p14:tracePt t="43828" x="4572000" y="5257800"/>
          <p14:tracePt t="43845" x="4591050" y="5327650"/>
          <p14:tracePt t="43862" x="4610100" y="5372100"/>
          <p14:tracePt t="43878" x="4616450" y="5397500"/>
          <p14:tracePt t="43895" x="4622800" y="5403850"/>
          <p14:tracePt t="43962" x="4629150" y="5403850"/>
          <p14:tracePt t="44026" x="4641850" y="5403850"/>
          <p14:tracePt t="44050" x="4641850" y="5397500"/>
          <p14:tracePt t="44058" x="4641850" y="5378450"/>
          <p14:tracePt t="44066" x="4641850" y="5372100"/>
          <p14:tracePt t="44078" x="4641850" y="5365750"/>
          <p14:tracePt t="44095" x="4635500" y="5340350"/>
          <p14:tracePt t="44112" x="4629150" y="5327650"/>
          <p14:tracePt t="44128" x="4629150" y="5302250"/>
          <p14:tracePt t="44145" x="4629150" y="5289550"/>
          <p14:tracePt t="44162" x="4622800" y="5283200"/>
          <p14:tracePt t="44178" x="4622800" y="5264150"/>
          <p14:tracePt t="44195" x="4622800" y="5257800"/>
          <p14:tracePt t="44212" x="4622800" y="5251450"/>
          <p14:tracePt t="44242" x="4622800" y="5245100"/>
          <p14:tracePt t="44258" x="4622800" y="5226050"/>
          <p14:tracePt t="44274" x="4622800" y="5219700"/>
          <p14:tracePt t="44282" x="4622800" y="5213350"/>
          <p14:tracePt t="44295" x="4622800" y="5207000"/>
          <p14:tracePt t="44312" x="4622800" y="5175250"/>
          <p14:tracePt t="44328" x="4622800" y="5143500"/>
          <p14:tracePt t="44345" x="4622800" y="5099050"/>
          <p14:tracePt t="44362" x="4622800" y="5060950"/>
          <p14:tracePt t="44378" x="4622800" y="5029200"/>
          <p14:tracePt t="44395" x="4622800" y="5010150"/>
          <p14:tracePt t="44412" x="4622800" y="5003800"/>
          <p14:tracePt t="44428" x="4622800" y="4991100"/>
          <p14:tracePt t="44445" x="4622800" y="4984750"/>
          <p14:tracePt t="44462" x="4622800" y="4972050"/>
          <p14:tracePt t="44478" x="4622800" y="4965700"/>
          <p14:tracePt t="44498" x="4622800" y="4953000"/>
          <p14:tracePt t="44618" x="4622800" y="4946650"/>
          <p14:tracePt t="44634" x="4622800" y="4933950"/>
          <p14:tracePt t="44642" x="4622800" y="4927600"/>
          <p14:tracePt t="44650" x="4622800" y="4914900"/>
          <p14:tracePt t="44662" x="4622800" y="4908550"/>
          <p14:tracePt t="44679" x="4622800" y="4889500"/>
          <p14:tracePt t="44695" x="4622800" y="4857750"/>
          <p14:tracePt t="44712" x="4622800" y="4826000"/>
          <p14:tracePt t="44728" x="4622800" y="4813300"/>
          <p14:tracePt t="44745" x="4622800" y="4781550"/>
          <p14:tracePt t="44762" x="4622800" y="4756150"/>
          <p14:tracePt t="44794" x="4622800" y="4749800"/>
          <p14:tracePt t="44826" x="4622800" y="4743450"/>
          <p14:tracePt t="44850" x="4622800" y="4737100"/>
          <p14:tracePt t="44866" x="4622800" y="4718050"/>
          <p14:tracePt t="44882" x="4622800" y="4711700"/>
          <p14:tracePt t="44898" x="4622800" y="4705350"/>
          <p14:tracePt t="44906" x="4622800" y="4699000"/>
          <p14:tracePt t="44922" x="4622800" y="4679950"/>
          <p14:tracePt t="44930" x="4622800" y="4673600"/>
          <p14:tracePt t="44945" x="4622800" y="4667250"/>
          <p14:tracePt t="44962" x="4622800" y="4641850"/>
          <p14:tracePt t="44962" x="4622800" y="4635500"/>
          <p14:tracePt t="44978" x="4622800" y="4629150"/>
          <p14:tracePt t="44995" x="4622800" y="4603750"/>
          <p14:tracePt t="45012" x="4622800" y="4578350"/>
          <p14:tracePt t="45028" x="4622800" y="4559300"/>
          <p14:tracePt t="45045" x="4622800" y="4540250"/>
          <p14:tracePt t="45062" x="4622800" y="4508500"/>
          <p14:tracePt t="45079" x="4622800" y="4489450"/>
          <p14:tracePt t="45096" x="4622800" y="4464050"/>
          <p14:tracePt t="45112" x="4622800" y="4419600"/>
          <p14:tracePt t="45129" x="4622800" y="4387850"/>
          <p14:tracePt t="45145" x="4622800" y="4343400"/>
          <p14:tracePt t="45162" x="4622800" y="4305300"/>
          <p14:tracePt t="45179" x="4622800" y="4273550"/>
          <p14:tracePt t="45195" x="4622800" y="4248150"/>
          <p14:tracePt t="45212" x="4635500" y="4229100"/>
          <p14:tracePt t="45228" x="4635500" y="4216400"/>
          <p14:tracePt t="45245" x="4635500" y="4191000"/>
          <p14:tracePt t="45262" x="4635500" y="4184650"/>
          <p14:tracePt t="45278" x="4635500" y="4159250"/>
          <p14:tracePt t="45295" x="4635500" y="4152900"/>
          <p14:tracePt t="45312" x="4635500" y="4146550"/>
          <p14:tracePt t="45328" x="4635500" y="4121150"/>
          <p14:tracePt t="45345" x="4635500" y="4108450"/>
          <p14:tracePt t="45362" x="4635500" y="4076700"/>
          <p14:tracePt t="45378" x="4635500" y="4044950"/>
          <p14:tracePt t="45395" x="4635500" y="4019550"/>
          <p14:tracePt t="45412" x="4635500" y="3987800"/>
          <p14:tracePt t="45428" x="4635500" y="3943350"/>
          <p14:tracePt t="45445" x="4635500" y="3911600"/>
          <p14:tracePt t="45462" x="4635500" y="3879850"/>
          <p14:tracePt t="45478" x="4635500" y="3854450"/>
          <p14:tracePt t="45495" x="4635500" y="3829050"/>
          <p14:tracePt t="45512" x="4635500" y="3797300"/>
          <p14:tracePt t="45529" x="4635500" y="3790950"/>
          <p14:tracePt t="45545" x="4635500" y="3778250"/>
          <p14:tracePt t="45562" x="4635500" y="3733800"/>
          <p14:tracePt t="45579" x="4635500" y="3702050"/>
          <p14:tracePt t="45595" x="4635500" y="3676650"/>
          <p14:tracePt t="45612" x="4635500" y="3663950"/>
          <p14:tracePt t="45698" x="4635500" y="3657600"/>
          <p14:tracePt t="45730" x="4635500" y="3638550"/>
          <p14:tracePt t="45739" x="4635500" y="3632200"/>
          <p14:tracePt t="45746" x="4635500" y="3625850"/>
          <p14:tracePt t="45762" x="4635500" y="3600450"/>
          <p14:tracePt t="45762" x="4635500" y="3594100"/>
          <p14:tracePt t="45779" x="4635500" y="3575050"/>
          <p14:tracePt t="45795" x="4635500" y="3543300"/>
          <p14:tracePt t="45812" x="4635500" y="3511550"/>
          <p14:tracePt t="45829" x="4635500" y="3479800"/>
          <p14:tracePt t="45845" x="4635500" y="3454400"/>
          <p14:tracePt t="45862" x="4635500" y="3422650"/>
          <p14:tracePt t="45879" x="4635500" y="3384550"/>
          <p14:tracePt t="45895" x="4635500" y="3346450"/>
          <p14:tracePt t="45912" x="4635500" y="3314700"/>
          <p14:tracePt t="45929" x="4635500" y="3289300"/>
          <p14:tracePt t="45945" x="4635500" y="3270250"/>
          <p14:tracePt t="45962" x="4635500" y="3251200"/>
          <p14:tracePt t="45986" x="4635500" y="3238500"/>
          <p14:tracePt t="46010" x="4635500" y="3232150"/>
          <p14:tracePt t="46026" x="4635500" y="3225800"/>
          <p14:tracePt t="46035" x="4635500" y="3213100"/>
          <p14:tracePt t="46050" x="4635500" y="3200400"/>
          <p14:tracePt t="46062" x="4635500" y="3181350"/>
          <p14:tracePt t="46079" x="4635500" y="3162300"/>
          <p14:tracePt t="46096" x="4635500" y="3143250"/>
          <p14:tracePt t="46112" x="4635500" y="3105150"/>
          <p14:tracePt t="46129" x="4635500" y="3073400"/>
          <p14:tracePt t="46145" x="4641850" y="3035300"/>
          <p14:tracePt t="46162" x="4648200" y="2978150"/>
          <p14:tracePt t="46179" x="4660900" y="2933700"/>
          <p14:tracePt t="46195" x="4660900" y="2889250"/>
          <p14:tracePt t="46212" x="4660900" y="2844800"/>
          <p14:tracePt t="46229" x="4679950" y="2800350"/>
          <p14:tracePt t="46245" x="4679950" y="2768600"/>
          <p14:tracePt t="46262" x="4686300" y="2743200"/>
          <p14:tracePt t="46279" x="4686300" y="2711450"/>
          <p14:tracePt t="46295" x="4686300" y="2679700"/>
          <p14:tracePt t="46312" x="4686300" y="2647950"/>
          <p14:tracePt t="46329" x="4686300" y="2628900"/>
          <p14:tracePt t="46345" x="4686300" y="2609850"/>
          <p14:tracePt t="46362" x="4686300" y="2590800"/>
          <p14:tracePt t="46379" x="4686300" y="2584450"/>
          <p14:tracePt t="46410" x="4686300" y="2571750"/>
          <p14:tracePt t="46643" x="4686300" y="2565400"/>
          <p14:tracePt t="46859" x="4686300" y="2590800"/>
          <p14:tracePt t="46866" x="4686300" y="2597150"/>
          <p14:tracePt t="46879" x="4679950" y="2603500"/>
          <p14:tracePt t="46896" x="4679950" y="2609850"/>
          <p14:tracePt t="46912" x="4679950" y="2628900"/>
          <p14:tracePt t="46929" x="4679950" y="2635250"/>
          <p14:tracePt t="47043" x="4673600" y="2609850"/>
          <p14:tracePt t="47051" x="4673600" y="2578100"/>
          <p14:tracePt t="47062" x="4673600" y="2552700"/>
          <p14:tracePt t="47079" x="4660900" y="2508250"/>
          <p14:tracePt t="47096" x="4660900" y="2463800"/>
          <p14:tracePt t="47113" x="4660900" y="2444750"/>
          <p14:tracePt t="47129" x="4660900" y="2419350"/>
          <p14:tracePt t="47146" x="4660900" y="2413000"/>
          <p14:tracePt t="47691" x="4648200" y="2432050"/>
          <p14:tracePt t="47699" x="4635500" y="2438400"/>
          <p14:tracePt t="47713" x="4629150" y="2457450"/>
          <p14:tracePt t="47729" x="4622800" y="2470150"/>
          <p14:tracePt t="47746" x="4603750" y="2508250"/>
          <p14:tracePt t="47763" x="4584700" y="2559050"/>
          <p14:tracePt t="47779" x="4578350" y="2584450"/>
          <p14:tracePt t="47796" x="4578350" y="2590800"/>
          <p14:tracePt t="47812" x="4572000" y="2603500"/>
          <p14:tracePt t="47829" x="4565650" y="2622550"/>
          <p14:tracePt t="47846" x="4565650" y="2628900"/>
          <p14:tracePt t="47862" x="4565650" y="2635250"/>
          <p14:tracePt t="47880" x="4565650" y="2654300"/>
          <p14:tracePt t="47896" x="4559300" y="2660650"/>
          <p14:tracePt t="48091" x="4559300" y="2647950"/>
          <p14:tracePt t="48107" x="4559300" y="2635250"/>
          <p14:tracePt t="48115" x="4565650" y="2628900"/>
          <p14:tracePt t="48259" x="4565650" y="2622550"/>
          <p14:tracePt t="48443" x="4565650" y="2635250"/>
          <p14:tracePt t="48451" x="4565650" y="2654300"/>
          <p14:tracePt t="48463" x="4565650" y="2673350"/>
          <p14:tracePt t="48479" x="4565650" y="2717800"/>
          <p14:tracePt t="48496" x="4565650" y="2768600"/>
          <p14:tracePt t="48512" x="4565650" y="2838450"/>
          <p14:tracePt t="48529" x="4565650" y="2895600"/>
          <p14:tracePt t="48546" x="4565650" y="2946400"/>
          <p14:tracePt t="48563" x="4565650" y="3022600"/>
          <p14:tracePt t="48579" x="4565650" y="3067050"/>
          <p14:tracePt t="48596" x="4565650" y="3111500"/>
          <p14:tracePt t="48612" x="4565650" y="3162300"/>
          <p14:tracePt t="48629" x="4565650" y="3206750"/>
          <p14:tracePt t="48646" x="4565650" y="3263900"/>
          <p14:tracePt t="48663" x="4559300" y="3308350"/>
          <p14:tracePt t="48679" x="4559300" y="3352800"/>
          <p14:tracePt t="48696" x="4559300" y="3409950"/>
          <p14:tracePt t="48713" x="4559300" y="3448050"/>
          <p14:tracePt t="48729" x="4559300" y="3467100"/>
          <p14:tracePt t="48746" x="4559300" y="3473450"/>
          <p14:tracePt t="48876" x="4552950" y="3435350"/>
          <p14:tracePt t="48883" x="4552950" y="3384550"/>
          <p14:tracePt t="48896" x="4552950" y="3308350"/>
          <p14:tracePt t="48913" x="4552950" y="3136900"/>
          <p14:tracePt t="48929" x="4552950" y="2927350"/>
          <p14:tracePt t="48946" x="4552950" y="2717800"/>
          <p14:tracePt t="48963" x="4552950" y="2508250"/>
          <p14:tracePt t="48979" x="4552950" y="2451100"/>
          <p14:tracePt t="48996" x="4552950" y="2419350"/>
          <p14:tracePt t="49013" x="4552950" y="2413000"/>
          <p14:tracePt t="49371" x="4552950" y="2419350"/>
          <p14:tracePt t="49379" x="4552950" y="2451100"/>
          <p14:tracePt t="49396" x="4552950" y="2470150"/>
          <p14:tracePt t="49413" x="4552950" y="2508250"/>
          <p14:tracePt t="49429" x="4552950" y="2540000"/>
          <p14:tracePt t="49446" x="4552950" y="2552700"/>
          <p14:tracePt t="49463" x="4565650" y="2578100"/>
          <p14:tracePt t="49479" x="4565650" y="2590800"/>
          <p14:tracePt t="49496" x="4565650" y="2616200"/>
          <p14:tracePt t="49513" x="4572000" y="2635250"/>
          <p14:tracePt t="49529" x="4572000" y="2654300"/>
          <p14:tracePt t="49546" x="4572000" y="2667000"/>
          <p14:tracePt t="49563" x="4578350" y="2698750"/>
          <p14:tracePt t="49579" x="4578350" y="2724150"/>
          <p14:tracePt t="49596" x="4578350" y="2736850"/>
          <p14:tracePt t="49613" x="4584700" y="2749550"/>
          <p14:tracePt t="49629" x="4597400" y="2768600"/>
          <p14:tracePt t="49646" x="4597400" y="2774950"/>
          <p14:tracePt t="49663" x="4597400" y="2800350"/>
          <p14:tracePt t="49679" x="4603750" y="2819400"/>
          <p14:tracePt t="49696" x="4603750" y="2838450"/>
          <p14:tracePt t="49713" x="4603750" y="2851150"/>
          <p14:tracePt t="49729" x="4603750" y="2876550"/>
          <p14:tracePt t="49746" x="4610100" y="2895600"/>
          <p14:tracePt t="49763" x="4610100" y="2914650"/>
          <p14:tracePt t="49780" x="4610100" y="2933700"/>
          <p14:tracePt t="49796" x="4610100" y="2965450"/>
          <p14:tracePt t="49813" x="4610100" y="3009900"/>
          <p14:tracePt t="49830" x="4610100" y="3054350"/>
          <p14:tracePt t="49846" x="4610100" y="3086100"/>
          <p14:tracePt t="49863" x="4610100" y="3130550"/>
          <p14:tracePt t="49880" x="4610100" y="3149600"/>
          <p14:tracePt t="49896" x="4610100" y="3187700"/>
          <p14:tracePt t="49913" x="4610100" y="3206750"/>
          <p14:tracePt t="49930" x="4610100" y="3232150"/>
          <p14:tracePt t="49946" x="4610100" y="3257550"/>
          <p14:tracePt t="49947" x="4610100" y="3263900"/>
          <p14:tracePt t="49963" x="4610100" y="3270250"/>
          <p14:tracePt t="49980" x="4610100" y="3340100"/>
          <p14:tracePt t="49996" x="4610100" y="3397250"/>
          <p14:tracePt t="50013" x="4610100" y="3486150"/>
          <p14:tracePt t="50030" x="4610100" y="3556000"/>
          <p14:tracePt t="50046" x="4610100" y="3619500"/>
          <p14:tracePt t="50063" x="4610100" y="3676650"/>
          <p14:tracePt t="50080" x="4610100" y="3708400"/>
          <p14:tracePt t="50096" x="4610100" y="3733800"/>
          <p14:tracePt t="50114" x="4610100" y="3752850"/>
          <p14:tracePt t="50130" x="4610100" y="3771900"/>
          <p14:tracePt t="50146" x="4610100" y="3784600"/>
          <p14:tracePt t="50163" x="4610100" y="3797300"/>
          <p14:tracePt t="50180" x="4610100" y="3803650"/>
          <p14:tracePt t="50196" x="4610100" y="3810000"/>
          <p14:tracePt t="50213" x="4610100" y="3822700"/>
          <p14:tracePt t="50236" x="4610100" y="3835400"/>
          <p14:tracePt t="50251" x="4610100" y="3841750"/>
          <p14:tracePt t="50267" x="4610100" y="3848100"/>
          <p14:tracePt t="50283" x="4610100" y="3860800"/>
          <p14:tracePt t="50307" x="4610100" y="3867150"/>
          <p14:tracePt t="50323" x="4610100" y="3879850"/>
          <p14:tracePt t="50331" x="4610100" y="3886200"/>
          <p14:tracePt t="50355" x="4610100" y="3898900"/>
          <p14:tracePt t="50692" x="4610100" y="3905250"/>
          <p14:tracePt t="50700" x="4616450" y="3924300"/>
          <p14:tracePt t="50713" x="4660900" y="3956050"/>
          <p14:tracePt t="50730" x="4768850" y="4013200"/>
          <p14:tracePt t="50747" x="4870450" y="4070350"/>
          <p14:tracePt t="50763" x="4991100" y="4146550"/>
          <p14:tracePt t="50763" x="5035550" y="4165600"/>
          <p14:tracePt t="50780" x="5105400" y="4222750"/>
          <p14:tracePt t="50796" x="5156200" y="4267200"/>
          <p14:tracePt t="50813" x="5200650" y="4368800"/>
          <p14:tracePt t="50830" x="5219700" y="4445000"/>
          <p14:tracePt t="50847" x="5264150" y="4546600"/>
          <p14:tracePt t="50863" x="5289550" y="4679950"/>
          <p14:tracePt t="50880" x="5340350" y="4813300"/>
          <p14:tracePt t="50896" x="5372100" y="4908550"/>
          <p14:tracePt t="50913" x="5384800" y="5022850"/>
          <p14:tracePt t="50930" x="5391150" y="5092700"/>
          <p14:tracePt t="50946" x="5403850" y="5168900"/>
          <p14:tracePt t="50963" x="5441950" y="5270500"/>
          <p14:tracePt t="50980" x="5454650" y="5321300"/>
          <p14:tracePt t="50997" x="5473700" y="5372100"/>
          <p14:tracePt t="51013" x="5486400" y="5410200"/>
          <p14:tracePt t="51030" x="5492750" y="5422900"/>
          <p14:tracePt t="51046" x="5511800" y="5454650"/>
          <p14:tracePt t="51063" x="5524500" y="5473700"/>
          <p14:tracePt t="51080" x="5524500" y="5480050"/>
          <p14:tracePt t="51097" x="5530850" y="5486400"/>
          <p14:tracePt t="51468" x="5537200" y="5467350"/>
          <p14:tracePt t="51492" x="5537200" y="5461000"/>
          <p14:tracePt t="51500" x="5537200" y="5454650"/>
          <p14:tracePt t="51508" x="5537200" y="5448300"/>
          <p14:tracePt t="51516" x="5537200" y="5441950"/>
          <p14:tracePt t="51530" x="5537200" y="5416550"/>
          <p14:tracePt t="51547" x="5537200" y="5378450"/>
          <p14:tracePt t="51564" x="5511800" y="5327650"/>
          <p14:tracePt t="51580" x="5492750" y="5295900"/>
          <p14:tracePt t="51597" x="5454650" y="5245100"/>
          <p14:tracePt t="51613" x="5403850" y="5187950"/>
          <p14:tracePt t="51630" x="5372100" y="5124450"/>
          <p14:tracePt t="51647" x="5321300" y="5054600"/>
          <p14:tracePt t="51663" x="5295900" y="5010150"/>
          <p14:tracePt t="51680" x="5257800" y="4972050"/>
          <p14:tracePt t="51697" x="5238750" y="4927600"/>
          <p14:tracePt t="51713" x="5226050" y="4902200"/>
          <p14:tracePt t="51731" x="5213350" y="4883150"/>
          <p14:tracePt t="51747" x="5213350" y="4864100"/>
          <p14:tracePt t="51763" x="5207000" y="4845050"/>
          <p14:tracePt t="51780" x="5200650" y="4813300"/>
          <p14:tracePt t="51797" x="5194300" y="4800600"/>
          <p14:tracePt t="51819" x="5187950" y="4800600"/>
          <p14:tracePt t="51830" x="5162550" y="4800600"/>
          <p14:tracePt t="51846" x="5118100" y="4800600"/>
          <p14:tracePt t="51863" x="5048250" y="4819650"/>
          <p14:tracePt t="51880" x="5003800" y="4832350"/>
          <p14:tracePt t="51896" x="4914900" y="4889500"/>
          <p14:tracePt t="51913" x="4857750" y="4953000"/>
          <p14:tracePt t="51930" x="4819650" y="4991100"/>
          <p14:tracePt t="51947" x="4794250" y="5003800"/>
          <p14:tracePt t="51963" x="4781550" y="5016500"/>
          <p14:tracePt t="51980" x="4768850" y="5029200"/>
          <p14:tracePt t="52092" x="4768850" y="5041900"/>
          <p14:tracePt t="52100" x="4768850" y="5048250"/>
          <p14:tracePt t="52124" x="4768850" y="5054600"/>
          <p14:tracePt t="52188" x="4775200" y="5054600"/>
          <p14:tracePt t="52196" x="4781550" y="5048250"/>
          <p14:tracePt t="52213" x="4806950" y="5003800"/>
          <p14:tracePt t="52230" x="4806950" y="4997450"/>
          <p14:tracePt t="52247" x="4813300" y="4978400"/>
          <p14:tracePt t="52263" x="4813300" y="4972050"/>
          <p14:tracePt t="52444" x="4813300" y="4965700"/>
          <p14:tracePt t="52452" x="4794250" y="4978400"/>
          <p14:tracePt t="52464" x="4787900" y="4984750"/>
          <p14:tracePt t="52480" x="4737100" y="5060950"/>
          <p14:tracePt t="52497" x="4679950" y="5181600"/>
          <p14:tracePt t="52513" x="4635500" y="5302250"/>
          <p14:tracePt t="52530" x="4584700" y="5403850"/>
          <p14:tracePt t="52547" x="4565650" y="5461000"/>
          <p14:tracePt t="52884" x="4546600" y="5435600"/>
          <p14:tracePt t="52892" x="4546600" y="5410200"/>
          <p14:tracePt t="52900" x="4546600" y="5372100"/>
          <p14:tracePt t="52914" x="4540250" y="5340350"/>
          <p14:tracePt t="52930" x="4527550" y="5283200"/>
          <p14:tracePt t="52947" x="4527550" y="5264150"/>
          <p14:tracePt t="52964" x="4527550" y="5238750"/>
          <p14:tracePt t="52988" x="4521200" y="5219700"/>
          <p14:tracePt t="53132" x="4514850" y="5219700"/>
          <p14:tracePt t="53148" x="4508500" y="5219700"/>
          <p14:tracePt t="53156" x="4502150" y="5213350"/>
          <p14:tracePt t="53172" x="4502150" y="5207000"/>
          <p14:tracePt t="53181" x="4489450" y="5200650"/>
          <p14:tracePt t="53212" x="4489450" y="5194300"/>
          <p14:tracePt t="53236" x="4489450" y="5187950"/>
          <p14:tracePt t="53252" x="4489450" y="5168900"/>
          <p14:tracePt t="53260" x="4489450" y="5162550"/>
          <p14:tracePt t="53268" x="4489450" y="5156200"/>
          <p14:tracePt t="53280" x="4489450" y="5130800"/>
          <p14:tracePt t="53297" x="4489450" y="5105400"/>
          <p14:tracePt t="53314" x="4489450" y="5060950"/>
          <p14:tracePt t="53330" x="4489450" y="4997450"/>
          <p14:tracePt t="53347" x="4489450" y="4972050"/>
          <p14:tracePt t="53364" x="4489450" y="4946650"/>
          <p14:tracePt t="53364" x="4483100" y="4933950"/>
          <p14:tracePt t="53380" x="4483100" y="4914900"/>
          <p14:tracePt t="53404" x="4483100" y="4908550"/>
          <p14:tracePt t="53420" x="4476750" y="4902200"/>
          <p14:tracePt t="53436" x="4470400" y="4895850"/>
          <p14:tracePt t="53460" x="4470400" y="4876800"/>
          <p14:tracePt t="53468" x="4470400" y="4870450"/>
          <p14:tracePt t="53481" x="4470400" y="4857750"/>
          <p14:tracePt t="53497" x="4470400" y="4832350"/>
          <p14:tracePt t="53514" x="4470400" y="4813300"/>
          <p14:tracePt t="53530" x="4464050" y="4794250"/>
          <p14:tracePt t="53547" x="4464050" y="4781550"/>
          <p14:tracePt t="53564" x="4464050" y="4775200"/>
          <p14:tracePt t="53588" x="4464050" y="4762500"/>
          <p14:tracePt t="53605" x="4464050" y="4756150"/>
          <p14:tracePt t="53644" x="4464050" y="4749800"/>
          <p14:tracePt t="53740" x="4464050" y="4737100"/>
          <p14:tracePt t="53748" x="4464050" y="4730750"/>
          <p14:tracePt t="53764" x="4464050" y="4718050"/>
          <p14:tracePt t="53780" x="4464050" y="4679950"/>
          <p14:tracePt t="53797" x="4464050" y="4660900"/>
          <p14:tracePt t="53814" x="4464050" y="4635500"/>
          <p14:tracePt t="53830" x="4470400" y="4603750"/>
          <p14:tracePt t="53847" x="4470400" y="4584700"/>
          <p14:tracePt t="53864" x="4476750" y="4565650"/>
          <p14:tracePt t="53880" x="4476750" y="4559300"/>
          <p14:tracePt t="53897" x="4476750" y="4546600"/>
          <p14:tracePt t="53914" x="4476750" y="4540250"/>
          <p14:tracePt t="54188" x="4476750" y="4552950"/>
          <p14:tracePt t="54196" x="4483100" y="4559300"/>
          <p14:tracePt t="54214" x="4483100" y="4578350"/>
          <p14:tracePt t="54231" x="4502150" y="4603750"/>
          <p14:tracePt t="54248" x="4502150" y="4635500"/>
          <p14:tracePt t="54264" x="4508500" y="4686300"/>
          <p14:tracePt t="54281" x="4521200" y="4730750"/>
          <p14:tracePt t="54297" x="4527550" y="4762500"/>
          <p14:tracePt t="54314" x="4546600" y="4794250"/>
          <p14:tracePt t="54331" x="4546600" y="4819650"/>
          <p14:tracePt t="54347" x="4552950" y="4864100"/>
          <p14:tracePt t="54364" x="4565650" y="4921250"/>
          <p14:tracePt t="54381" x="4565650" y="4946650"/>
          <p14:tracePt t="54397" x="4565650" y="4965700"/>
          <p14:tracePt t="54414" x="4572000" y="4984750"/>
          <p14:tracePt t="54436" x="4572000" y="5003800"/>
          <p14:tracePt t="54452" x="4572000" y="5010150"/>
          <p14:tracePt t="54509" x="4572000" y="5016500"/>
          <p14:tracePt t="54524" x="4572000" y="5022850"/>
          <p14:tracePt t="54541" x="4572000" y="5041900"/>
          <p14:tracePt t="54548" x="4572000" y="5048250"/>
          <p14:tracePt t="54564" x="4572000" y="5054600"/>
          <p14:tracePt t="54581" x="4572000" y="5080000"/>
          <p14:tracePt t="54597" x="4572000" y="5086350"/>
          <p14:tracePt t="54614" x="4572000" y="5092700"/>
          <p14:tracePt t="54631" x="4572000" y="5118100"/>
          <p14:tracePt t="54648" x="4572000" y="5124450"/>
          <p14:tracePt t="54664" x="4572000" y="5130800"/>
          <p14:tracePt t="54681" x="4572000" y="5156200"/>
          <p14:tracePt t="54697" x="4572000" y="5162550"/>
          <p14:tracePt t="54714" x="4572000" y="5168900"/>
          <p14:tracePt t="54731" x="4572000" y="5187950"/>
          <p14:tracePt t="54747" x="4572000" y="5200650"/>
          <p14:tracePt t="54764" x="4572000" y="5213350"/>
          <p14:tracePt t="54781" x="4572000" y="5226050"/>
          <p14:tracePt t="54805" x="4572000" y="5238750"/>
          <p14:tracePt t="55181" x="4572000" y="5232400"/>
          <p14:tracePt t="55188" x="4572000" y="5226050"/>
          <p14:tracePt t="55198" x="4572000" y="5213350"/>
          <p14:tracePt t="55214" x="4572000" y="5194300"/>
          <p14:tracePt t="55231" x="4572000" y="5175250"/>
          <p14:tracePt t="55247" x="4572000" y="5168900"/>
          <p14:tracePt t="55264" x="4572000" y="5149850"/>
          <p14:tracePt t="55285" x="4572000" y="5137150"/>
          <p14:tracePt t="55309" x="4572000" y="5130800"/>
          <p14:tracePt t="55333" x="4572000" y="5124450"/>
          <p14:tracePt t="55349" x="4572000" y="5111750"/>
          <p14:tracePt t="55365" x="4591050" y="5099050"/>
          <p14:tracePt t="55389" x="4591050" y="5092700"/>
          <p14:tracePt t="55405" x="4591050" y="5080000"/>
          <p14:tracePt t="55421" x="4591050" y="5073650"/>
          <p14:tracePt t="55437" x="4591050" y="5067300"/>
          <p14:tracePt t="55444" x="4591050" y="5060950"/>
          <p14:tracePt t="55452" x="4591050" y="5054600"/>
          <p14:tracePt t="55476" x="4591050" y="5048250"/>
          <p14:tracePt t="55500" x="4591050" y="5035550"/>
          <p14:tracePt t="55508" x="4591050" y="5022850"/>
          <p14:tracePt t="55516" x="4597400" y="5016500"/>
          <p14:tracePt t="55532" x="4597400" y="5010150"/>
          <p14:tracePt t="55549" x="4597400" y="4984750"/>
          <p14:tracePt t="55564" x="4597400" y="4978400"/>
          <p14:tracePt t="55581" x="4603750" y="4965700"/>
          <p14:tracePt t="55597" x="4603750" y="4959350"/>
          <p14:tracePt t="55621" x="4603750" y="4946650"/>
          <p14:tracePt t="55653" x="4603750" y="4940300"/>
          <p14:tracePt t="55685" x="4603750" y="4927600"/>
          <p14:tracePt t="56501" x="4603750" y="4921250"/>
          <p14:tracePt t="56509" x="4622800" y="4876800"/>
          <p14:tracePt t="56517" x="4641850" y="4857750"/>
          <p14:tracePt t="56531" x="4648200" y="4826000"/>
          <p14:tracePt t="56548" x="4648200" y="4813300"/>
          <p14:tracePt t="56564" x="4654550" y="4800600"/>
          <p14:tracePt t="56581" x="4673600" y="4781550"/>
          <p14:tracePt t="56598" x="4673600" y="4775200"/>
          <p14:tracePt t="56615" x="4673600" y="4762500"/>
          <p14:tracePt t="56631" x="4673600" y="4756150"/>
          <p14:tracePt t="56653" x="4673600" y="4749800"/>
          <p14:tracePt t="56664" x="4673600" y="4737100"/>
          <p14:tracePt t="56682" x="4673600" y="4711700"/>
          <p14:tracePt t="56698" x="4679950" y="4679950"/>
          <p14:tracePt t="56714" x="4692650" y="4622800"/>
          <p14:tracePt t="56731" x="4718050" y="4559300"/>
          <p14:tracePt t="56748" x="4749800" y="4470400"/>
          <p14:tracePt t="56764" x="4794250" y="4368800"/>
          <p14:tracePt t="56765" x="4851400" y="4292600"/>
          <p14:tracePt t="56781" x="4914900" y="4203700"/>
          <p14:tracePt t="56798" x="4959350" y="4127500"/>
          <p14:tracePt t="56814" x="4997450" y="4070350"/>
          <p14:tracePt t="56832" x="5016500" y="4025900"/>
          <p14:tracePt t="56848" x="5029200" y="3968750"/>
          <p14:tracePt t="56864" x="5060950" y="3930650"/>
          <p14:tracePt t="56881" x="5060950" y="3898900"/>
          <p14:tracePt t="56898" x="5080000" y="3854450"/>
          <p14:tracePt t="56915" x="5111750" y="3803650"/>
          <p14:tracePt t="56932" x="5143500" y="3721100"/>
          <p14:tracePt t="56948" x="5162550" y="3625850"/>
          <p14:tracePt t="56965" x="5194300" y="3556000"/>
          <p14:tracePt t="56965" x="5207000" y="3511550"/>
          <p14:tracePt t="56981" x="5207000" y="3467100"/>
          <p14:tracePt t="56998" x="5213350" y="3422650"/>
          <p14:tracePt t="57014" x="5213350" y="3416300"/>
          <p14:tracePt t="57031" x="5213350" y="3409950"/>
          <p14:tracePt t="57048" x="5213350" y="3397250"/>
          <p14:tracePt t="57064" x="5213350" y="3384550"/>
          <p14:tracePt t="57093" x="5213350" y="3378200"/>
          <p14:tracePt t="57109" x="5213350" y="3371850"/>
          <p14:tracePt t="57141" x="5213350" y="3359150"/>
          <p14:tracePt t="57165" x="5213350" y="3346450"/>
          <p14:tracePt t="57181" x="5213350" y="3340100"/>
          <p14:tracePt t="57221" x="5207000" y="3333750"/>
          <p14:tracePt t="57317" x="5187950" y="3333750"/>
          <p14:tracePt t="57325" x="5187950" y="3352800"/>
          <p14:tracePt t="57333" x="5168900" y="3371850"/>
          <p14:tracePt t="57348" x="5162550" y="3397250"/>
          <p14:tracePt t="57365" x="5143500" y="3441700"/>
          <p14:tracePt t="57381" x="5143500" y="3448050"/>
          <p14:tracePt t="57398" x="5143500" y="3473450"/>
          <p14:tracePt t="57415" x="5143500" y="3479800"/>
          <p14:tracePt t="57431" x="5143500" y="3486150"/>
          <p14:tracePt t="57448" x="5137150" y="3492500"/>
          <p14:tracePt t="57477" x="5137150" y="3498850"/>
          <p14:tracePt t="57709" x="5137150" y="3486150"/>
          <p14:tracePt t="57717" x="5137150" y="3467100"/>
          <p14:tracePt t="57731" x="5118100" y="3435350"/>
          <p14:tracePt t="57748" x="5105400" y="3384550"/>
          <p14:tracePt t="57765" x="5105400" y="3340100"/>
          <p14:tracePt t="57781" x="5099050" y="3321050"/>
          <p14:tracePt t="57798" x="5099050" y="3289300"/>
          <p14:tracePt t="57815" x="5099050" y="3270250"/>
          <p14:tracePt t="57831" x="5092700" y="3257550"/>
          <p14:tracePt t="57848" x="5092700" y="3244850"/>
          <p14:tracePt t="57865" x="5092700" y="3232150"/>
          <p14:tracePt t="57881" x="5092700" y="3219450"/>
          <p14:tracePt t="57898" x="5092700" y="3213100"/>
          <p14:tracePt t="58005" x="5092700" y="3225800"/>
          <p14:tracePt t="58013" x="5092700" y="3232150"/>
          <p14:tracePt t="58021" x="5086350" y="3238500"/>
          <p14:tracePt t="58031" x="5080000" y="3244850"/>
          <p14:tracePt t="58261" x="5067300" y="3251200"/>
          <p14:tracePt t="58277" x="5060950" y="3251200"/>
          <p14:tracePt t="58309" x="5054600" y="3232150"/>
          <p14:tracePt t="58365" x="5048250" y="3232150"/>
          <p14:tracePt t="58381" x="5041900" y="3238500"/>
          <p14:tracePt t="58405" x="5041900" y="3244850"/>
          <p14:tracePt t="58413" x="5029200" y="3257550"/>
          <p14:tracePt t="58421" x="5029200" y="3270250"/>
          <p14:tracePt t="58431" x="5022850" y="3295650"/>
          <p14:tracePt t="58448" x="4997450" y="3327400"/>
          <p14:tracePt t="58465" x="4978400" y="3384550"/>
          <p14:tracePt t="58481" x="4965700" y="3416300"/>
          <p14:tracePt t="58498" x="4965700" y="3435350"/>
          <p14:tracePt t="58515" x="4959350" y="3448050"/>
          <p14:tracePt t="58531" x="4953000" y="3454400"/>
          <p14:tracePt t="58549" x="4953000" y="3473450"/>
          <p14:tracePt t="58549" x="4953000" y="3479800"/>
          <p14:tracePt t="58565" x="4953000" y="3517900"/>
          <p14:tracePt t="58582" x="4953000" y="3556000"/>
          <p14:tracePt t="58598" x="4953000" y="3587750"/>
          <p14:tracePt t="58615" x="4953000" y="3632200"/>
          <p14:tracePt t="58631" x="4953000" y="3663950"/>
          <p14:tracePt t="58648" x="4953000" y="3708400"/>
          <p14:tracePt t="58665" x="4953000" y="3727450"/>
          <p14:tracePt t="58682" x="4953000" y="3752850"/>
          <p14:tracePt t="58698" x="4953000" y="3784600"/>
          <p14:tracePt t="58715" x="4953000" y="3810000"/>
          <p14:tracePt t="58732" x="4953000" y="3835400"/>
          <p14:tracePt t="58748" x="4953000" y="3854450"/>
          <p14:tracePt t="58765" x="4953000" y="3873500"/>
          <p14:tracePt t="58782" x="4959350" y="3879850"/>
          <p14:tracePt t="58982" x="4959350" y="3886200"/>
          <p14:tracePt t="58990" x="4972050" y="3898900"/>
          <p14:tracePt t="58998" x="4972050" y="3917950"/>
          <p14:tracePt t="59015" x="4984750" y="3943350"/>
          <p14:tracePt t="59032" x="4997450" y="3968750"/>
          <p14:tracePt t="59048" x="5003800" y="4006850"/>
          <p14:tracePt t="59065" x="5003800" y="4044950"/>
          <p14:tracePt t="59082" x="5010150" y="4089400"/>
          <p14:tracePt t="59099" x="5029200" y="4114800"/>
          <p14:tracePt t="59116" x="5029200" y="4133850"/>
          <p14:tracePt t="59132" x="5035550" y="4152900"/>
          <p14:tracePt t="59148" x="5041900" y="4165600"/>
          <p14:tracePt t="59165" x="5054600" y="4191000"/>
          <p14:tracePt t="59182" x="5073650" y="4222750"/>
          <p14:tracePt t="59198" x="5073650" y="4235450"/>
          <p14:tracePt t="59215" x="5080000" y="4248150"/>
          <p14:tracePt t="59261" x="5086350" y="4254500"/>
          <p14:tracePt t="59317" x="5086350" y="4273550"/>
          <p14:tracePt t="59333" x="5086350" y="4279900"/>
          <p14:tracePt t="59349" x="5086350" y="4286250"/>
          <p14:tracePt t="59366" x="5086350" y="4292600"/>
          <p14:tracePt t="59374" x="5086350" y="4311650"/>
          <p14:tracePt t="59389" x="5086350" y="4318000"/>
          <p14:tracePt t="59398" x="5086350" y="4324350"/>
          <p14:tracePt t="59415" x="5086350" y="4330700"/>
          <p14:tracePt t="59432" x="5086350" y="4356100"/>
          <p14:tracePt t="59448" x="5086350" y="4362450"/>
          <p14:tracePt t="59465" x="5086350" y="4368800"/>
          <p14:tracePt t="59654" x="5086350" y="4381500"/>
          <p14:tracePt t="59670" x="5086350" y="4400550"/>
          <p14:tracePt t="59686" x="5086350" y="4406900"/>
          <p14:tracePt t="59694" x="5086350" y="4425950"/>
          <p14:tracePt t="59710" x="5086350" y="4432300"/>
          <p14:tracePt t="59717" x="5086350" y="4438650"/>
          <p14:tracePt t="59732" x="5086350" y="4445000"/>
          <p14:tracePt t="59748" x="5086350" y="4470400"/>
          <p14:tracePt t="59766" x="5086350" y="4483100"/>
          <p14:tracePt t="59782" x="5086350" y="4502150"/>
          <p14:tracePt t="59799" x="5086350" y="4508500"/>
          <p14:tracePt t="59815" x="5086350" y="4521200"/>
          <p14:tracePt t="59832" x="5086350" y="4546600"/>
          <p14:tracePt t="59849" x="5086350" y="4559300"/>
          <p14:tracePt t="59865" x="5086350" y="4597400"/>
          <p14:tracePt t="59882" x="5092700" y="4616450"/>
          <p14:tracePt t="59898" x="5092700" y="4635500"/>
          <p14:tracePt t="59915" x="5092700" y="4667250"/>
          <p14:tracePt t="59932" x="5099050" y="4679950"/>
          <p14:tracePt t="59949" x="5111750" y="4692650"/>
          <p14:tracePt t="59965" x="5111750" y="4705350"/>
          <p14:tracePt t="59982" x="5111750" y="4718050"/>
          <p14:tracePt t="59999" x="5111750" y="4730750"/>
          <p14:tracePt t="60015" x="5111750" y="4737100"/>
          <p14:tracePt t="60032" x="5118100" y="4756150"/>
          <p14:tracePt t="60049" x="5118100" y="4794250"/>
          <p14:tracePt t="60065" x="5118100" y="4813300"/>
          <p14:tracePt t="60082" x="5124450" y="4838700"/>
          <p14:tracePt t="60099" x="5124450" y="4864100"/>
          <p14:tracePt t="60116" x="5124450" y="4870450"/>
          <p14:tracePt t="60190" x="5130800" y="4876800"/>
          <p14:tracePt t="60254" x="5130800" y="4895850"/>
          <p14:tracePt t="60278" x="5130800" y="4902200"/>
          <p14:tracePt t="60310" x="5130800" y="4908550"/>
          <p14:tracePt t="60438" x="5130800" y="4914900"/>
          <p14:tracePt t="60454" x="5130800" y="4933950"/>
          <p14:tracePt t="60462" x="5130800" y="4940300"/>
          <p14:tracePt t="60470" x="5118100" y="4959350"/>
          <p14:tracePt t="60486" x="5105400" y="4984750"/>
          <p14:tracePt t="60499" x="5105400" y="4991100"/>
          <p14:tracePt t="60516" x="5105400" y="5022850"/>
          <p14:tracePt t="60532" x="5105400" y="5060950"/>
          <p14:tracePt t="60549" x="5099050" y="5073650"/>
          <p14:tracePt t="60550" x="5099050" y="5080000"/>
          <p14:tracePt t="60565" x="5099050" y="5105400"/>
          <p14:tracePt t="60582" x="5099050" y="5137150"/>
          <p14:tracePt t="60599" x="5092700" y="5162550"/>
          <p14:tracePt t="60615" x="5092700" y="5194300"/>
          <p14:tracePt t="60632" x="5092700" y="5213350"/>
          <p14:tracePt t="60649" x="5073650" y="5232400"/>
          <p14:tracePt t="60665" x="5073650" y="5238750"/>
          <p14:tracePt t="60682" x="5073650" y="5257800"/>
          <p14:tracePt t="61550" x="5067300" y="5264150"/>
          <p14:tracePt t="63174" x="5060950" y="5264150"/>
          <p14:tracePt t="64319" x="5060950" y="5257800"/>
          <p14:tracePt t="64327" x="5048250" y="5232400"/>
          <p14:tracePt t="64335" x="5048250" y="5226050"/>
          <p14:tracePt t="64350" x="5048250" y="5213350"/>
          <p14:tracePt t="64366" x="5029200" y="5175250"/>
          <p14:tracePt t="64383" x="5029200" y="5156200"/>
          <p14:tracePt t="64400" x="5029200" y="5149850"/>
          <p14:tracePt t="64416" x="5029200" y="5137150"/>
          <p14:tracePt t="64433" x="5029200" y="5118100"/>
          <p14:tracePt t="64450" x="5029200" y="5111750"/>
          <p14:tracePt t="64695" x="5029200" y="5105400"/>
          <p14:tracePt t="64703" x="5029200" y="5099050"/>
          <p14:tracePt t="64716" x="5029200" y="5060950"/>
          <p14:tracePt t="64733" x="5035550" y="4984750"/>
          <p14:tracePt t="64750" x="5035550" y="4876800"/>
          <p14:tracePt t="64766" x="5035550" y="4679950"/>
          <p14:tracePt t="64783" x="5035550" y="4572000"/>
          <p14:tracePt t="64800" x="5022850" y="4495800"/>
          <p14:tracePt t="64816" x="5010150" y="4451350"/>
          <p14:tracePt t="64833" x="5010150" y="4425950"/>
          <p14:tracePt t="64850" x="5003800" y="4381500"/>
          <p14:tracePt t="64866" x="5003800" y="4318000"/>
          <p14:tracePt t="64883" x="5003800" y="4235450"/>
          <p14:tracePt t="64900" x="5003800" y="4146550"/>
          <p14:tracePt t="64917" x="5003800" y="4051300"/>
          <p14:tracePt t="64933" x="4984750" y="3994150"/>
          <p14:tracePt t="64950" x="4984750" y="3949700"/>
          <p14:tracePt t="64966" x="4972050" y="3943350"/>
          <p14:tracePt t="64983" x="4972050" y="3924300"/>
          <p14:tracePt t="65207" x="4972050" y="3949700"/>
          <p14:tracePt t="65215" x="4972050" y="3962400"/>
          <p14:tracePt t="65223" x="4972050" y="3994150"/>
          <p14:tracePt t="65234" x="4972050" y="4006850"/>
          <p14:tracePt t="65250" x="4972050" y="4044950"/>
          <p14:tracePt t="65266" x="4972050" y="4089400"/>
          <p14:tracePt t="65283" x="4972050" y="4121150"/>
          <p14:tracePt t="65300" x="4972050" y="4171950"/>
          <p14:tracePt t="65317" x="4972050" y="4229100"/>
          <p14:tracePt t="65333" x="4972050" y="4318000"/>
          <p14:tracePt t="65350" x="4972050" y="4387850"/>
          <p14:tracePt t="65367" x="4972050" y="4514850"/>
          <p14:tracePt t="65384" x="4972050" y="4584700"/>
          <p14:tracePt t="65400" x="4972050" y="4654550"/>
          <p14:tracePt t="65416" x="4972050" y="4699000"/>
          <p14:tracePt t="65433" x="4972050" y="4730750"/>
          <p14:tracePt t="65450" x="4972050" y="4756150"/>
          <p14:tracePt t="65466" x="4972050" y="4806950"/>
          <p14:tracePt t="65483" x="4972050" y="4870450"/>
          <p14:tracePt t="65500" x="4972050" y="4953000"/>
          <p14:tracePt t="65516" x="4972050" y="5060950"/>
          <p14:tracePt t="65533" x="4972050" y="5168900"/>
          <p14:tracePt t="65550" x="4972050" y="5257800"/>
          <p14:tracePt t="65567" x="4972050" y="5353050"/>
          <p14:tracePt t="65583" x="4972050" y="5397500"/>
          <p14:tracePt t="65600" x="4978400" y="5429250"/>
          <p14:tracePt t="65617" x="4978400" y="5441950"/>
          <p14:tracePt t="65703" x="4984750" y="5448300"/>
          <p14:tracePt t="65735" x="4984750" y="5422900"/>
          <p14:tracePt t="65743" x="4984750" y="5378450"/>
          <p14:tracePt t="65751" x="4984750" y="5353050"/>
          <p14:tracePt t="65767" x="4984750" y="5289550"/>
          <p14:tracePt t="65783" x="4991100" y="5245100"/>
          <p14:tracePt t="65800" x="4991100" y="5219700"/>
          <p14:tracePt t="65817" x="5003800" y="5194300"/>
          <p14:tracePt t="65833" x="5003800" y="5162550"/>
          <p14:tracePt t="65850" x="5022850" y="5111750"/>
          <p14:tracePt t="65867" x="5022850" y="5035550"/>
          <p14:tracePt t="65883" x="5029200" y="4978400"/>
          <p14:tracePt t="65900" x="5041900" y="4921250"/>
          <p14:tracePt t="65917" x="5041900" y="4876800"/>
          <p14:tracePt t="65933" x="5048250" y="4845050"/>
          <p14:tracePt t="65950" x="5048250" y="4800600"/>
          <p14:tracePt t="65967" x="5067300" y="4781550"/>
          <p14:tracePt t="65967" x="5067300" y="4762500"/>
          <p14:tracePt t="65983" x="5067300" y="4749800"/>
          <p14:tracePt t="66000" x="5073650" y="4737100"/>
          <p14:tracePt t="66017" x="5073650" y="4724400"/>
          <p14:tracePt t="66033" x="5073650" y="4718050"/>
          <p14:tracePt t="66050" x="5073650" y="4705350"/>
          <p14:tracePt t="66067" x="5073650" y="4673600"/>
          <p14:tracePt t="66084" x="5073650" y="4629150"/>
          <p14:tracePt t="66100" x="5073650" y="4584700"/>
          <p14:tracePt t="66117" x="5073650" y="4552950"/>
          <p14:tracePt t="66134" x="5073650" y="4533900"/>
          <p14:tracePt t="66150" x="5073650" y="4514850"/>
          <p14:tracePt t="66167" x="5073650" y="4502150"/>
          <p14:tracePt t="66183" x="5073650" y="4476750"/>
          <p14:tracePt t="66200" x="5073650" y="4470400"/>
          <p14:tracePt t="66217" x="5073650" y="4445000"/>
          <p14:tracePt t="66233" x="5073650" y="4432300"/>
          <p14:tracePt t="66250" x="5073650" y="4406900"/>
          <p14:tracePt t="66267" x="5073650" y="4394200"/>
          <p14:tracePt t="66283" x="5073650" y="4368800"/>
          <p14:tracePt t="66300" x="5073650" y="4356100"/>
          <p14:tracePt t="66317" x="5073650" y="4349750"/>
          <p14:tracePt t="66333" x="5073650" y="4330700"/>
          <p14:tracePt t="66350" x="5073650" y="4324350"/>
          <p14:tracePt t="66368" x="5073650" y="4311650"/>
          <p14:tracePt t="66383" x="5073650" y="4286250"/>
          <p14:tracePt t="66400" x="5073650" y="4273550"/>
          <p14:tracePt t="66417" x="5073650" y="4254500"/>
          <p14:tracePt t="66433" x="5073650" y="4241800"/>
          <p14:tracePt t="66450" x="5073650" y="4216400"/>
          <p14:tracePt t="66467" x="5073650" y="4191000"/>
          <p14:tracePt t="66483" x="5073650" y="4159250"/>
          <p14:tracePt t="66500" x="5073650" y="4127500"/>
          <p14:tracePt t="66517" x="5073650" y="4114800"/>
          <p14:tracePt t="66533" x="5073650" y="4089400"/>
          <p14:tracePt t="66550" x="5073650" y="4076700"/>
          <p14:tracePt t="66567" x="5073650" y="4044950"/>
          <p14:tracePt t="66583" x="5073650" y="4032250"/>
          <p14:tracePt t="66600" x="5073650" y="4006850"/>
          <p14:tracePt t="66617" x="5073650" y="4000500"/>
          <p14:tracePt t="66633" x="5073650" y="3975100"/>
          <p14:tracePt t="66650" x="5073650" y="3943350"/>
          <p14:tracePt t="66667" x="5073650" y="3937000"/>
          <p14:tracePt t="67191" x="5067300" y="3937000"/>
          <p14:tracePt t="67247" x="5067300" y="3943350"/>
          <p14:tracePt t="67256" x="5060950" y="3962400"/>
          <p14:tracePt t="67267" x="5060950" y="3968750"/>
          <p14:tracePt t="67284" x="5048250" y="4013200"/>
          <p14:tracePt t="67300" x="5035550" y="4044950"/>
          <p14:tracePt t="67317" x="5022850" y="4089400"/>
          <p14:tracePt t="67334" x="5016500" y="4133850"/>
          <p14:tracePt t="67350" x="5003800" y="4178300"/>
          <p14:tracePt t="67367" x="5003800" y="4222750"/>
          <p14:tracePt t="67384" x="5003800" y="4235450"/>
          <p14:tracePt t="67400" x="4984750" y="4279900"/>
          <p14:tracePt t="67417" x="4984750" y="4292600"/>
          <p14:tracePt t="67434" x="4984750" y="4318000"/>
          <p14:tracePt t="67450" x="4984750" y="4362450"/>
          <p14:tracePt t="67467" x="4984750" y="4381500"/>
          <p14:tracePt t="67484" x="4984750" y="4406900"/>
          <p14:tracePt t="67500" x="4984750" y="4438650"/>
          <p14:tracePt t="67517" x="4984750" y="4470400"/>
          <p14:tracePt t="67534" x="4984750" y="4502150"/>
          <p14:tracePt t="67550" x="4984750" y="4527550"/>
          <p14:tracePt t="67567" x="4984750" y="4559300"/>
          <p14:tracePt t="67568" x="4984750" y="4591050"/>
          <p14:tracePt t="67584" x="4984750" y="4603750"/>
          <p14:tracePt t="67600" x="4984750" y="4629150"/>
          <p14:tracePt t="67617" x="4984750" y="4635500"/>
          <p14:tracePt t="67634" x="4984750" y="4667250"/>
          <p14:tracePt t="67651" x="4991100" y="4686300"/>
          <p14:tracePt t="67667" x="4991100" y="4718050"/>
          <p14:tracePt t="67684" x="4997450" y="4749800"/>
          <p14:tracePt t="67700" x="4997450" y="4775200"/>
          <p14:tracePt t="67717" x="5003800" y="4819650"/>
          <p14:tracePt t="67734" x="5022850" y="4889500"/>
          <p14:tracePt t="67750" x="5035550" y="4972050"/>
          <p14:tracePt t="67767" x="5060950" y="5137150"/>
          <p14:tracePt t="67784" x="5092700" y="5238750"/>
          <p14:tracePt t="67800" x="5111750" y="5302250"/>
          <p14:tracePt t="67817" x="5130800" y="5353050"/>
          <p14:tracePt t="67834" x="5137150" y="5372100"/>
          <p14:tracePt t="67850" x="5143500" y="5410200"/>
          <p14:tracePt t="67984" x="5143500" y="5397500"/>
          <p14:tracePt t="67992" x="5143500" y="5359400"/>
          <p14:tracePt t="68001" x="5130800" y="5302250"/>
          <p14:tracePt t="68017" x="5118100" y="5245100"/>
          <p14:tracePt t="68034" x="5099050" y="5181600"/>
          <p14:tracePt t="68050" x="5080000" y="5111750"/>
          <p14:tracePt t="68067" x="5060950" y="5060950"/>
          <p14:tracePt t="68085" x="5060950" y="5016500"/>
          <p14:tracePt t="68101" x="5029200" y="4946650"/>
          <p14:tracePt t="68117" x="5029200" y="4914900"/>
          <p14:tracePt t="68134" x="5029200" y="4883150"/>
          <p14:tracePt t="68150" x="5022850" y="4838700"/>
          <p14:tracePt t="68167" x="5022850" y="4794250"/>
          <p14:tracePt t="68168" x="5022850" y="4787900"/>
          <p14:tracePt t="68184" x="5022850" y="4743450"/>
          <p14:tracePt t="68200" x="5016500" y="4705350"/>
          <p14:tracePt t="68217" x="5016500" y="4667250"/>
          <p14:tracePt t="68234" x="5003800" y="4622800"/>
          <p14:tracePt t="68250" x="5003800" y="4603750"/>
          <p14:tracePt t="68267" x="5003800" y="4559300"/>
          <p14:tracePt t="68284" x="5003800" y="4533900"/>
          <p14:tracePt t="68300" x="5003800" y="4502150"/>
          <p14:tracePt t="68317" x="5003800" y="4470400"/>
          <p14:tracePt t="68334" x="5003800" y="4425950"/>
          <p14:tracePt t="68350" x="5003800" y="4394200"/>
          <p14:tracePt t="68367" x="5003800" y="4349750"/>
          <p14:tracePt t="68368" x="5003800" y="4330700"/>
          <p14:tracePt t="68384" x="5003800" y="4298950"/>
          <p14:tracePt t="68401" x="5003800" y="4267200"/>
          <p14:tracePt t="68417" x="5003800" y="4241800"/>
          <p14:tracePt t="68434" x="5003800" y="4216400"/>
          <p14:tracePt t="68450" x="5003800" y="4210050"/>
          <p14:tracePt t="68467" x="5003800" y="4184650"/>
          <p14:tracePt t="68484" x="5003800" y="4171950"/>
          <p14:tracePt t="68500" x="5003800" y="4165600"/>
          <p14:tracePt t="68536" x="5003800" y="4152900"/>
          <p14:tracePt t="68600" x="5003800" y="4140200"/>
          <p14:tracePt t="68648" x="5003800" y="4133850"/>
          <p14:tracePt t="68816" x="4997450" y="4133850"/>
          <p14:tracePt t="68832" x="4991100" y="4146550"/>
          <p14:tracePt t="68848" x="4984750" y="4159250"/>
          <p14:tracePt t="68856" x="4984750" y="4165600"/>
          <p14:tracePt t="68867" x="4984750" y="4184650"/>
          <p14:tracePt t="68884" x="4978400" y="4203700"/>
          <p14:tracePt t="68901" x="4965700" y="4229100"/>
          <p14:tracePt t="68917" x="4965700" y="4248150"/>
          <p14:tracePt t="68934" x="4965700" y="4254500"/>
          <p14:tracePt t="68951" x="4965700" y="4260850"/>
          <p14:tracePt t="70416" x="4965700" y="4267200"/>
          <p14:tracePt t="71905" x="4965700" y="4279900"/>
          <p14:tracePt t="71912" x="5003800" y="4254500"/>
          <p14:tracePt t="71920" x="5060950" y="4229100"/>
          <p14:tracePt t="71935" x="5156200" y="4191000"/>
          <p14:tracePt t="71951" x="5308600" y="4114800"/>
          <p14:tracePt t="71969" x="5518150" y="4025900"/>
          <p14:tracePt t="71985" x="5607050" y="3987800"/>
          <p14:tracePt t="72001" x="5695950" y="3943350"/>
          <p14:tracePt t="72018" x="5765800" y="3898900"/>
          <p14:tracePt t="72035" x="5861050" y="3867150"/>
          <p14:tracePt t="72051" x="6045200" y="3803650"/>
          <p14:tracePt t="72068" x="6216650" y="3752850"/>
          <p14:tracePt t="72085" x="6381750" y="3689350"/>
          <p14:tracePt t="72102" x="6496050" y="3638550"/>
          <p14:tracePt t="72118" x="6597650" y="3594100"/>
          <p14:tracePt t="72135" x="6661150" y="3562350"/>
          <p14:tracePt t="72151" x="6705600" y="3536950"/>
          <p14:tracePt t="72168" x="6743700" y="3517900"/>
          <p14:tracePt t="72185" x="6781800" y="3498850"/>
          <p14:tracePt t="72201" x="6794500" y="3492500"/>
          <p14:tracePt t="72337" x="6800850" y="3492500"/>
          <p14:tracePt t="72344" x="6781800" y="3511550"/>
          <p14:tracePt t="72352" x="6750050" y="3543300"/>
          <p14:tracePt t="72368" x="6667500" y="3651250"/>
          <p14:tracePt t="72385" x="6591300" y="3740150"/>
          <p14:tracePt t="72401" x="6546850" y="3822700"/>
          <p14:tracePt t="72418" x="6508750" y="3879850"/>
          <p14:tracePt t="72435" x="6489700" y="3911600"/>
          <p14:tracePt t="72452" x="6470650" y="3937000"/>
          <p14:tracePt t="72468" x="6457950" y="3975100"/>
          <p14:tracePt t="72485" x="6445250" y="3981450"/>
          <p14:tracePt t="72501" x="6438900" y="4006850"/>
          <p14:tracePt t="72577" x="6432550" y="4000500"/>
          <p14:tracePt t="72585" x="6432550" y="3968750"/>
          <p14:tracePt t="72602" x="6489700" y="3879850"/>
          <p14:tracePt t="72618" x="6540500" y="3810000"/>
          <p14:tracePt t="72635" x="6591300" y="3733800"/>
          <p14:tracePt t="72652" x="6629400" y="3695700"/>
          <p14:tracePt t="72668" x="6648450" y="3670300"/>
          <p14:tracePt t="72685" x="6654800" y="3663950"/>
          <p14:tracePt t="72785" x="6635750" y="3663950"/>
          <p14:tracePt t="72792" x="6629400" y="3663950"/>
          <p14:tracePt t="72801" x="6604000" y="3670300"/>
          <p14:tracePt t="72818" x="6559550" y="3670300"/>
          <p14:tracePt t="72835" x="6534150" y="3676650"/>
          <p14:tracePt t="72852" x="6502400" y="3676650"/>
          <p14:tracePt t="72868" x="6470650" y="3676650"/>
          <p14:tracePt t="72885" x="6464300" y="3676650"/>
          <p14:tracePt t="73009" x="6457950" y="3676650"/>
          <p14:tracePt t="73033" x="6438900" y="3676650"/>
          <p14:tracePt t="73049" x="6432550" y="3676650"/>
          <p14:tracePt t="73185" x="6426200" y="3676650"/>
          <p14:tracePt t="73193" x="6419850" y="3676650"/>
          <p14:tracePt t="73202" x="6400800" y="3676650"/>
          <p14:tracePt t="73219" x="6369050" y="3702050"/>
          <p14:tracePt t="73235" x="6330950" y="3752850"/>
          <p14:tracePt t="73252" x="6311900" y="3765550"/>
          <p14:tracePt t="73268" x="6299200" y="3778250"/>
          <p14:tracePt t="73285" x="6292850" y="3784600"/>
          <p14:tracePt t="73313" x="6273800" y="3784600"/>
          <p14:tracePt t="73321" x="6261100" y="3784600"/>
          <p14:tracePt t="73335" x="6254750" y="3784600"/>
          <p14:tracePt t="73352" x="6223000" y="3784600"/>
          <p14:tracePt t="73369" x="6153150" y="3765550"/>
          <p14:tracePt t="73385" x="6108700" y="3752850"/>
          <p14:tracePt t="73402" x="6096000" y="3740150"/>
          <p14:tracePt t="73418" x="6051550" y="3740150"/>
          <p14:tracePt t="73436" x="6026150" y="3727450"/>
          <p14:tracePt t="73452" x="6007100" y="3708400"/>
          <p14:tracePt t="73468" x="6000750" y="3702050"/>
          <p14:tracePt t="73485" x="5994400" y="3689350"/>
          <p14:tracePt t="73713" x="6007100" y="3683000"/>
          <p14:tracePt t="73721" x="6013450" y="3683000"/>
          <p14:tracePt t="73735" x="6019800" y="3683000"/>
          <p14:tracePt t="73752" x="6045200" y="3683000"/>
          <p14:tracePt t="73769" x="6089650" y="3683000"/>
          <p14:tracePt t="73785" x="6127750" y="3683000"/>
          <p14:tracePt t="73802" x="6172200" y="3689350"/>
          <p14:tracePt t="73818" x="6229350" y="3689350"/>
          <p14:tracePt t="73835" x="6280150" y="3689350"/>
          <p14:tracePt t="73852" x="6350000" y="3689350"/>
          <p14:tracePt t="73868" x="6394450" y="3689350"/>
          <p14:tracePt t="73885" x="6407150" y="3689350"/>
          <p14:tracePt t="73902" x="6438900" y="3689350"/>
          <p14:tracePt t="73918" x="6464300" y="3683000"/>
          <p14:tracePt t="73935" x="6489700" y="3683000"/>
          <p14:tracePt t="73952" x="6534150" y="3663950"/>
          <p14:tracePt t="73969" x="6578600" y="3663950"/>
          <p14:tracePt t="73985" x="6648450" y="3657600"/>
          <p14:tracePt t="74002" x="6711950" y="3657600"/>
          <p14:tracePt t="74018" x="6794500" y="3657600"/>
          <p14:tracePt t="74035" x="6870700" y="3644900"/>
          <p14:tracePt t="74052" x="6940550" y="3638550"/>
          <p14:tracePt t="74069" x="7023100" y="3613150"/>
          <p14:tracePt t="74086" x="7137400" y="3594100"/>
          <p14:tracePt t="74102" x="7283450" y="3549650"/>
          <p14:tracePt t="74118" x="7397750" y="3517900"/>
          <p14:tracePt t="74135" x="7512050" y="3492500"/>
          <p14:tracePt t="74152" x="7620000" y="3492500"/>
          <p14:tracePt t="74169" x="7727950" y="3492500"/>
          <p14:tracePt t="74185" x="7791450" y="3492500"/>
          <p14:tracePt t="74202" x="7842250" y="3492500"/>
          <p14:tracePt t="74218" x="7899400" y="3492500"/>
          <p14:tracePt t="74235" x="7943850" y="3492500"/>
          <p14:tracePt t="74252" x="7988300" y="3492500"/>
          <p14:tracePt t="74268" x="8013700" y="3492500"/>
          <p14:tracePt t="74285" x="8045450" y="3492500"/>
          <p14:tracePt t="74302" x="8083550" y="3492500"/>
          <p14:tracePt t="74319" x="8115300" y="3492500"/>
          <p14:tracePt t="74335" x="8172450" y="3492500"/>
          <p14:tracePt t="74352" x="8216900" y="3498850"/>
          <p14:tracePt t="74369" x="8299450" y="3517900"/>
          <p14:tracePt t="74385" x="8331200" y="3530600"/>
          <p14:tracePt t="74402" x="8350250" y="3530600"/>
          <p14:tracePt t="74419" x="8362950" y="3543300"/>
          <p14:tracePt t="74435" x="8382000" y="3549650"/>
          <p14:tracePt t="74452" x="8394700" y="3556000"/>
          <p14:tracePt t="74469" x="8401050" y="3575050"/>
          <p14:tracePt t="74485" x="8413750" y="3587750"/>
          <p14:tracePt t="74502" x="8432800" y="3619500"/>
          <p14:tracePt t="74518" x="8432800" y="3663950"/>
          <p14:tracePt t="74535" x="8432800" y="3721100"/>
          <p14:tracePt t="74552" x="8432800" y="3803650"/>
          <p14:tracePt t="74569" x="8407400" y="3911600"/>
          <p14:tracePt t="74585" x="8375650" y="3994150"/>
          <p14:tracePt t="74602" x="8324850" y="4051300"/>
          <p14:tracePt t="74618" x="8293100" y="4114800"/>
          <p14:tracePt t="74635" x="8242300" y="4184650"/>
          <p14:tracePt t="74652" x="8204200" y="4222750"/>
          <p14:tracePt t="74669" x="8172450" y="4267200"/>
          <p14:tracePt t="74685" x="8153400" y="4292600"/>
          <p14:tracePt t="74702" x="8147050" y="4298950"/>
          <p14:tracePt t="74719" x="8140700" y="4305300"/>
          <p14:tracePt t="74778" x="8134350" y="4311650"/>
          <p14:tracePt t="74785" x="8134350" y="4324350"/>
          <p14:tracePt t="74802" x="8115300" y="4337050"/>
          <p14:tracePt t="74819" x="8102600" y="4362450"/>
          <p14:tracePt t="74835" x="8089900" y="4413250"/>
          <p14:tracePt t="74852" x="8083550" y="4470400"/>
          <p14:tracePt t="74869" x="8051800" y="4552950"/>
          <p14:tracePt t="74885" x="8051800" y="4635500"/>
          <p14:tracePt t="74902" x="8039100" y="4743450"/>
          <p14:tracePt t="74919" x="8026400" y="4889500"/>
          <p14:tracePt t="74935" x="8001000" y="5016500"/>
          <p14:tracePt t="74952" x="7988300" y="5162550"/>
          <p14:tracePt t="74969" x="7969250" y="5378450"/>
          <p14:tracePt t="74985" x="7931150" y="5524500"/>
          <p14:tracePt t="75002" x="7905750" y="5619750"/>
          <p14:tracePt t="75019" x="7880350" y="5702300"/>
          <p14:tracePt t="75035" x="7861300" y="5772150"/>
          <p14:tracePt t="75052" x="7835900" y="5854700"/>
          <p14:tracePt t="75069" x="7829550" y="5911850"/>
          <p14:tracePt t="75086" x="7829550" y="5943600"/>
          <p14:tracePt t="75102" x="7829550" y="5962650"/>
          <p14:tracePt t="75119" x="7829550" y="6000750"/>
          <p14:tracePt t="75136" x="7835900" y="6019800"/>
          <p14:tracePt t="75152" x="7861300" y="6057900"/>
          <p14:tracePt t="75169" x="7956550" y="6140450"/>
          <p14:tracePt t="75185" x="8026400" y="6184900"/>
          <p14:tracePt t="75202" x="8064500" y="6203950"/>
          <p14:tracePt t="75219" x="8070850" y="6210300"/>
          <p14:tracePt t="75235" x="8083550" y="6210300"/>
          <p14:tracePt t="75252" x="8096250" y="6223000"/>
          <p14:tracePt t="75269" x="8096250" y="6229350"/>
          <p14:tracePt t="75285" x="8102600" y="6242050"/>
          <p14:tracePt t="75305" x="8108950" y="6248400"/>
          <p14:tracePt t="75393" x="8115300" y="6248400"/>
          <p14:tracePt t="75409" x="8128000" y="6248400"/>
          <p14:tracePt t="75457" x="8128000" y="6235700"/>
          <p14:tracePt t="75481" x="8128000" y="6229350"/>
          <p14:tracePt t="75489" x="8128000" y="6223000"/>
          <p14:tracePt t="75502" x="8128000" y="6197600"/>
          <p14:tracePt t="75519" x="8128000" y="6172200"/>
          <p14:tracePt t="75535" x="8128000" y="6140450"/>
          <p14:tracePt t="75552" x="8128000" y="6108700"/>
          <p14:tracePt t="75569" x="8128000" y="6102350"/>
          <p14:tracePt t="75649" x="8128000" y="6127750"/>
          <p14:tracePt t="75657" x="8128000" y="6153150"/>
          <p14:tracePt t="75669" x="8128000" y="6191250"/>
          <p14:tracePt t="75686" x="8128000" y="6261100"/>
          <p14:tracePt t="75702" x="8128000" y="6350000"/>
          <p14:tracePt t="75719" x="8128000" y="6426200"/>
          <p14:tracePt t="75735" x="8128000" y="6496050"/>
          <p14:tracePt t="75752" x="8128000" y="6572250"/>
          <p14:tracePt t="75769" x="8166100" y="6673850"/>
          <p14:tracePt t="75786" x="8172450" y="6718300"/>
          <p14:tracePt t="75802" x="8204200" y="6756400"/>
          <p14:tracePt t="75819" x="8204200" y="6762750"/>
          <p14:tracePt t="75836" x="8210550" y="6781800"/>
          <p14:tracePt t="75905" x="8216900" y="6756400"/>
          <p14:tracePt t="75913" x="8216900" y="6731000"/>
          <p14:tracePt t="75921" x="8229600" y="6686550"/>
          <p14:tracePt t="75936" x="8242300" y="6648450"/>
          <p14:tracePt t="75952" x="8267700" y="6629400"/>
          <p14:tracePt t="75969" x="8267700" y="6616700"/>
          <p14:tracePt t="75969" x="8274050" y="6610350"/>
          <p14:tracePt t="75986" x="8274050" y="6604000"/>
          <p14:tracePt t="76145" x="8274050" y="6597650"/>
          <p14:tracePt t="76154" x="8274050" y="6591300"/>
          <p14:tracePt t="76169" x="8274050" y="6578600"/>
          <p14:tracePt t="76186" x="8267700" y="6540500"/>
          <p14:tracePt t="76202" x="8235950" y="6508750"/>
          <p14:tracePt t="76219" x="8223250" y="6502400"/>
          <p14:tracePt t="76370" x="8216900" y="6502400"/>
          <p14:tracePt t="76385" x="8210550" y="6502400"/>
          <p14:tracePt t="76433" x="8204200" y="6502400"/>
          <p14:tracePt t="76978" x="8204200" y="6496050"/>
          <p14:tracePt t="77122" x="8204200" y="6477000"/>
          <p14:tracePt t="77193" x="8204200" y="6470650"/>
          <p14:tracePt t="78954" x="8166100" y="6464300"/>
          <p14:tracePt t="78963" x="7994650" y="6464300"/>
          <p14:tracePt t="78970" x="7721600" y="6426200"/>
          <p14:tracePt t="78986" x="7048500" y="6324600"/>
          <p14:tracePt t="79003" x="6515100" y="6267450"/>
          <p14:tracePt t="79020" x="6140450" y="6203950"/>
          <p14:tracePt t="79037" x="5861050" y="6178550"/>
          <p14:tracePt t="79053" x="5683250" y="6178550"/>
          <p14:tracePt t="79070" x="5588000" y="6178550"/>
          <p14:tracePt t="79087" x="5518150" y="6191250"/>
          <p14:tracePt t="79103" x="5454650" y="6210300"/>
          <p14:tracePt t="79120" x="5378450" y="6254750"/>
          <p14:tracePt t="79136" x="5264150" y="6305550"/>
          <p14:tracePt t="79153" x="5181600" y="6324600"/>
          <p14:tracePt t="79170" x="5086350" y="6356350"/>
          <p14:tracePt t="79186" x="5060950" y="6356350"/>
          <p14:tracePt t="79203" x="5035550" y="6362700"/>
          <p14:tracePt t="79220" x="5022850" y="6362700"/>
          <p14:tracePt t="79236" x="4997450" y="6362700"/>
          <p14:tracePt t="79253" x="4984750" y="6362700"/>
          <p14:tracePt t="79270" x="4959350" y="6362700"/>
          <p14:tracePt t="79287" x="4940300" y="6362700"/>
          <p14:tracePt t="79303" x="4921250" y="6362700"/>
          <p14:tracePt t="79320" x="4908550" y="6362700"/>
          <p14:tracePt t="79337" x="4902200" y="6362700"/>
          <p14:tracePt t="79386" x="4889500" y="6362700"/>
          <p14:tracePt t="79794" x="4870450" y="6362700"/>
          <p14:tracePt t="79802" x="4845050" y="6375400"/>
          <p14:tracePt t="79820" x="4806950" y="6381750"/>
          <p14:tracePt t="79836" x="4749800" y="6413500"/>
          <p14:tracePt t="79853" x="4686300" y="6419850"/>
          <p14:tracePt t="79870" x="4629150" y="6432550"/>
          <p14:tracePt t="79887" x="4584700" y="6451600"/>
          <p14:tracePt t="79903" x="4546600" y="6457950"/>
          <p14:tracePt t="79920" x="4514850" y="6457950"/>
          <p14:tracePt t="79936" x="4502150" y="6457950"/>
          <p14:tracePt t="79953" x="4476750" y="6457950"/>
          <p14:tracePt t="79970" x="4457700" y="6464300"/>
          <p14:tracePt t="80115" x="4451350" y="6464300"/>
          <p14:tracePt t="80130" x="4451350" y="6457950"/>
          <p14:tracePt t="80146" x="4451350" y="6451600"/>
          <p14:tracePt t="80162" x="4470400" y="6432550"/>
          <p14:tracePt t="80195" x="4476750" y="6426200"/>
          <p14:tracePt t="80250" x="4476750" y="6419850"/>
          <p14:tracePt t="80282" x="4476750" y="6413500"/>
          <p14:tracePt t="80643" x="4476750" y="6407150"/>
          <p14:tracePt t="80659" x="4483100" y="6381750"/>
          <p14:tracePt t="80682" x="4495800" y="6369050"/>
          <p14:tracePt t="82651" x="4502150" y="6356350"/>
          <p14:tracePt t="82659" x="4533900" y="6337300"/>
          <p14:tracePt t="82671" x="4572000" y="6311900"/>
          <p14:tracePt t="82688" x="4692650" y="6267450"/>
          <p14:tracePt t="82704" x="4851400" y="6242050"/>
          <p14:tracePt t="82720" x="5016500" y="6191250"/>
          <p14:tracePt t="82737" x="5194300" y="6178550"/>
          <p14:tracePt t="82754" x="5359400" y="6153150"/>
          <p14:tracePt t="82770" x="5435600" y="6140450"/>
          <p14:tracePt t="82771" x="5480050" y="6134100"/>
          <p14:tracePt t="82787" x="5524500" y="6127750"/>
          <p14:tracePt t="82804" x="5556250" y="6127750"/>
          <p14:tracePt t="82820" x="5575300" y="6108700"/>
          <p14:tracePt t="82837" x="5594350" y="6102350"/>
          <p14:tracePt t="82854" x="5600700" y="6102350"/>
          <p14:tracePt t="83187" x="5607050" y="6096000"/>
          <p14:tracePt t="85212" x="5607050" y="6076950"/>
          <p14:tracePt t="86260" x="5594350" y="6076950"/>
          <p14:tracePt t="86268" x="5568950" y="6083300"/>
          <p14:tracePt t="86276" x="5537200" y="6083300"/>
          <p14:tracePt t="86288" x="5499100" y="6089650"/>
          <p14:tracePt t="86305" x="5378450" y="6153150"/>
          <p14:tracePt t="86321" x="5245100" y="6210300"/>
          <p14:tracePt t="86338" x="5060950" y="6280150"/>
          <p14:tracePt t="86355" x="4876800" y="6343650"/>
          <p14:tracePt t="86371" x="4711700" y="6426200"/>
          <p14:tracePt t="86388" x="4622800" y="6438900"/>
          <p14:tracePt t="86405" x="4521200" y="6445250"/>
          <p14:tracePt t="86421" x="4425950" y="6457950"/>
          <p14:tracePt t="86438" x="4311650" y="6483350"/>
          <p14:tracePt t="86455" x="4210050" y="6489700"/>
          <p14:tracePt t="86471" x="4076700" y="6540500"/>
          <p14:tracePt t="86488" x="3962400" y="6565900"/>
          <p14:tracePt t="86505" x="3879850" y="6597650"/>
          <p14:tracePt t="86521" x="3810000" y="6616700"/>
          <p14:tracePt t="86538" x="3765550" y="6623050"/>
          <p14:tracePt t="86555" x="3733800" y="6623050"/>
          <p14:tracePt t="86571" x="3721100" y="6642100"/>
          <p14:tracePt t="86708" x="3733800" y="6629400"/>
          <p14:tracePt t="86716" x="3746500" y="6616700"/>
          <p14:tracePt t="86724" x="3771900" y="6584950"/>
          <p14:tracePt t="86738" x="3784600" y="6565900"/>
          <p14:tracePt t="86755" x="3835400" y="6508750"/>
          <p14:tracePt t="86772" x="3892550" y="6438900"/>
          <p14:tracePt t="86788" x="3898900" y="6432550"/>
          <p14:tracePt t="86805" x="3905250" y="6432550"/>
          <p14:tracePt t="86821" x="3911600" y="6426200"/>
          <p14:tracePt t="86868" x="3911600" y="6419850"/>
          <p14:tracePt t="86916" x="3905250" y="6419850"/>
          <p14:tracePt t="86996" x="3898900" y="6426200"/>
          <p14:tracePt t="87156" x="3898900" y="6419850"/>
          <p14:tracePt t="87164" x="3898900" y="6413500"/>
          <p14:tracePt t="87172" x="3898900" y="6407150"/>
          <p14:tracePt t="87188" x="3898900" y="6388100"/>
          <p14:tracePt t="87205" x="3905250" y="6381750"/>
          <p14:tracePt t="87221" x="3911600" y="6375400"/>
          <p14:tracePt t="87238" x="3975100" y="6356350"/>
          <p14:tracePt t="87255" x="4203700" y="6324600"/>
          <p14:tracePt t="87271" x="4578350" y="6280150"/>
          <p14:tracePt t="87288" x="4978400" y="6223000"/>
          <p14:tracePt t="87305" x="5295900" y="6159500"/>
          <p14:tracePt t="87321" x="5454650" y="6153150"/>
          <p14:tracePt t="87339" x="5499100" y="6153150"/>
          <p14:tracePt t="87355" x="5505450" y="6153150"/>
          <p14:tracePt t="87372" x="5511800" y="6153150"/>
          <p14:tracePt t="87389" x="5530850" y="6153150"/>
          <p14:tracePt t="87405" x="5537200" y="6153150"/>
          <p14:tracePt t="87422" x="5549900" y="6153150"/>
          <p14:tracePt t="87438" x="5581650" y="6140450"/>
          <p14:tracePt t="87455" x="5613400" y="6140450"/>
          <p14:tracePt t="87472" x="5651500" y="6121400"/>
          <p14:tracePt t="87488" x="5695950" y="6115050"/>
          <p14:tracePt t="87505" x="5721350" y="6115050"/>
          <p14:tracePt t="87521" x="5778500" y="6108700"/>
          <p14:tracePt t="87538" x="5810250" y="6096000"/>
          <p14:tracePt t="87555" x="5854700" y="6076950"/>
          <p14:tracePt t="87572" x="5880100" y="6070600"/>
          <p14:tracePt t="87588" x="5905500" y="6064250"/>
          <p14:tracePt t="87605" x="5911850" y="6064250"/>
          <p14:tracePt t="87668" x="5918200" y="6057900"/>
          <p14:tracePt t="87684" x="5918200" y="6045200"/>
          <p14:tracePt t="87700" x="5918200" y="6038850"/>
          <p14:tracePt t="87724" x="5918200" y="6032500"/>
          <p14:tracePt t="87749" x="5918200" y="6026150"/>
          <p14:tracePt t="88068" x="5918200" y="6007100"/>
          <p14:tracePt t="88076" x="5918200" y="6000750"/>
          <p14:tracePt t="88092" x="5924550" y="5994400"/>
          <p14:tracePt t="88105" x="5937250" y="5988050"/>
          <p14:tracePt t="88124" x="5949950" y="5981700"/>
          <p14:tracePt t="88252" x="5956300" y="5981700"/>
          <p14:tracePt t="88260" x="5962650" y="5981700"/>
          <p14:tracePt t="88340" x="5975350" y="5969000"/>
          <p14:tracePt t="88348" x="5975350" y="5962650"/>
          <p14:tracePt t="88356" x="5975350" y="5949950"/>
          <p14:tracePt t="88372" x="5975350" y="5924550"/>
          <p14:tracePt t="88389" x="5975350" y="5911850"/>
          <p14:tracePt t="88405" x="5981700" y="5886450"/>
          <p14:tracePt t="88452" x="5981700" y="5880100"/>
          <p14:tracePt t="88516" x="5981700" y="5873750"/>
          <p14:tracePt t="88525" x="5981700" y="5861050"/>
          <p14:tracePt t="88539" x="5981700" y="5854700"/>
          <p14:tracePt t="88555" x="5981700" y="5848350"/>
          <p14:tracePt t="88572" x="5981700" y="5842000"/>
          <p14:tracePt t="88588" x="5981700" y="5835650"/>
          <p14:tracePt t="88612" x="6000750" y="5810250"/>
          <p14:tracePt t="88622" x="6007100" y="5803900"/>
          <p14:tracePt t="88639" x="6038850" y="5784850"/>
          <p14:tracePt t="88655" x="6083300" y="5753100"/>
          <p14:tracePt t="88672" x="6115050" y="5740400"/>
          <p14:tracePt t="88689" x="6165850" y="5702300"/>
          <p14:tracePt t="88705" x="6210300" y="5670550"/>
          <p14:tracePt t="88722" x="6242050" y="5626100"/>
          <p14:tracePt t="88739" x="6261100" y="5581650"/>
          <p14:tracePt t="88755" x="6273800" y="5562600"/>
          <p14:tracePt t="88772" x="6280150" y="5543550"/>
          <p14:tracePt t="88789" x="6286500" y="5537200"/>
          <p14:tracePt t="88805" x="6286500" y="5524500"/>
          <p14:tracePt t="88822" x="6286500" y="5511800"/>
          <p14:tracePt t="88839" x="6286500" y="5505450"/>
          <p14:tracePt t="88855" x="6286500" y="5499100"/>
          <p14:tracePt t="88872" x="6286500" y="5473700"/>
          <p14:tracePt t="88889" x="6286500" y="5467350"/>
          <p14:tracePt t="88905" x="6280150" y="5448300"/>
          <p14:tracePt t="88922" x="6248400" y="5422900"/>
          <p14:tracePt t="88939" x="6184900" y="5403850"/>
          <p14:tracePt t="88955" x="6115050" y="5359400"/>
          <p14:tracePt t="88972" x="5886450" y="5232400"/>
          <p14:tracePt t="88989" x="5727700" y="5143500"/>
          <p14:tracePt t="89005" x="5486400" y="4959350"/>
          <p14:tracePt t="89022" x="5308600" y="4806950"/>
          <p14:tracePt t="89039" x="5130800" y="4660900"/>
          <p14:tracePt t="89055" x="4972050" y="4495800"/>
          <p14:tracePt t="89072" x="4908550" y="4362450"/>
          <p14:tracePt t="89089" x="4857750" y="4229100"/>
          <p14:tracePt t="89105" x="4832350" y="4114800"/>
          <p14:tracePt t="89122" x="4832350" y="4025900"/>
          <p14:tracePt t="89139" x="4832350" y="3930650"/>
          <p14:tracePt t="89155" x="4832350" y="3854450"/>
          <p14:tracePt t="89172" x="4832350" y="3733800"/>
          <p14:tracePt t="89189" x="4832350" y="3670300"/>
          <p14:tracePt t="89205" x="4832350" y="3625850"/>
          <p14:tracePt t="89222" x="4832350" y="3587750"/>
          <p14:tracePt t="89239" x="4832350" y="3568700"/>
          <p14:tracePt t="89255" x="4813300" y="3543300"/>
          <p14:tracePt t="89273" x="4794250" y="3536950"/>
          <p14:tracePt t="89289" x="4749800" y="3517900"/>
          <p14:tracePt t="89305" x="4711700" y="3517900"/>
          <p14:tracePt t="89322" x="4705350" y="3517900"/>
          <p14:tracePt t="89339" x="4686300" y="3517900"/>
          <p14:tracePt t="89355" x="4648200" y="3517900"/>
          <p14:tracePt t="89372" x="4552950" y="3536950"/>
          <p14:tracePt t="89389" x="4476750" y="3594100"/>
          <p14:tracePt t="89405" x="4451350" y="3619500"/>
          <p14:tracePt t="89422" x="4438650" y="3632200"/>
          <p14:tracePt t="89439" x="4432300" y="3651250"/>
          <p14:tracePt t="89500" x="4451350" y="3651250"/>
          <p14:tracePt t="89508" x="4457700" y="3651250"/>
          <p14:tracePt t="89516" x="4476750" y="3644900"/>
          <p14:tracePt t="89524" x="4483100" y="3638550"/>
          <p14:tracePt t="89539" x="4502150" y="3638550"/>
          <p14:tracePt t="89555" x="4533900" y="3632200"/>
          <p14:tracePt t="89572" x="4584700" y="3606800"/>
          <p14:tracePt t="89589" x="4610100" y="3587750"/>
          <p14:tracePt t="89605" x="4654550" y="3562350"/>
          <p14:tracePt t="89622" x="4692650" y="3549650"/>
          <p14:tracePt t="89639" x="4737100" y="3543300"/>
          <p14:tracePt t="89655" x="4762500" y="3524250"/>
          <p14:tracePt t="89672" x="4826000" y="3517900"/>
          <p14:tracePt t="89689" x="4870450" y="3505200"/>
          <p14:tracePt t="89705" x="4908550" y="3492500"/>
          <p14:tracePt t="89722" x="4921250" y="3479800"/>
          <p14:tracePt t="89739" x="4927600" y="3479800"/>
          <p14:tracePt t="89755" x="4933950" y="3473450"/>
          <p14:tracePt t="89772" x="4940300" y="3467100"/>
          <p14:tracePt t="89789" x="4953000" y="3460750"/>
          <p14:tracePt t="89806" x="4965700" y="3448050"/>
          <p14:tracePt t="89828" x="4972050" y="3435350"/>
          <p14:tracePt t="89981" x="4972050" y="3441700"/>
          <p14:tracePt t="89989" x="4978400" y="3454400"/>
          <p14:tracePt t="90006" x="4978400" y="3486150"/>
          <p14:tracePt t="90022" x="4978400" y="3492500"/>
          <p14:tracePt t="91629" x="4978400" y="3486150"/>
          <p14:tracePt t="91637" x="4978400" y="3467100"/>
          <p14:tracePt t="91645" x="4978400" y="3454400"/>
          <p14:tracePt t="91669" x="4978400" y="3448050"/>
          <p14:tracePt t="91677" x="4978400" y="3435350"/>
          <p14:tracePt t="92269" x="4997450" y="3460750"/>
          <p14:tracePt t="92277" x="5016500" y="3486150"/>
          <p14:tracePt t="92289" x="5016500" y="3505200"/>
          <p14:tracePt t="92306" x="5016500" y="3536950"/>
          <p14:tracePt t="92323" x="5016500" y="3556000"/>
          <p14:tracePt t="92339" x="5010150" y="3562350"/>
          <p14:tracePt t="92356" x="5003800" y="3568700"/>
          <p14:tracePt t="92373" x="4610100" y="3695700"/>
          <p14:tracePt t="92389" x="3340100" y="4108450"/>
          <p14:tracePt t="92406" x="2813050" y="4146550"/>
          <p14:tracePt t="92423" x="2571750" y="4171950"/>
          <p14:tracePt t="92439" x="2463800" y="4171950"/>
          <p14:tracePt t="92456" x="2419350" y="4184650"/>
          <p14:tracePt t="92473" x="2368550" y="4222750"/>
          <p14:tracePt t="92489" x="2279650" y="4298950"/>
          <p14:tracePt t="92506" x="2152650" y="4413250"/>
          <p14:tracePt t="92523" x="1962150" y="4546600"/>
          <p14:tracePt t="92539" x="1771650" y="4660900"/>
          <p14:tracePt t="92556" x="1619250" y="4749800"/>
          <p14:tracePt t="92573" x="1466850" y="4787900"/>
          <p14:tracePt t="92573" x="1409700" y="4806950"/>
          <p14:tracePt t="92589" x="1339850" y="4806950"/>
          <p14:tracePt t="92606" x="1301750" y="4826000"/>
          <p14:tracePt t="92637" x="1289050" y="4826000"/>
          <p14:tracePt t="92717" x="1289050" y="4819650"/>
          <p14:tracePt t="92741" x="1289050" y="4813300"/>
          <p14:tracePt t="92749" x="1308100" y="4794250"/>
          <p14:tracePt t="92757" x="1314450" y="4794250"/>
          <p14:tracePt t="92773" x="1346200" y="4794250"/>
          <p14:tracePt t="92789" x="1403350" y="4800600"/>
          <p14:tracePt t="92806" x="1492250" y="4806950"/>
          <p14:tracePt t="92823" x="1587500" y="4819650"/>
          <p14:tracePt t="92839" x="1701800" y="4851400"/>
          <p14:tracePt t="92856" x="1816100" y="4864100"/>
          <p14:tracePt t="92873" x="1860550" y="4870450"/>
          <p14:tracePt t="92889" x="1905000" y="4870450"/>
          <p14:tracePt t="92906" x="1936750" y="4870450"/>
          <p14:tracePt t="92923" x="1962150" y="4870450"/>
          <p14:tracePt t="92940" x="2025650" y="4889500"/>
          <p14:tracePt t="92956" x="2120900" y="4914900"/>
          <p14:tracePt t="92973" x="2298700" y="4946650"/>
          <p14:tracePt t="92989" x="2374900" y="4959350"/>
          <p14:tracePt t="93006" x="2508250" y="5010150"/>
          <p14:tracePt t="93023" x="2597150" y="5029200"/>
          <p14:tracePt t="93039" x="2647950" y="5048250"/>
          <p14:tracePt t="93056" x="2673350" y="5060950"/>
          <p14:tracePt t="93073" x="2679700" y="5073650"/>
          <p14:tracePt t="93090" x="2686050" y="5080000"/>
          <p14:tracePt t="93197" x="2711450" y="5067300"/>
          <p14:tracePt t="93206" x="2711450" y="5060950"/>
          <p14:tracePt t="93223" x="2711450" y="5003800"/>
          <p14:tracePt t="93240" x="2724150" y="4959350"/>
          <p14:tracePt t="93256" x="2724150" y="4927600"/>
          <p14:tracePt t="93273" x="2724150" y="4895850"/>
          <p14:tracePt t="93290" x="2724150" y="4864100"/>
          <p14:tracePt t="93306" x="2724150" y="4838700"/>
          <p14:tracePt t="93323" x="2730500" y="4813300"/>
          <p14:tracePt t="93340" x="2736850" y="4787900"/>
          <p14:tracePt t="93356" x="2787650" y="4743450"/>
          <p14:tracePt t="93373" x="2832100" y="4673600"/>
          <p14:tracePt t="93389" x="2851150" y="4648200"/>
          <p14:tracePt t="93406" x="2851150" y="4629150"/>
          <p14:tracePt t="93424" x="2851150" y="4622800"/>
          <p14:tracePt t="93486" x="2851150" y="4610100"/>
          <p14:tracePt t="93518" x="2851150" y="4597400"/>
          <p14:tracePt t="93525" x="2844800" y="4578350"/>
          <p14:tracePt t="93540" x="2838450" y="4572000"/>
          <p14:tracePt t="93556" x="2774950" y="4533900"/>
          <p14:tracePt t="93573" x="2692400" y="4464050"/>
          <p14:tracePt t="93590" x="2609850" y="4413250"/>
          <p14:tracePt t="93606" x="2546350" y="4362450"/>
          <p14:tracePt t="93623" x="2501900" y="4318000"/>
          <p14:tracePt t="93640" x="2438400" y="4273550"/>
          <p14:tracePt t="93656" x="2393950" y="4248150"/>
          <p14:tracePt t="93673" x="2324100" y="4216400"/>
          <p14:tracePt t="93690" x="2279650" y="4197350"/>
          <p14:tracePt t="93706" x="2209800" y="4184650"/>
          <p14:tracePt t="93723" x="2133600" y="4184650"/>
          <p14:tracePt t="93740" x="2051050" y="4178300"/>
          <p14:tracePt t="93756" x="1974850" y="4178300"/>
          <p14:tracePt t="93773" x="1866900" y="4178300"/>
          <p14:tracePt t="93790" x="1778000" y="4178300"/>
          <p14:tracePt t="93806" x="1708150" y="4178300"/>
          <p14:tracePt t="93823" x="1631950" y="4178300"/>
          <p14:tracePt t="93840" x="1574800" y="4178300"/>
          <p14:tracePt t="93856" x="1511300" y="4191000"/>
          <p14:tracePt t="93873" x="1473200" y="4222750"/>
          <p14:tracePt t="93890" x="1435100" y="4260850"/>
          <p14:tracePt t="93907" x="1390650" y="4324350"/>
          <p14:tracePt t="93923" x="1377950" y="4368800"/>
          <p14:tracePt t="93940" x="1365250" y="4394200"/>
          <p14:tracePt t="93956" x="1352550" y="4425950"/>
          <p14:tracePt t="93973" x="1339850" y="4457700"/>
          <p14:tracePt t="93990" x="1339850" y="4489450"/>
          <p14:tracePt t="94007" x="1327150" y="4514850"/>
          <p14:tracePt t="94023" x="1308100" y="4572000"/>
          <p14:tracePt t="94040" x="1308100" y="4603750"/>
          <p14:tracePt t="94056" x="1308100" y="4660900"/>
          <p14:tracePt t="94073" x="1308100" y="4692650"/>
          <p14:tracePt t="94090" x="1301750" y="4718050"/>
          <p14:tracePt t="94106" x="1301750" y="4730750"/>
          <p14:tracePt t="94123" x="1301750" y="4756150"/>
          <p14:tracePt t="94139" x="1301750" y="4768850"/>
          <p14:tracePt t="94157" x="1301750" y="4794250"/>
          <p14:tracePt t="94158" x="1301750" y="4806950"/>
          <p14:tracePt t="94174" x="1308100" y="4845050"/>
          <p14:tracePt t="94190" x="1320800" y="4889500"/>
          <p14:tracePt t="94206" x="1333500" y="4933950"/>
          <p14:tracePt t="94223" x="1358900" y="4991100"/>
          <p14:tracePt t="94240" x="1377950" y="5041900"/>
          <p14:tracePt t="94256" x="1416050" y="5073650"/>
          <p14:tracePt t="94273" x="1447800" y="5137150"/>
          <p14:tracePt t="94290" x="1466850" y="5156200"/>
          <p14:tracePt t="94306" x="1485900" y="5175250"/>
          <p14:tracePt t="94323" x="1517650" y="5194300"/>
          <p14:tracePt t="94340" x="1549400" y="5213350"/>
          <p14:tracePt t="94357" x="1606550" y="5226050"/>
          <p14:tracePt t="94374" x="1701800" y="5251450"/>
          <p14:tracePt t="94390" x="1771650" y="5251450"/>
          <p14:tracePt t="94407" x="1847850" y="5264150"/>
          <p14:tracePt t="94423" x="1905000" y="5264150"/>
          <p14:tracePt t="94440" x="1949450" y="5264150"/>
          <p14:tracePt t="94456" x="2006600" y="5264150"/>
          <p14:tracePt t="94473" x="2038350" y="5264150"/>
          <p14:tracePt t="94490" x="2082800" y="5238750"/>
          <p14:tracePt t="94507" x="2108200" y="5232400"/>
          <p14:tracePt t="94523" x="2165350" y="5200650"/>
          <p14:tracePt t="94540" x="2222500" y="5194300"/>
          <p14:tracePt t="94557" x="2317750" y="5175250"/>
          <p14:tracePt t="94573" x="2451100" y="5137150"/>
          <p14:tracePt t="94590" x="2533650" y="5130800"/>
          <p14:tracePt t="94606" x="2597150" y="5130800"/>
          <p14:tracePt t="94623" x="2641600" y="5118100"/>
          <p14:tracePt t="94640" x="2698750" y="5099050"/>
          <p14:tracePt t="94657" x="2730500" y="5092700"/>
          <p14:tracePt t="94673" x="2762250" y="5080000"/>
          <p14:tracePt t="94690" x="2787650" y="5067300"/>
          <p14:tracePt t="94707" x="2806700" y="5048250"/>
          <p14:tracePt t="94723" x="2825750" y="5035550"/>
          <p14:tracePt t="94740" x="2832100" y="5022850"/>
          <p14:tracePt t="94757" x="2851150" y="4997450"/>
          <p14:tracePt t="94774" x="2863850" y="4965700"/>
          <p14:tracePt t="94790" x="2870200" y="4940300"/>
          <p14:tracePt t="94807" x="2889250" y="4921250"/>
          <p14:tracePt t="94823" x="2895600" y="4895850"/>
          <p14:tracePt t="94840" x="2895600" y="4889500"/>
          <p14:tracePt t="94857" x="2895600" y="4870450"/>
          <p14:tracePt t="94878" x="2895600" y="4864100"/>
          <p14:tracePt t="94910" x="2895600" y="4857750"/>
          <p14:tracePt t="94926" x="2895600" y="4851400"/>
          <p14:tracePt t="94934" x="2895600" y="4832350"/>
          <p14:tracePt t="94942" x="2895600" y="4813300"/>
          <p14:tracePt t="94957" x="2889250" y="4806950"/>
          <p14:tracePt t="94974" x="2857500" y="4775200"/>
          <p14:tracePt t="94990" x="2825750" y="4762500"/>
          <p14:tracePt t="95007" x="2794000" y="4737100"/>
          <p14:tracePt t="95023" x="2749550" y="4711700"/>
          <p14:tracePt t="95040" x="2730500" y="4686300"/>
          <p14:tracePt t="95057" x="2711450" y="4660900"/>
          <p14:tracePt t="95073" x="2686050" y="4629150"/>
          <p14:tracePt t="95091" x="2660650" y="4572000"/>
          <p14:tracePt t="95107" x="2622550" y="4514850"/>
          <p14:tracePt t="95123" x="2578100" y="4451350"/>
          <p14:tracePt t="95140" x="2546350" y="4368800"/>
          <p14:tracePt t="95157" x="2520950" y="4330700"/>
          <p14:tracePt t="95174" x="2501900" y="4311650"/>
          <p14:tracePt t="95190" x="2489200" y="4305300"/>
          <p14:tracePt t="95342" x="2482850" y="4305300"/>
          <p14:tracePt t="95391" x="2470150" y="4305300"/>
          <p14:tracePt t="95414" x="2463800" y="4305300"/>
          <p14:tracePt t="95430" x="2451100" y="4305300"/>
          <p14:tracePt t="95438" x="2444750" y="4305300"/>
          <p14:tracePt t="95446" x="2432050" y="4286250"/>
          <p14:tracePt t="95457" x="2419350" y="4279900"/>
          <p14:tracePt t="95473" x="2406650" y="4267200"/>
          <p14:tracePt t="95490" x="2400300" y="4248150"/>
          <p14:tracePt t="95510" x="2400300" y="4241800"/>
          <p14:tracePt t="95526" x="2400300" y="4235450"/>
          <p14:tracePt t="95638" x="2400300" y="4241800"/>
          <p14:tracePt t="95646" x="2400300" y="4260850"/>
          <p14:tracePt t="95657" x="2400300" y="4273550"/>
          <p14:tracePt t="95673" x="2400300" y="4298950"/>
          <p14:tracePt t="95690" x="2419350" y="4343400"/>
          <p14:tracePt t="95707" x="2438400" y="4381500"/>
          <p14:tracePt t="95723" x="2451100" y="4394200"/>
          <p14:tracePt t="95740" x="2476500" y="4419600"/>
          <p14:tracePt t="95757" x="2501900" y="4445000"/>
          <p14:tracePt t="95774" x="2520950" y="4464050"/>
          <p14:tracePt t="95790" x="2546350" y="4464050"/>
          <p14:tracePt t="95807" x="2565400" y="4470400"/>
          <p14:tracePt t="95823" x="2597150" y="4489450"/>
          <p14:tracePt t="95840" x="2622550" y="4489450"/>
          <p14:tracePt t="95857" x="2641600" y="4495800"/>
          <p14:tracePt t="95873" x="2660650" y="4508500"/>
          <p14:tracePt t="95890" x="2717800" y="4514850"/>
          <p14:tracePt t="95907" x="2749550" y="4514850"/>
          <p14:tracePt t="95924" x="2800350" y="4533900"/>
          <p14:tracePt t="95940" x="2863850" y="4552950"/>
          <p14:tracePt t="95957" x="2908300" y="4565650"/>
          <p14:tracePt t="95974" x="2959100" y="4597400"/>
          <p14:tracePt t="95990" x="2971800" y="4610100"/>
          <p14:tracePt t="96007" x="2984500" y="4629150"/>
          <p14:tracePt t="96023" x="2990850" y="4641850"/>
          <p14:tracePt t="96040" x="2990850" y="4654550"/>
          <p14:tracePt t="96057" x="2997200" y="4660900"/>
          <p14:tracePt t="96074" x="2997200" y="4667250"/>
          <p14:tracePt t="96091" x="2997200" y="4673600"/>
          <p14:tracePt t="96107" x="2997200" y="4699000"/>
          <p14:tracePt t="96124" x="2997200" y="4705350"/>
          <p14:tracePt t="96140" x="2997200" y="4737100"/>
          <p14:tracePt t="96157" x="2997200" y="4756150"/>
          <p14:tracePt t="96174" x="2997200" y="4794250"/>
          <p14:tracePt t="96190" x="2997200" y="4819650"/>
          <p14:tracePt t="96207" x="2997200" y="4832350"/>
          <p14:tracePt t="96224" x="2997200" y="4857750"/>
          <p14:tracePt t="96240" x="2997200" y="4870450"/>
          <p14:tracePt t="96257" x="2997200" y="4902200"/>
          <p14:tracePt t="96274" x="2990850" y="4927600"/>
          <p14:tracePt t="96290" x="2971800" y="4953000"/>
          <p14:tracePt t="96307" x="2959100" y="4984750"/>
          <p14:tracePt t="96324" x="2940050" y="5010150"/>
          <p14:tracePt t="96340" x="2914650" y="5041900"/>
          <p14:tracePt t="96357" x="2901950" y="5054600"/>
          <p14:tracePt t="96374" x="2863850" y="5111750"/>
          <p14:tracePt t="96390" x="2857500" y="5118100"/>
          <p14:tracePt t="96407" x="2844800" y="5137150"/>
          <p14:tracePt t="96424" x="2825750" y="5156200"/>
          <p14:tracePt t="96440" x="2813050" y="5162550"/>
          <p14:tracePt t="96457" x="2774950" y="5181600"/>
          <p14:tracePt t="96474" x="2743200" y="5194300"/>
          <p14:tracePt t="96490" x="2673350" y="5238750"/>
          <p14:tracePt t="96507" x="2603500" y="5257800"/>
          <p14:tracePt t="96524" x="2520950" y="5289550"/>
          <p14:tracePt t="96540" x="2476500" y="5295900"/>
          <p14:tracePt t="96557" x="2438400" y="5295900"/>
          <p14:tracePt t="96574" x="2406650" y="5295900"/>
          <p14:tracePt t="96591" x="2374900" y="5295900"/>
          <p14:tracePt t="96607" x="2362200" y="5295900"/>
          <p14:tracePt t="96624" x="2336800" y="5295900"/>
          <p14:tracePt t="96640" x="2330450" y="5295900"/>
          <p14:tracePt t="96657" x="2317750" y="5295900"/>
          <p14:tracePt t="96702" x="2305050" y="5289550"/>
          <p14:tracePt t="96726" x="2298700" y="5289550"/>
          <p14:tracePt t="96734" x="2292350" y="5289550"/>
          <p14:tracePt t="96742" x="2286000" y="5289550"/>
          <p14:tracePt t="96757" x="2279650" y="5289550"/>
          <p14:tracePt t="96774" x="2247900" y="5289550"/>
          <p14:tracePt t="96790" x="2241550" y="5289550"/>
          <p14:tracePt t="96807" x="2209800" y="5289550"/>
          <p14:tracePt t="96824" x="2184400" y="5289550"/>
          <p14:tracePt t="96841" x="2165350" y="5289550"/>
          <p14:tracePt t="96857" x="2146300" y="5289550"/>
          <p14:tracePt t="96874" x="2139950" y="5295900"/>
          <p14:tracePt t="96926" x="2127250" y="5302250"/>
          <p14:tracePt t="96942" x="2127250" y="5308600"/>
          <p14:tracePt t="96958" x="2120900" y="5314950"/>
          <p14:tracePt t="96974" x="2120900" y="5327650"/>
          <p14:tracePt t="96983" x="2120900" y="5334000"/>
          <p14:tracePt t="96990" x="2120900" y="5346700"/>
          <p14:tracePt t="97007" x="2114550" y="5365750"/>
          <p14:tracePt t="97024" x="2095500" y="5384800"/>
          <p14:tracePt t="97040" x="2095500" y="5397500"/>
          <p14:tracePt t="97057" x="2095500" y="5410200"/>
          <p14:tracePt t="97078" x="2095500" y="5422900"/>
          <p14:tracePt t="97158" x="2101850" y="5435600"/>
          <p14:tracePt t="97166" x="2114550" y="5429250"/>
          <p14:tracePt t="97174" x="2146300" y="5410200"/>
          <p14:tracePt t="97191" x="2203450" y="5359400"/>
          <p14:tracePt t="97207" x="2254250" y="5321300"/>
          <p14:tracePt t="97224" x="2349500" y="5289550"/>
          <p14:tracePt t="97240" x="2406650" y="5270500"/>
          <p14:tracePt t="97257" x="2476500" y="5257800"/>
          <p14:tracePt t="97274" x="2489200" y="5257800"/>
          <p14:tracePt t="97290" x="2501900" y="5257800"/>
          <p14:tracePt t="97307" x="2514600" y="5257800"/>
          <p14:tracePt t="97324" x="2520950" y="5257800"/>
          <p14:tracePt t="97341" x="2540000" y="5257800"/>
          <p14:tracePt t="97358" x="2559050" y="5238750"/>
          <p14:tracePt t="97358" x="2578100" y="5226050"/>
          <p14:tracePt t="97374" x="2635250" y="5187950"/>
          <p14:tracePt t="97391" x="2724150" y="5124450"/>
          <p14:tracePt t="97407" x="2762250" y="5086350"/>
          <p14:tracePt t="97424" x="2781300" y="5041900"/>
          <p14:tracePt t="97441" x="2806700" y="4997450"/>
          <p14:tracePt t="97457" x="2806700" y="4965700"/>
          <p14:tracePt t="97474" x="2813050" y="4953000"/>
          <p14:tracePt t="97491" x="2813050" y="4940300"/>
          <p14:tracePt t="97507" x="2813050" y="4927600"/>
          <p14:tracePt t="97524" x="2813050" y="4921250"/>
          <p14:tracePt t="97550" x="2806700" y="4914900"/>
          <p14:tracePt t="97566" x="2800350" y="4902200"/>
          <p14:tracePt t="97574" x="2794000" y="4895850"/>
          <p14:tracePt t="97591" x="2781300" y="4883150"/>
          <p14:tracePt t="97607" x="2749550" y="4870450"/>
          <p14:tracePt t="97624" x="2717800" y="4864100"/>
          <p14:tracePt t="97641" x="2654300" y="4832350"/>
          <p14:tracePt t="97657" x="2584450" y="4813300"/>
          <p14:tracePt t="97674" x="2571750" y="4800600"/>
          <p14:tracePt t="97691" x="2552700" y="4781550"/>
          <p14:tracePt t="97707" x="2533650" y="4768850"/>
          <p14:tracePt t="97724" x="2520950" y="4756150"/>
          <p14:tracePt t="97741" x="2501900" y="4730750"/>
          <p14:tracePt t="97757" x="2495550" y="4699000"/>
          <p14:tracePt t="97774" x="2489200" y="4667250"/>
          <p14:tracePt t="97791" x="2489200" y="4660900"/>
          <p14:tracePt t="97807" x="2476500" y="4635500"/>
          <p14:tracePt t="97830" x="2476500" y="4629150"/>
          <p14:tracePt t="98054" x="2470150" y="4622800"/>
          <p14:tracePt t="98063" x="2463800" y="4616450"/>
          <p14:tracePt t="98074" x="2457450" y="4616450"/>
          <p14:tracePt t="98091" x="2413000" y="4584700"/>
          <p14:tracePt t="98108" x="2387600" y="4559300"/>
          <p14:tracePt t="98124" x="2362200" y="4546600"/>
          <p14:tracePt t="98140" x="2336800" y="4521200"/>
          <p14:tracePt t="98157" x="2311400" y="4495800"/>
          <p14:tracePt t="98174" x="2305050" y="4489450"/>
          <p14:tracePt t="98191" x="2292350" y="4476750"/>
          <p14:tracePt t="98207" x="2286000" y="4464050"/>
          <p14:tracePt t="98231" x="2279650" y="4457700"/>
          <p14:tracePt t="98254" x="2266950" y="4451350"/>
          <p14:tracePt t="98270" x="2260600" y="4445000"/>
          <p14:tracePt t="98279" x="2254250" y="4445000"/>
          <p14:tracePt t="98294" x="2241550" y="4438650"/>
          <p14:tracePt t="98308" x="2222500" y="4419600"/>
          <p14:tracePt t="98326" x="2203450" y="4406900"/>
          <p14:tracePt t="98350" x="2197100" y="4400550"/>
          <p14:tracePt t="98375" x="2197100" y="4394200"/>
          <p14:tracePt t="98390" x="2197100" y="4387850"/>
          <p14:tracePt t="98399" x="2197100" y="4381500"/>
          <p14:tracePt t="98423" x="2197100" y="4368800"/>
          <p14:tracePt t="98430" x="2197100" y="4356100"/>
          <p14:tracePt t="98446" x="2197100" y="4349750"/>
          <p14:tracePt t="98463" x="2197100" y="4343400"/>
          <p14:tracePt t="98474" x="2197100" y="4337050"/>
          <p14:tracePt t="98491" x="2197100" y="4311650"/>
          <p14:tracePt t="98507" x="2197100" y="4279900"/>
          <p14:tracePt t="98524" x="2197100" y="4254500"/>
          <p14:tracePt t="98541" x="2197100" y="4191000"/>
          <p14:tracePt t="98558" x="2197100" y="4133850"/>
          <p14:tracePt t="98559" x="2197100" y="4121150"/>
          <p14:tracePt t="98574" x="2197100" y="4051300"/>
          <p14:tracePt t="98591" x="2197100" y="4006850"/>
          <p14:tracePt t="98608" x="2197100" y="3975100"/>
          <p14:tracePt t="98624" x="2197100" y="3949700"/>
          <p14:tracePt t="98641" x="2197100" y="3943350"/>
          <p14:tracePt t="98663" x="2197100" y="3930650"/>
          <p14:tracePt t="98855" x="2184400" y="3924300"/>
          <p14:tracePt t="98863" x="2171700" y="3924300"/>
          <p14:tracePt t="98875" x="2165350" y="3924300"/>
          <p14:tracePt t="98891" x="2120900" y="3924300"/>
          <p14:tracePt t="98908" x="2076450" y="3930650"/>
          <p14:tracePt t="98924" x="2038350" y="3943350"/>
          <p14:tracePt t="98941" x="2000250" y="3943350"/>
          <p14:tracePt t="98958" x="1968500" y="3943350"/>
          <p14:tracePt t="98974" x="1949450" y="3943350"/>
          <p14:tracePt t="98991" x="1936750" y="3943350"/>
          <p14:tracePt t="99008" x="1930400" y="3943350"/>
          <p14:tracePt t="99024" x="1911350" y="3956050"/>
          <p14:tracePt t="99041" x="1879600" y="3968750"/>
          <p14:tracePt t="99058" x="1847850" y="3975100"/>
          <p14:tracePt t="99074" x="1803400" y="3987800"/>
          <p14:tracePt t="99092" x="1771650" y="4013200"/>
          <p14:tracePt t="99108" x="1739900" y="4025900"/>
          <p14:tracePt t="99143" x="1733550" y="4025900"/>
          <p14:tracePt t="99159" x="1714500" y="4025900"/>
          <p14:tracePt t="99175" x="1695450" y="4013200"/>
          <p14:tracePt t="99223" x="1689100" y="4013200"/>
          <p14:tracePt t="99239" x="1676400" y="4013200"/>
          <p14:tracePt t="99247" x="1670050" y="4013200"/>
          <p14:tracePt t="99258" x="1657350" y="4013200"/>
          <p14:tracePt t="99274" x="1638300" y="4006850"/>
          <p14:tracePt t="99291" x="1619250" y="4000500"/>
          <p14:tracePt t="99308" x="1600200" y="3987800"/>
          <p14:tracePt t="99324" x="1574800" y="3962400"/>
          <p14:tracePt t="99341" x="1549400" y="3962400"/>
          <p14:tracePt t="99358" x="1536700" y="3956050"/>
          <p14:tracePt t="99359" x="1517650" y="3956050"/>
          <p14:tracePt t="99374" x="1511300" y="3956050"/>
          <p14:tracePt t="99391" x="1492250" y="3949700"/>
          <p14:tracePt t="99423" x="1479550" y="3930650"/>
          <p14:tracePt t="99639" x="1485900" y="3930650"/>
          <p14:tracePt t="99647" x="1498600" y="3930650"/>
          <p14:tracePt t="99658" x="1511300" y="3943350"/>
          <p14:tracePt t="99674" x="1555750" y="3943350"/>
          <p14:tracePt t="99691" x="1619250" y="3943350"/>
          <p14:tracePt t="99708" x="1708150" y="3943350"/>
          <p14:tracePt t="99724" x="1816100" y="3943350"/>
          <p14:tracePt t="99741" x="1924050" y="3943350"/>
          <p14:tracePt t="99759" x="2044700" y="3943350"/>
          <p14:tracePt t="99775" x="2101850" y="3943350"/>
          <p14:tracePt t="99791" x="2165350" y="3937000"/>
          <p14:tracePt t="99808" x="2209800" y="3930650"/>
          <p14:tracePt t="99824" x="2254250" y="3930650"/>
          <p14:tracePt t="99841" x="2298700" y="3930650"/>
          <p14:tracePt t="99858" x="2336800" y="3930650"/>
          <p14:tracePt t="99874" x="2362200" y="3930650"/>
          <p14:tracePt t="99891" x="2381250" y="3930650"/>
          <p14:tracePt t="99908" x="2425700" y="3930650"/>
          <p14:tracePt t="99924" x="2501900" y="3930650"/>
          <p14:tracePt t="99941" x="2597150" y="3930650"/>
          <p14:tracePt t="99958" x="2705100" y="3943350"/>
          <p14:tracePt t="99975" x="2889250" y="3981450"/>
          <p14:tracePt t="99991" x="3035300" y="3987800"/>
          <p14:tracePt t="100008" x="3213100" y="4019550"/>
          <p14:tracePt t="100025" x="3340100" y="4019550"/>
          <p14:tracePt t="100041" x="3492500" y="4019550"/>
          <p14:tracePt t="100058" x="3600450" y="4019550"/>
          <p14:tracePt t="100075" x="3644900" y="4019550"/>
          <p14:tracePt t="100091" x="3651250" y="4019550"/>
          <p14:tracePt t="100108" x="3670300" y="4032250"/>
          <p14:tracePt t="100127" x="3676650" y="4032250"/>
          <p14:tracePt t="100439" x="3657600" y="4032250"/>
          <p14:tracePt t="100447" x="3644900" y="4032250"/>
          <p14:tracePt t="100458" x="3613150" y="4032250"/>
          <p14:tracePt t="100475" x="3556000" y="4019550"/>
          <p14:tracePt t="100492" x="3467100" y="4006850"/>
          <p14:tracePt t="100508" x="3359150" y="3987800"/>
          <p14:tracePt t="100525" x="3232150" y="3975100"/>
          <p14:tracePt t="100542" x="3086100" y="3949700"/>
          <p14:tracePt t="100558" x="2921000" y="3924300"/>
          <p14:tracePt t="100575" x="2724150" y="3898900"/>
          <p14:tracePt t="100591" x="2628900" y="3892550"/>
          <p14:tracePt t="100608" x="2571750" y="3892550"/>
          <p14:tracePt t="100625" x="2495550" y="3892550"/>
          <p14:tracePt t="100641" x="2451100" y="3892550"/>
          <p14:tracePt t="100658" x="2387600" y="3892550"/>
          <p14:tracePt t="100675" x="2292350" y="3892550"/>
          <p14:tracePt t="100691" x="2184400" y="3892550"/>
          <p14:tracePt t="100708" x="2076450" y="3892550"/>
          <p14:tracePt t="100725" x="1981200" y="3917950"/>
          <p14:tracePt t="100742" x="1898650" y="3924300"/>
          <p14:tracePt t="100758" x="1828800" y="3924300"/>
          <p14:tracePt t="100775" x="1746250" y="3924300"/>
          <p14:tracePt t="100791" x="1701800" y="3924300"/>
          <p14:tracePt t="100809" x="1651000" y="3924300"/>
          <p14:tracePt t="100825" x="1593850" y="3924300"/>
          <p14:tracePt t="100841" x="1536700" y="3924300"/>
          <p14:tracePt t="100858" x="1460500" y="3911600"/>
          <p14:tracePt t="100875" x="1409700" y="3905250"/>
          <p14:tracePt t="100891" x="1352550" y="3892550"/>
          <p14:tracePt t="100908" x="1320800" y="3886200"/>
          <p14:tracePt t="100925" x="1308100" y="3879850"/>
          <p14:tracePt t="100941" x="1282700" y="3867150"/>
          <p14:tracePt t="100958" x="1257300" y="3860800"/>
          <p14:tracePt t="100975" x="1219200" y="3835400"/>
          <p14:tracePt t="100999" x="1212850" y="3835400"/>
          <p14:tracePt t="101135" x="1212850" y="3848100"/>
          <p14:tracePt t="101143" x="1219200" y="3860800"/>
          <p14:tracePt t="101159" x="1238250" y="3879850"/>
          <p14:tracePt t="101167" x="1244600" y="3886200"/>
          <p14:tracePt t="101191" x="1250950" y="3892550"/>
          <p14:tracePt t="101199" x="1289050" y="3911600"/>
          <p14:tracePt t="101215" x="1314450" y="3911600"/>
          <p14:tracePt t="101225" x="1333500" y="3924300"/>
          <p14:tracePt t="101242" x="1377950" y="3930650"/>
          <p14:tracePt t="101258" x="1403350" y="3930650"/>
          <p14:tracePt t="101275" x="1428750" y="3930650"/>
          <p14:tracePt t="101291" x="1447800" y="3930650"/>
          <p14:tracePt t="101308" x="1466850" y="3930650"/>
          <p14:tracePt t="101324" x="1498600" y="3930650"/>
          <p14:tracePt t="101341" x="1504950" y="3930650"/>
          <p14:tracePt t="101359" x="1517650" y="3930650"/>
          <p14:tracePt t="101383" x="1530350" y="3930650"/>
          <p14:tracePt t="101391" x="1536700" y="3937000"/>
          <p14:tracePt t="101408" x="1543050" y="3943350"/>
          <p14:tracePt t="101425" x="1555750" y="3956050"/>
          <p14:tracePt t="101441" x="1574800" y="3968750"/>
          <p14:tracePt t="101459" x="1606550" y="3968750"/>
          <p14:tracePt t="101475" x="1651000" y="3968750"/>
          <p14:tracePt t="101492" x="1701800" y="3968750"/>
          <p14:tracePt t="101508" x="1758950" y="3968750"/>
          <p14:tracePt t="101525" x="1847850" y="3968750"/>
          <p14:tracePt t="101541" x="1955800" y="3968750"/>
          <p14:tracePt t="101558" x="2051050" y="3968750"/>
          <p14:tracePt t="101575" x="2197100" y="3981450"/>
          <p14:tracePt t="101591" x="2260600" y="3981450"/>
          <p14:tracePt t="101608" x="2343150" y="3981450"/>
          <p14:tracePt t="101625" x="2406650" y="3981450"/>
          <p14:tracePt t="101641" x="2495550" y="3981450"/>
          <p14:tracePt t="101658" x="2552700" y="3981450"/>
          <p14:tracePt t="101675" x="2628900" y="3981450"/>
          <p14:tracePt t="101691" x="2686050" y="3981450"/>
          <p14:tracePt t="101708" x="2743200" y="3981450"/>
          <p14:tracePt t="101725" x="2787650" y="3981450"/>
          <p14:tracePt t="101742" x="2819400" y="3981450"/>
          <p14:tracePt t="101758" x="2863850" y="3981450"/>
          <p14:tracePt t="101775" x="2914650" y="3981450"/>
          <p14:tracePt t="101792" x="2946400" y="4000500"/>
          <p14:tracePt t="101808" x="3009900" y="4006850"/>
          <p14:tracePt t="101825" x="3092450" y="4019550"/>
          <p14:tracePt t="101841" x="3136900" y="4019550"/>
          <p14:tracePt t="101858" x="3168650" y="4025900"/>
          <p14:tracePt t="101875" x="3194050" y="4025900"/>
          <p14:tracePt t="101892" x="3206750" y="4025900"/>
          <p14:tracePt t="102063" x="3175000" y="4025900"/>
          <p14:tracePt t="102071" x="3124200" y="4025900"/>
          <p14:tracePt t="102079" x="3067050" y="4025900"/>
          <p14:tracePt t="102092" x="2997200" y="4019550"/>
          <p14:tracePt t="102109" x="2819400" y="3994150"/>
          <p14:tracePt t="102125" x="2673350" y="3981450"/>
          <p14:tracePt t="102142" x="2514600" y="3968750"/>
          <p14:tracePt t="102158" x="2406650" y="3968750"/>
          <p14:tracePt t="102175" x="2247900" y="3968750"/>
          <p14:tracePt t="102192" x="2190750" y="3968750"/>
          <p14:tracePt t="102208" x="2133600" y="3949700"/>
          <p14:tracePt t="102225" x="2095500" y="3930650"/>
          <p14:tracePt t="102242" x="2051050" y="3924300"/>
          <p14:tracePt t="102258" x="2006600" y="3917950"/>
          <p14:tracePt t="102275" x="1955800" y="3898900"/>
          <p14:tracePt t="102292" x="1924050" y="3898900"/>
          <p14:tracePt t="102308" x="1911350" y="3898900"/>
          <p14:tracePt t="102325" x="1885950" y="3898900"/>
          <p14:tracePt t="102342" x="1879600" y="3898900"/>
          <p14:tracePt t="102358" x="1847850" y="3892550"/>
          <p14:tracePt t="102375" x="1790700" y="3892550"/>
          <p14:tracePt t="102392" x="1746250" y="3892550"/>
          <p14:tracePt t="102408" x="1701800" y="3892550"/>
          <p14:tracePt t="102425" x="1657350" y="3892550"/>
          <p14:tracePt t="102442" x="1619250" y="3892550"/>
          <p14:tracePt t="102459" x="1593850" y="3892550"/>
          <p14:tracePt t="102475" x="1581150" y="3892550"/>
          <p14:tracePt t="102492" x="1574800" y="3892550"/>
          <p14:tracePt t="102508" x="1555750" y="3892550"/>
          <p14:tracePt t="102525" x="1549400" y="3892550"/>
          <p14:tracePt t="102542" x="1543050" y="3892550"/>
          <p14:tracePt t="102558" x="1511300" y="3892550"/>
          <p14:tracePt t="102575" x="1479550" y="3892550"/>
          <p14:tracePt t="102592" x="1435100" y="3892550"/>
          <p14:tracePt t="102608" x="1422400" y="3892550"/>
          <p14:tracePt t="102625" x="1397000" y="3892550"/>
          <p14:tracePt t="102642" x="1384300" y="3892550"/>
          <p14:tracePt t="102658" x="1377950" y="3892550"/>
          <p14:tracePt t="103064" x="1371600" y="3898900"/>
          <p14:tracePt t="103080" x="1352550" y="3911600"/>
          <p14:tracePt t="103104" x="1346200" y="3917950"/>
          <p14:tracePt t="103111" x="1339850" y="3930650"/>
          <p14:tracePt t="103264" x="1327150" y="3937000"/>
          <p14:tracePt t="103384" x="1339850" y="3937000"/>
          <p14:tracePt t="103400" x="1346200" y="3937000"/>
          <p14:tracePt t="103760" x="1352550" y="3937000"/>
          <p14:tracePt t="103792" x="1358900" y="3937000"/>
          <p14:tracePt t="103800" x="1371600" y="3949700"/>
          <p14:tracePt t="103816" x="1377950" y="3949700"/>
          <p14:tracePt t="103832" x="1384300" y="3949700"/>
          <p14:tracePt t="103848" x="1390650" y="3949700"/>
          <p14:tracePt t="103864" x="1416050" y="3949700"/>
          <p14:tracePt t="103880" x="1422400" y="3949700"/>
          <p14:tracePt t="103904" x="1428750" y="3949700"/>
          <p14:tracePt t="103928" x="1441450" y="3949700"/>
          <p14:tracePt t="103952" x="1454150" y="3949700"/>
          <p14:tracePt t="103960" x="1460500" y="3949700"/>
          <p14:tracePt t="103976" x="1466850" y="3949700"/>
          <p14:tracePt t="103984" x="1473200" y="3949700"/>
          <p14:tracePt t="103992" x="1492250" y="3949700"/>
          <p14:tracePt t="104009" x="1504950" y="3949700"/>
          <p14:tracePt t="104025" x="1530350" y="3949700"/>
          <p14:tracePt t="104042" x="1543050" y="3949700"/>
          <p14:tracePt t="104059" x="1574800" y="3949700"/>
          <p14:tracePt t="104076" x="1587500" y="3949700"/>
          <p14:tracePt t="104093" x="1593850" y="3949700"/>
          <p14:tracePt t="104109" x="1612900" y="3949700"/>
          <p14:tracePt t="104125" x="1619250" y="3949700"/>
          <p14:tracePt t="104142" x="1657350" y="3949700"/>
          <p14:tracePt t="104159" x="1670050" y="3949700"/>
          <p14:tracePt t="104176" x="1708150" y="3949700"/>
          <p14:tracePt t="104192" x="1727200" y="3949700"/>
          <p14:tracePt t="104209" x="1739900" y="3949700"/>
          <p14:tracePt t="104225" x="1765300" y="3949700"/>
          <p14:tracePt t="104242" x="1771650" y="3949700"/>
          <p14:tracePt t="104259" x="1784350" y="3949700"/>
          <p14:tracePt t="104276" x="1803400" y="3949700"/>
          <p14:tracePt t="104292" x="1809750" y="3949700"/>
          <p14:tracePt t="104309" x="1816100" y="3949700"/>
          <p14:tracePt t="104325" x="1822450" y="3949700"/>
          <p14:tracePt t="104342" x="1841500" y="3949700"/>
          <p14:tracePt t="104359" x="1854200" y="3949700"/>
          <p14:tracePt t="104376" x="1885950" y="3949700"/>
          <p14:tracePt t="104393" x="1898650" y="3949700"/>
          <p14:tracePt t="104409" x="1917700" y="3949700"/>
          <p14:tracePt t="104426" x="1924050" y="3949700"/>
          <p14:tracePt t="104442" x="1936750" y="3949700"/>
          <p14:tracePt t="104459" x="1962150" y="3949700"/>
          <p14:tracePt t="104476" x="1968500" y="3949700"/>
          <p14:tracePt t="104492" x="1974850" y="3949700"/>
          <p14:tracePt t="104509" x="2000250" y="3949700"/>
          <p14:tracePt t="104525" x="2006600" y="3949700"/>
          <p14:tracePt t="104542" x="2038350" y="3949700"/>
          <p14:tracePt t="104559" x="2057400" y="3949700"/>
          <p14:tracePt t="104576" x="2082800" y="3949700"/>
          <p14:tracePt t="104592" x="2114550" y="3949700"/>
          <p14:tracePt t="104609" x="2133600" y="3949700"/>
          <p14:tracePt t="104626" x="2146300" y="3949700"/>
          <p14:tracePt t="104643" x="2152650" y="3949700"/>
          <p14:tracePt t="104664" x="2165350" y="3949700"/>
          <p14:tracePt t="104720" x="2171700" y="3949700"/>
          <p14:tracePt t="104776" x="2184400" y="3949700"/>
          <p14:tracePt t="104832" x="2190750" y="3949700"/>
          <p14:tracePt t="104864" x="2203450" y="3949700"/>
          <p14:tracePt t="104888" x="2209800" y="3949700"/>
          <p14:tracePt t="104904" x="2222500" y="3949700"/>
          <p14:tracePt t="104912" x="2228850" y="3949700"/>
          <p14:tracePt t="104926" x="2247900" y="3949700"/>
          <p14:tracePt t="104942" x="2279650" y="3956050"/>
          <p14:tracePt t="104959" x="2336800" y="3956050"/>
          <p14:tracePt t="104976" x="2432050" y="3956050"/>
          <p14:tracePt t="104992" x="2520950" y="3956050"/>
          <p14:tracePt t="105009" x="2597150" y="3956050"/>
          <p14:tracePt t="105026" x="2622550" y="3956050"/>
          <p14:tracePt t="105042" x="2660650" y="3949700"/>
          <p14:tracePt t="105059" x="2679700" y="3937000"/>
          <p14:tracePt t="105076" x="2698750" y="3937000"/>
          <p14:tracePt t="105093" x="2724150" y="3924300"/>
          <p14:tracePt t="105109" x="2736850" y="3917950"/>
          <p14:tracePt t="105126" x="2768600" y="3911600"/>
          <p14:tracePt t="105144" x="2800350" y="3892550"/>
          <p14:tracePt t="105160" x="2819400" y="3879850"/>
          <p14:tracePt t="105176" x="2825750" y="3879850"/>
          <p14:tracePt t="105192" x="2857500" y="3873500"/>
          <p14:tracePt t="105209" x="2863850" y="3867150"/>
          <p14:tracePt t="105226" x="2876550" y="3860800"/>
          <p14:tracePt t="105328" x="2870200" y="3848100"/>
          <p14:tracePt t="105336" x="2838450" y="3841750"/>
          <p14:tracePt t="105344" x="2800350" y="3841750"/>
          <p14:tracePt t="105359" x="2762250" y="3829050"/>
          <p14:tracePt t="105376" x="2584450" y="3822700"/>
          <p14:tracePt t="105392" x="2400300" y="3778250"/>
          <p14:tracePt t="105410" x="2273300" y="3759200"/>
          <p14:tracePt t="105426" x="2139950" y="3733800"/>
          <p14:tracePt t="105442" x="2051050" y="3721100"/>
          <p14:tracePt t="105459" x="1981200" y="3714750"/>
          <p14:tracePt t="105476" x="1949450" y="3714750"/>
          <p14:tracePt t="105492" x="1917700" y="3714750"/>
          <p14:tracePt t="105509" x="1911350" y="3714750"/>
          <p14:tracePt t="105526" x="1885950" y="3714750"/>
          <p14:tracePt t="105542" x="1873250" y="3714750"/>
          <p14:tracePt t="105559" x="1847850" y="3714750"/>
          <p14:tracePt t="105576" x="1771650" y="3733800"/>
          <p14:tracePt t="105592" x="1701800" y="3765550"/>
          <p14:tracePt t="105609" x="1670050" y="3790950"/>
          <p14:tracePt t="105626" x="1619250" y="3822700"/>
          <p14:tracePt t="105642" x="1587500" y="3841750"/>
          <p14:tracePt t="105659" x="1562100" y="3848100"/>
          <p14:tracePt t="105696" x="1555750" y="3848100"/>
          <p14:tracePt t="105704" x="1549400" y="3854450"/>
          <p14:tracePt t="105712" x="1536700" y="3860800"/>
          <p14:tracePt t="105726" x="1530350" y="3867150"/>
          <p14:tracePt t="105742" x="1498600" y="3867150"/>
          <p14:tracePt t="105759" x="1473200" y="3879850"/>
          <p14:tracePt t="105776" x="1397000" y="3879850"/>
          <p14:tracePt t="105792" x="1339850" y="3879850"/>
          <p14:tracePt t="105809" x="1263650" y="3879850"/>
          <p14:tracePt t="105826" x="1225550" y="3879850"/>
          <p14:tracePt t="105842" x="1206500" y="3879850"/>
          <p14:tracePt t="105859" x="1181100" y="3879850"/>
          <p14:tracePt t="105876" x="1174750" y="3879850"/>
          <p14:tracePt t="105893" x="1168400" y="3879850"/>
          <p14:tracePt t="105909" x="1143000" y="3879850"/>
          <p14:tracePt t="105926" x="1085850" y="3905250"/>
          <p14:tracePt t="105943" x="1060450" y="3905250"/>
          <p14:tracePt t="105959" x="1003300" y="3917950"/>
          <p14:tracePt t="105976" x="939800" y="3924300"/>
          <p14:tracePt t="105993" x="914400" y="3924300"/>
          <p14:tracePt t="106009" x="901700" y="3930650"/>
          <p14:tracePt t="106026" x="882650" y="3930650"/>
          <p14:tracePt t="106064" x="876300" y="3943350"/>
          <p14:tracePt t="106104" x="876300" y="3949700"/>
          <p14:tracePt t="106120" x="876300" y="3962400"/>
          <p14:tracePt t="106136" x="882650" y="3994150"/>
          <p14:tracePt t="106144" x="908050" y="4000500"/>
          <p14:tracePt t="106159" x="927100" y="4013200"/>
          <p14:tracePt t="106176" x="1035050" y="4019550"/>
          <p14:tracePt t="106193" x="1098550" y="4019550"/>
          <p14:tracePt t="106209" x="1143000" y="4019550"/>
          <p14:tracePt t="106226" x="1168400" y="4019550"/>
          <p14:tracePt t="106243" x="1193800" y="4019550"/>
          <p14:tracePt t="106288" x="1200150" y="4013200"/>
          <p14:tracePt t="106313" x="1200150" y="4006850"/>
          <p14:tracePt t="106328" x="1200150" y="4000500"/>
          <p14:tracePt t="106352" x="1193800" y="3981450"/>
          <p14:tracePt t="106368" x="1193800" y="3975100"/>
          <p14:tracePt t="106377" x="1187450" y="3968750"/>
          <p14:tracePt t="106392" x="1187450" y="3956050"/>
          <p14:tracePt t="106400" x="1181100" y="3949700"/>
          <p14:tracePt t="106680" x="1174750" y="3943350"/>
          <p14:tracePt t="106688" x="1174750" y="3956050"/>
          <p14:tracePt t="106696" x="1174750" y="3962400"/>
          <p14:tracePt t="106709" x="1174750" y="3968750"/>
          <p14:tracePt t="106726" x="1155700" y="4000500"/>
          <p14:tracePt t="106743" x="1149350" y="4044950"/>
          <p14:tracePt t="106759" x="1149350" y="4070350"/>
          <p14:tracePt t="106776" x="1149350" y="4114800"/>
          <p14:tracePt t="106793" x="1149350" y="4127500"/>
          <p14:tracePt t="106809" x="1149350" y="4133850"/>
          <p14:tracePt t="106827" x="1149350" y="4140200"/>
          <p14:tracePt t="106843" x="1155700" y="4146550"/>
          <p14:tracePt t="107049" x="1155700" y="4140200"/>
          <p14:tracePt t="107073" x="1155700" y="4133850"/>
          <p14:tracePt t="107240" x="1136650" y="4140200"/>
          <p14:tracePt t="107256" x="1136650" y="4159250"/>
          <p14:tracePt t="107264" x="1130300" y="4178300"/>
          <p14:tracePt t="107276" x="1130300" y="4184650"/>
          <p14:tracePt t="107293" x="1123950" y="4216400"/>
          <p14:tracePt t="107309" x="1111250" y="4222750"/>
          <p14:tracePt t="107326" x="1111250" y="4241800"/>
          <p14:tracePt t="107343" x="1111250" y="4254500"/>
          <p14:tracePt t="107360" x="1111250" y="4279900"/>
          <p14:tracePt t="107361" x="1111250" y="4286250"/>
          <p14:tracePt t="107376" x="1104900" y="4298950"/>
          <p14:tracePt t="107393" x="1104900" y="4318000"/>
          <p14:tracePt t="107409" x="1104900" y="4330700"/>
          <p14:tracePt t="107426" x="1104900" y="4349750"/>
          <p14:tracePt t="107443" x="1104900" y="4362450"/>
          <p14:tracePt t="107460" x="1104900" y="4394200"/>
          <p14:tracePt t="107476" x="1111250" y="4419600"/>
          <p14:tracePt t="107493" x="1111250" y="4470400"/>
          <p14:tracePt t="107510" x="1117600" y="4540250"/>
          <p14:tracePt t="107526" x="1117600" y="4584700"/>
          <p14:tracePt t="107543" x="1130300" y="4654550"/>
          <p14:tracePt t="107560" x="1162050" y="4749800"/>
          <p14:tracePt t="107576" x="1168400" y="4857750"/>
          <p14:tracePt t="107593" x="1181100" y="4927600"/>
          <p14:tracePt t="107610" x="1193800" y="4972050"/>
          <p14:tracePt t="107626" x="1212850" y="5016500"/>
          <p14:tracePt t="107643" x="1219200" y="5041900"/>
          <p14:tracePt t="107660" x="1225550" y="5067300"/>
          <p14:tracePt t="107676" x="1225550" y="5080000"/>
          <p14:tracePt t="107693" x="1238250" y="5105400"/>
          <p14:tracePt t="107710" x="1238250" y="5118100"/>
          <p14:tracePt t="107897" x="1238250" y="5111750"/>
          <p14:tracePt t="107905" x="1238250" y="5105400"/>
          <p14:tracePt t="107913" x="1238250" y="5092700"/>
          <p14:tracePt t="107926" x="1238250" y="5073650"/>
          <p14:tracePt t="107943" x="1238250" y="5041900"/>
          <p14:tracePt t="107960" x="1238250" y="5016500"/>
          <p14:tracePt t="107977" x="1238250" y="4953000"/>
          <p14:tracePt t="107993" x="1238250" y="4908550"/>
          <p14:tracePt t="108010" x="1238250" y="4895850"/>
          <p14:tracePt t="108026" x="1238250" y="4857750"/>
          <p14:tracePt t="108043" x="1238250" y="4826000"/>
          <p14:tracePt t="108060" x="1238250" y="4813300"/>
          <p14:tracePt t="108077" x="1238250" y="4781550"/>
          <p14:tracePt t="108094" x="1238250" y="4775200"/>
          <p14:tracePt t="108110" x="1238250" y="4749800"/>
          <p14:tracePt t="108126" x="1238250" y="4743450"/>
          <p14:tracePt t="108143" x="1238250" y="4737100"/>
          <p14:tracePt t="108160" x="1238250" y="4718050"/>
          <p14:tracePt t="108177" x="1238250" y="4705350"/>
          <p14:tracePt t="108193" x="1238250" y="4699000"/>
          <p14:tracePt t="108209" x="1238250" y="4679950"/>
          <p14:tracePt t="108226" x="1238250" y="4667250"/>
          <p14:tracePt t="108243" x="1238250" y="4641850"/>
          <p14:tracePt t="108260" x="1238250" y="4622800"/>
          <p14:tracePt t="108276" x="1238250" y="4591050"/>
          <p14:tracePt t="108293" x="1238250" y="4552950"/>
          <p14:tracePt t="108310" x="1250950" y="4508500"/>
          <p14:tracePt t="108326" x="1250950" y="4495800"/>
          <p14:tracePt t="108344" x="1263650" y="4464050"/>
          <p14:tracePt t="108360" x="1263650" y="4419600"/>
          <p14:tracePt t="108377" x="1263650" y="4349750"/>
          <p14:tracePt t="108393" x="1263650" y="4305300"/>
          <p14:tracePt t="108410" x="1263650" y="4260850"/>
          <p14:tracePt t="108426" x="1263650" y="4216400"/>
          <p14:tracePt t="108443" x="1263650" y="4197350"/>
          <p14:tracePt t="108460" x="1263650" y="4171950"/>
          <p14:tracePt t="108476" x="1257300" y="4152900"/>
          <p14:tracePt t="108505" x="1250950" y="4146550"/>
          <p14:tracePt t="108513" x="1250950" y="4140200"/>
          <p14:tracePt t="108545" x="1244600" y="4133850"/>
          <p14:tracePt t="108561" x="1225550" y="4146550"/>
          <p14:tracePt t="108569" x="1219200" y="4159250"/>
          <p14:tracePt t="108577" x="1212850" y="4203700"/>
          <p14:tracePt t="108593" x="1187450" y="4267200"/>
          <p14:tracePt t="108610" x="1168400" y="4330700"/>
          <p14:tracePt t="108626" x="1168400" y="4406900"/>
          <p14:tracePt t="108643" x="1162050" y="4489450"/>
          <p14:tracePt t="108660" x="1162050" y="4578350"/>
          <p14:tracePt t="108676" x="1162050" y="4667250"/>
          <p14:tracePt t="108693" x="1162050" y="4724400"/>
          <p14:tracePt t="108710" x="1162050" y="4749800"/>
          <p14:tracePt t="108726" x="1162050" y="4768850"/>
          <p14:tracePt t="108743" x="1162050" y="4787900"/>
          <p14:tracePt t="108760" x="1162050" y="4794250"/>
          <p14:tracePt t="108777" x="1162050" y="4813300"/>
          <p14:tracePt t="108801" x="1162050" y="4826000"/>
          <p14:tracePt t="108961" x="1162050" y="4800600"/>
          <p14:tracePt t="108969" x="1162050" y="4762500"/>
          <p14:tracePt t="108977" x="1162050" y="4737100"/>
          <p14:tracePt t="108993" x="1162050" y="4654550"/>
          <p14:tracePt t="109010" x="1162050" y="4552950"/>
          <p14:tracePt t="109027" x="1174750" y="4438650"/>
          <p14:tracePt t="109044" x="1193800" y="4330700"/>
          <p14:tracePt t="109060" x="1206500" y="4260850"/>
          <p14:tracePt t="109077" x="1212850" y="4216400"/>
          <p14:tracePt t="109093" x="1231900" y="4178300"/>
          <p14:tracePt t="109111" x="1238250" y="4146550"/>
          <p14:tracePt t="109127" x="1289050" y="4095750"/>
          <p14:tracePt t="109143" x="1365250" y="4019550"/>
          <p14:tracePt t="109160" x="1466850" y="3956050"/>
          <p14:tracePt t="109177" x="1746250" y="3835400"/>
          <p14:tracePt t="109193" x="2032000" y="3733800"/>
          <p14:tracePt t="109210" x="2298700" y="3651250"/>
          <p14:tracePt t="109227" x="2527300" y="3594100"/>
          <p14:tracePt t="109243" x="2679700" y="3556000"/>
          <p14:tracePt t="109260" x="2774950" y="3543300"/>
          <p14:tracePt t="109277" x="2838450" y="3524250"/>
          <p14:tracePt t="109293" x="2863850" y="3524250"/>
          <p14:tracePt t="109310" x="2889250" y="3524250"/>
          <p14:tracePt t="109327" x="2921000" y="3536950"/>
          <p14:tracePt t="109343" x="2971800" y="3568700"/>
          <p14:tracePt t="109360" x="3016250" y="3581400"/>
          <p14:tracePt t="109377" x="3117850" y="3644900"/>
          <p14:tracePt t="109393" x="3200400" y="3689350"/>
          <p14:tracePt t="109410" x="3371850" y="3765550"/>
          <p14:tracePt t="109427" x="3524250" y="3829050"/>
          <p14:tracePt t="109443" x="3676650" y="3892550"/>
          <p14:tracePt t="109460" x="3746500" y="3937000"/>
          <p14:tracePt t="109477" x="3778250" y="3943350"/>
          <p14:tracePt t="109561" x="3778250" y="3949700"/>
          <p14:tracePt t="109762" x="3778250" y="3968750"/>
          <p14:tracePt t="109769" x="3771900" y="3968750"/>
          <p14:tracePt t="109777" x="3746500" y="3975100"/>
          <p14:tracePt t="109793" x="3689350" y="3987800"/>
          <p14:tracePt t="109810" x="3613150" y="3987800"/>
          <p14:tracePt t="109827" x="3568700" y="3987800"/>
          <p14:tracePt t="109843" x="3511550" y="3987800"/>
          <p14:tracePt t="109860" x="3479800" y="3987800"/>
          <p14:tracePt t="109877" x="3441700" y="3975100"/>
          <p14:tracePt t="109893" x="3416300" y="3949700"/>
          <p14:tracePt t="109913" x="3409950" y="3937000"/>
          <p14:tracePt t="109927" x="3409950" y="3930650"/>
          <p14:tracePt t="109943" x="3409950" y="3924300"/>
          <p14:tracePt t="109960" x="3409950" y="3917950"/>
          <p14:tracePt t="109977" x="3409950" y="3892550"/>
          <p14:tracePt t="109993" x="3409950" y="3879850"/>
          <p14:tracePt t="110010" x="3422650" y="3867150"/>
          <p14:tracePt t="110028" x="3429000" y="3860800"/>
          <p14:tracePt t="110145" x="3429000" y="3873500"/>
          <p14:tracePt t="110161" x="3435350" y="3879850"/>
          <p14:tracePt t="110193" x="3435350" y="3886200"/>
          <p14:tracePt t="110201" x="3441700" y="3892550"/>
          <p14:tracePt t="110313" x="3448050" y="3892550"/>
          <p14:tracePt t="110321" x="3467100" y="3892550"/>
          <p14:tracePt t="110329" x="3467100" y="3873500"/>
          <p14:tracePt t="110343" x="3473450" y="3854450"/>
          <p14:tracePt t="110360" x="3473450" y="3822700"/>
          <p14:tracePt t="110377" x="3486150" y="3797300"/>
          <p14:tracePt t="110394" x="3492500" y="3790950"/>
          <p14:tracePt t="110834" x="3505200" y="3790950"/>
          <p14:tracePt t="110842" x="3543300" y="3784600"/>
          <p14:tracePt t="110849" x="3575050" y="3784600"/>
          <p14:tracePt t="110860" x="3613150" y="3784600"/>
          <p14:tracePt t="110877" x="3702050" y="3784600"/>
          <p14:tracePt t="110894" x="3746500" y="377190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629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5845" y="6353128"/>
            <a:ext cx="48181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https://en.wikipedia.org/wiki/File:EightTNOs.png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9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307"/>
    </mc:Choice>
    <mc:Fallback>
      <p:transition spd="slow" advTm="154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44" x="3759200" y="3771900"/>
          <p14:tracePt t="1351" x="3644900" y="3829050"/>
          <p14:tracePt t="1364" x="3467100" y="3854450"/>
          <p14:tracePt t="1381" x="3460750" y="3854450"/>
          <p14:tracePt t="1400" x="3441700" y="3854450"/>
          <p14:tracePt t="1414" x="3429000" y="3854450"/>
          <p14:tracePt t="1431" x="3422650" y="3854450"/>
          <p14:tracePt t="1455" x="3409950" y="3854450"/>
          <p14:tracePt t="1519" x="3409950" y="3848100"/>
          <p14:tracePt t="1543" x="3409950" y="3835400"/>
          <p14:tracePt t="1551" x="3409950" y="3816350"/>
          <p14:tracePt t="1559" x="3390900" y="3784600"/>
          <p14:tracePt t="1567" x="3384550" y="3778250"/>
          <p14:tracePt t="1582" x="3365500" y="3746500"/>
          <p14:tracePt t="1598" x="3327400" y="3683000"/>
          <p14:tracePt t="1614" x="3302000" y="3625850"/>
          <p14:tracePt t="1631" x="3270250" y="3543300"/>
          <p14:tracePt t="1648" x="3244850" y="3479800"/>
          <p14:tracePt t="1664" x="3232150" y="3416300"/>
          <p14:tracePt t="1681" x="3200400" y="3333750"/>
          <p14:tracePt t="1698" x="3181350" y="3238500"/>
          <p14:tracePt t="1714" x="3149600" y="3155950"/>
          <p14:tracePt t="1731" x="3117850" y="3054350"/>
          <p14:tracePt t="1748" x="3028950" y="2914650"/>
          <p14:tracePt t="1764" x="2921000" y="2755900"/>
          <p14:tracePt t="1781" x="2806700" y="2603500"/>
          <p14:tracePt t="1798" x="2679700" y="2381250"/>
          <p14:tracePt t="1814" x="2540000" y="2273300"/>
          <p14:tracePt t="1831" x="2419350" y="2032000"/>
          <p14:tracePt t="1848" x="2355850" y="1962150"/>
          <p14:tracePt t="1864" x="2330450" y="1955800"/>
          <p14:tracePt t="1881" x="2317750" y="1955800"/>
          <p14:tracePt t="1898" x="2311400" y="1955800"/>
          <p14:tracePt t="1915" x="2305050" y="1955800"/>
          <p14:tracePt t="1932" x="2298700" y="1962150"/>
          <p14:tracePt t="1975" x="2292350" y="1962150"/>
          <p14:tracePt t="2088" x="2298700" y="1962150"/>
          <p14:tracePt t="2095" x="2324100" y="1962150"/>
          <p14:tracePt t="2103" x="2343150" y="1943100"/>
          <p14:tracePt t="2115" x="2374900" y="1911350"/>
          <p14:tracePt t="2131" x="2419350" y="1885950"/>
          <p14:tracePt t="2149" x="2444750" y="1847850"/>
          <p14:tracePt t="2165" x="2463800" y="1822450"/>
          <p14:tracePt t="2181" x="2482850" y="1797050"/>
          <p14:tracePt t="2198" x="2501900" y="1771650"/>
          <p14:tracePt t="2215" x="2514600" y="1765300"/>
          <p14:tracePt t="2231" x="2527300" y="1746250"/>
          <p14:tracePt t="2248" x="2533650" y="1746250"/>
          <p14:tracePt t="2264" x="2540000" y="1746250"/>
          <p14:tracePt t="2281" x="2559050" y="1746250"/>
          <p14:tracePt t="2298" x="2565400" y="1746250"/>
          <p14:tracePt t="2315" x="2578100" y="1758950"/>
          <p14:tracePt t="2392" x="2578100" y="1739900"/>
          <p14:tracePt t="2400" x="2590800" y="1714500"/>
          <p14:tracePt t="2415" x="2590800" y="1695450"/>
          <p14:tracePt t="2432" x="2590800" y="1676400"/>
          <p14:tracePt t="2688" x="2597150" y="1676400"/>
          <p14:tracePt t="2696" x="2603500" y="1682750"/>
          <p14:tracePt t="2704" x="2603500" y="1689100"/>
          <p14:tracePt t="2752" x="2609850" y="1695450"/>
          <p14:tracePt t="2768" x="2628900" y="1695450"/>
          <p14:tracePt t="2776" x="2635250" y="1701800"/>
          <p14:tracePt t="2784" x="2641600" y="1739900"/>
          <p14:tracePt t="2798" x="2692400" y="1784350"/>
          <p14:tracePt t="2815" x="2806700" y="1930400"/>
          <p14:tracePt t="2832" x="3136900" y="2095500"/>
          <p14:tracePt t="2848" x="3422650" y="2178050"/>
          <p14:tracePt t="2865" x="3619500" y="2235200"/>
          <p14:tracePt t="2881" x="3683000" y="2266950"/>
          <p14:tracePt t="2898" x="3689350" y="2273300"/>
          <p14:tracePt t="2944" x="3702050" y="2279650"/>
          <p14:tracePt t="2960" x="3702050" y="2298700"/>
          <p14:tracePt t="2976" x="3702050" y="2305050"/>
          <p14:tracePt t="2992" x="3702050" y="2311400"/>
          <p14:tracePt t="3000" x="3695700" y="2330450"/>
          <p14:tracePt t="3008" x="3695700" y="2336800"/>
          <p14:tracePt t="3016" x="3683000" y="2349500"/>
          <p14:tracePt t="3032" x="3663950" y="2374900"/>
          <p14:tracePt t="3048" x="3657600" y="2381250"/>
          <p14:tracePt t="3065" x="3632200" y="2406650"/>
          <p14:tracePt t="3088" x="3625850" y="2413000"/>
          <p14:tracePt t="3104" x="3625850" y="2432050"/>
          <p14:tracePt t="3115" x="3619500" y="2451100"/>
          <p14:tracePt t="3132" x="3587750" y="2495550"/>
          <p14:tracePt t="3149" x="3568700" y="2533650"/>
          <p14:tracePt t="3165" x="3536950" y="2616200"/>
          <p14:tracePt t="3181" x="3511550" y="2679700"/>
          <p14:tracePt t="3198" x="3479800" y="2730500"/>
          <p14:tracePt t="3215" x="3473450" y="2787650"/>
          <p14:tracePt t="3232" x="3435350" y="2882900"/>
          <p14:tracePt t="3248" x="3422650" y="2952750"/>
          <p14:tracePt t="3265" x="3403600" y="3009900"/>
          <p14:tracePt t="3281" x="3384550" y="3067050"/>
          <p14:tracePt t="3298" x="3384550" y="3111500"/>
          <p14:tracePt t="3315" x="3378200" y="3136900"/>
          <p14:tracePt t="3331" x="3378200" y="3155950"/>
          <p14:tracePt t="3352" x="3378200" y="3168650"/>
          <p14:tracePt t="3448" x="3371850" y="3175000"/>
          <p14:tracePt t="3456" x="3365500" y="3181350"/>
          <p14:tracePt t="3465" x="3352800" y="3194050"/>
          <p14:tracePt t="3481" x="3340100" y="3213100"/>
          <p14:tracePt t="3498" x="3314700" y="3238500"/>
          <p14:tracePt t="3515" x="3308350" y="3244850"/>
          <p14:tracePt t="3532" x="3308350" y="3251200"/>
          <p14:tracePt t="3584" x="3308350" y="3263900"/>
          <p14:tracePt t="3600" x="3308350" y="3282950"/>
          <p14:tracePt t="3608" x="3308350" y="3295650"/>
          <p14:tracePt t="3617" x="3308350" y="3327400"/>
          <p14:tracePt t="3632" x="3308350" y="3352800"/>
          <p14:tracePt t="3648" x="3340100" y="3435350"/>
          <p14:tracePt t="3665" x="3371850" y="3492500"/>
          <p14:tracePt t="3681" x="3384550" y="3543300"/>
          <p14:tracePt t="3698" x="3384550" y="3594100"/>
          <p14:tracePt t="3715" x="3390900" y="3625850"/>
          <p14:tracePt t="4008" x="3371850" y="3587750"/>
          <p14:tracePt t="4016" x="3321050" y="3524250"/>
          <p14:tracePt t="4032" x="3270250" y="3486150"/>
          <p14:tracePt t="4048" x="3225800" y="3441700"/>
          <p14:tracePt t="4065" x="3162300" y="3378200"/>
          <p14:tracePt t="4082" x="3105150" y="3314700"/>
          <p14:tracePt t="4098" x="3035300" y="3251200"/>
          <p14:tracePt t="4116" x="3035300" y="3225800"/>
          <p14:tracePt t="4132" x="3035300" y="3200400"/>
          <p14:tracePt t="4149" x="3060700" y="3187700"/>
          <p14:tracePt t="4165" x="3067050" y="3181350"/>
          <p14:tracePt t="4182" x="3073400" y="3175000"/>
          <p14:tracePt t="4199" x="3086100" y="3175000"/>
          <p14:tracePt t="4728" x="3092450" y="3175000"/>
          <p14:tracePt t="4760" x="3098800" y="3175000"/>
          <p14:tracePt t="4768" x="3105150" y="3181350"/>
          <p14:tracePt t="4808" x="3105150" y="3187700"/>
          <p14:tracePt t="4816" x="3111500" y="3206750"/>
          <p14:tracePt t="4832" x="3124200" y="3213100"/>
          <p14:tracePt t="4840" x="3130550" y="3219450"/>
          <p14:tracePt t="4864" x="3136900" y="3219450"/>
          <p14:tracePt t="4888" x="3143250" y="3219450"/>
          <p14:tracePt t="4896" x="3162300" y="3219450"/>
          <p14:tracePt t="4920" x="3168650" y="3238500"/>
          <p14:tracePt t="4928" x="3175000" y="3263900"/>
          <p14:tracePt t="4936" x="3175000" y="3321050"/>
          <p14:tracePt t="4948" x="3187700" y="3359150"/>
          <p14:tracePt t="4965" x="3238500" y="3473450"/>
          <p14:tracePt t="4982" x="3238500" y="3543300"/>
          <p14:tracePt t="4999" x="3238500" y="3587750"/>
          <p14:tracePt t="5015" x="3244850" y="3613150"/>
          <p14:tracePt t="5136" x="3232150" y="3619500"/>
          <p14:tracePt t="5168" x="3225800" y="3625850"/>
          <p14:tracePt t="5176" x="3219450" y="3632200"/>
          <p14:tracePt t="5199" x="3219450" y="3638550"/>
          <p14:tracePt t="5215" x="3213100" y="3644900"/>
          <p14:tracePt t="5232" x="3213100" y="3657600"/>
          <p14:tracePt t="5249" x="3213100" y="3676650"/>
          <p14:tracePt t="5265" x="3213100" y="3683000"/>
          <p14:tracePt t="5288" x="3213100" y="3695700"/>
          <p14:tracePt t="5304" x="3213100" y="3702050"/>
          <p14:tracePt t="5360" x="3213100" y="3714750"/>
          <p14:tracePt t="5496" x="3206750" y="3721100"/>
          <p14:tracePt t="5512" x="3200400" y="3721100"/>
          <p14:tracePt t="5520" x="3162300" y="3721100"/>
          <p14:tracePt t="5532" x="3124200" y="3708400"/>
          <p14:tracePt t="5549" x="3016250" y="3638550"/>
          <p14:tracePt t="5565" x="2844800" y="3517900"/>
          <p14:tracePt t="5583" x="2622550" y="3378200"/>
          <p14:tracePt t="5599" x="2413000" y="3238500"/>
          <p14:tracePt t="5615" x="2286000" y="3111500"/>
          <p14:tracePt t="5632" x="2203450" y="2933700"/>
          <p14:tracePt t="5649" x="2165350" y="2819400"/>
          <p14:tracePt t="5665" x="2114550" y="2635250"/>
          <p14:tracePt t="5682" x="2051050" y="2501900"/>
          <p14:tracePt t="5699" x="2019300" y="2400300"/>
          <p14:tracePt t="5715" x="1962150" y="2298700"/>
          <p14:tracePt t="5732" x="1905000" y="2222500"/>
          <p14:tracePt t="5749" x="1879600" y="2171700"/>
          <p14:tracePt t="5765" x="1873250" y="2133600"/>
          <p14:tracePt t="5782" x="1860550" y="2095500"/>
          <p14:tracePt t="5799" x="1841500" y="2051050"/>
          <p14:tracePt t="5815" x="1841500" y="2019300"/>
          <p14:tracePt t="5833" x="1841500" y="1968500"/>
          <p14:tracePt t="5849" x="1835150" y="1930400"/>
          <p14:tracePt t="5865" x="1835150" y="1917700"/>
          <p14:tracePt t="5882" x="1828800" y="1892300"/>
          <p14:tracePt t="6056" x="1816100" y="1879600"/>
          <p14:tracePt t="6064" x="1809750" y="1873250"/>
          <p14:tracePt t="6072" x="1803400" y="1873250"/>
          <p14:tracePt t="6082" x="1797050" y="1866900"/>
          <p14:tracePt t="6099" x="1784350" y="1847850"/>
          <p14:tracePt t="6115" x="1765300" y="1841500"/>
          <p14:tracePt t="6132" x="1758950" y="1841500"/>
          <p14:tracePt t="6149" x="1752600" y="1841500"/>
          <p14:tracePt t="6168" x="1733550" y="1841500"/>
          <p14:tracePt t="6184" x="1727200" y="1841500"/>
          <p14:tracePt t="6199" x="1720850" y="1841500"/>
          <p14:tracePt t="6215" x="1689100" y="1841500"/>
          <p14:tracePt t="6232" x="1638300" y="1835150"/>
          <p14:tracePt t="6249" x="1581150" y="1816100"/>
          <p14:tracePt t="6265" x="1543050" y="1803400"/>
          <p14:tracePt t="6282" x="1511300" y="1797050"/>
          <p14:tracePt t="6299" x="1498600" y="1790700"/>
          <p14:tracePt t="6316" x="1479550" y="1790700"/>
          <p14:tracePt t="6332" x="1460500" y="1771650"/>
          <p14:tracePt t="6360" x="1454150" y="1771650"/>
          <p14:tracePt t="6368" x="1435100" y="1771650"/>
          <p14:tracePt t="6384" x="1422400" y="1771650"/>
          <p14:tracePt t="6399" x="1390650" y="1771650"/>
          <p14:tracePt t="6416" x="1358900" y="1797050"/>
          <p14:tracePt t="6432" x="1327150" y="1822450"/>
          <p14:tracePt t="6449" x="1301750" y="1841500"/>
          <p14:tracePt t="6466" x="1289050" y="1854200"/>
          <p14:tracePt t="6482" x="1276350" y="1885950"/>
          <p14:tracePt t="6499" x="1250950" y="1924050"/>
          <p14:tracePt t="6516" x="1231900" y="1981200"/>
          <p14:tracePt t="6532" x="1206500" y="2025650"/>
          <p14:tracePt t="6549" x="1193800" y="2076450"/>
          <p14:tracePt t="6566" x="1168400" y="2133600"/>
          <p14:tracePt t="6582" x="1155700" y="2165350"/>
          <p14:tracePt t="6599" x="1149350" y="2197100"/>
          <p14:tracePt t="6616" x="1143000" y="2222500"/>
          <p14:tracePt t="6633" x="1143000" y="2260600"/>
          <p14:tracePt t="6649" x="1143000" y="2286000"/>
          <p14:tracePt t="6666" x="1143000" y="2298700"/>
          <p14:tracePt t="6682" x="1143000" y="2324100"/>
          <p14:tracePt t="6699" x="1143000" y="2336800"/>
          <p14:tracePt t="6716" x="1155700" y="2381250"/>
          <p14:tracePt t="6732" x="1174750" y="2413000"/>
          <p14:tracePt t="6749" x="1200150" y="2432050"/>
          <p14:tracePt t="6766" x="1225550" y="2470150"/>
          <p14:tracePt t="6783" x="1263650" y="2482850"/>
          <p14:tracePt t="6799" x="1282700" y="2489200"/>
          <p14:tracePt t="6816" x="1314450" y="2501900"/>
          <p14:tracePt t="6833" x="1358900" y="2514600"/>
          <p14:tracePt t="6849" x="1377950" y="2533650"/>
          <p14:tracePt t="6866" x="1397000" y="2540000"/>
          <p14:tracePt t="6882" x="1403350" y="2540000"/>
          <p14:tracePt t="6899" x="1416050" y="2540000"/>
          <p14:tracePt t="6916" x="1422400" y="2540000"/>
          <p14:tracePt t="6932" x="1435100" y="2540000"/>
          <p14:tracePt t="6949" x="1460500" y="2540000"/>
          <p14:tracePt t="6966" x="1479550" y="2540000"/>
          <p14:tracePt t="6982" x="1485900" y="2540000"/>
          <p14:tracePt t="6999" x="1492250" y="2540000"/>
          <p14:tracePt t="7016" x="1498600" y="2540000"/>
          <p14:tracePt t="7032" x="1524000" y="2540000"/>
          <p14:tracePt t="7065" x="1536700" y="2546350"/>
          <p14:tracePt t="7097" x="1555750" y="2546350"/>
          <p14:tracePt t="7657" x="1530350" y="2546350"/>
          <p14:tracePt t="7665" x="1511300" y="2546350"/>
          <p14:tracePt t="7683" x="1447800" y="2546350"/>
          <p14:tracePt t="7699" x="1377950" y="2546350"/>
          <p14:tracePt t="7716" x="1289050" y="2546350"/>
          <p14:tracePt t="7732" x="1225550" y="2514600"/>
          <p14:tracePt t="7749" x="1181100" y="2489200"/>
          <p14:tracePt t="7766" x="1136650" y="2451100"/>
          <p14:tracePt t="7783" x="1098550" y="2400300"/>
          <p14:tracePt t="7799" x="1079500" y="2343150"/>
          <p14:tracePt t="7816" x="1047750" y="2273300"/>
          <p14:tracePt t="7833" x="1035050" y="2209800"/>
          <p14:tracePt t="7849" x="1028700" y="2197100"/>
          <p14:tracePt t="7866" x="1022350" y="2165350"/>
          <p14:tracePt t="7882" x="1022350" y="2152650"/>
          <p14:tracePt t="7899" x="1022350" y="2133600"/>
          <p14:tracePt t="7916" x="1022350" y="2127250"/>
          <p14:tracePt t="7937" x="1022350" y="2120900"/>
          <p14:tracePt t="7949" x="1022350" y="2114550"/>
          <p14:tracePt t="7966" x="1047750" y="2089150"/>
          <p14:tracePt t="7983" x="1079500" y="2063750"/>
          <p14:tracePt t="7999" x="1143000" y="2025650"/>
          <p14:tracePt t="8016" x="1200150" y="1987550"/>
          <p14:tracePt t="8033" x="1276350" y="1943100"/>
          <p14:tracePt t="8049" x="1289050" y="1930400"/>
          <p14:tracePt t="8066" x="1314450" y="1930400"/>
          <p14:tracePt t="8082" x="1320800" y="1930400"/>
          <p14:tracePt t="8099" x="1327150" y="1930400"/>
          <p14:tracePt t="8116" x="1346200" y="1930400"/>
          <p14:tracePt t="8132" x="1352550" y="1930400"/>
          <p14:tracePt t="8149" x="1365250" y="1930400"/>
          <p14:tracePt t="8166" x="1377950" y="1930400"/>
          <p14:tracePt t="8182" x="1390650" y="1930400"/>
          <p14:tracePt t="8199" x="1403350" y="1930400"/>
          <p14:tracePt t="8216" x="1435100" y="1930400"/>
          <p14:tracePt t="8233" x="1485900" y="1930400"/>
          <p14:tracePt t="8249" x="1536700" y="1924050"/>
          <p14:tracePt t="8266" x="1581150" y="1905000"/>
          <p14:tracePt t="8283" x="1606550" y="1898650"/>
          <p14:tracePt t="8299" x="1619250" y="1885950"/>
          <p14:tracePt t="8329" x="1644650" y="1873250"/>
          <p14:tracePt t="8433" x="1644650" y="1866900"/>
          <p14:tracePt t="8449" x="1638300" y="1873250"/>
          <p14:tracePt t="8457" x="1625600" y="1885950"/>
          <p14:tracePt t="8466" x="1612900" y="1911350"/>
          <p14:tracePt t="8483" x="1574800" y="1955800"/>
          <p14:tracePt t="8500" x="1504950" y="1993900"/>
          <p14:tracePt t="8516" x="1454150" y="2025650"/>
          <p14:tracePt t="8533" x="1422400" y="2044700"/>
          <p14:tracePt t="8549" x="1403350" y="2057400"/>
          <p14:tracePt t="8566" x="1371600" y="2063750"/>
          <p14:tracePt t="8583" x="1346200" y="2089150"/>
          <p14:tracePt t="8599" x="1333500" y="2101850"/>
          <p14:tracePt t="8616" x="1327150" y="2127250"/>
          <p14:tracePt t="8633" x="1301750" y="2190750"/>
          <p14:tracePt t="8649" x="1301750" y="2222500"/>
          <p14:tracePt t="8666" x="1301750" y="2254250"/>
          <p14:tracePt t="8683" x="1301750" y="2286000"/>
          <p14:tracePt t="8699" x="1301750" y="2305050"/>
          <p14:tracePt t="8716" x="1301750" y="2336800"/>
          <p14:tracePt t="8733" x="1301750" y="2355850"/>
          <p14:tracePt t="8750" x="1301750" y="2368550"/>
          <p14:tracePt t="8766" x="1308100" y="2400300"/>
          <p14:tracePt t="8783" x="1333500" y="2425700"/>
          <p14:tracePt t="8799" x="1358900" y="2444750"/>
          <p14:tracePt t="8816" x="1384300" y="2476500"/>
          <p14:tracePt t="8833" x="1416050" y="2495550"/>
          <p14:tracePt t="8849" x="1428750" y="2508250"/>
          <p14:tracePt t="8866" x="1454150" y="2514600"/>
          <p14:tracePt t="8883" x="1466850" y="2514600"/>
          <p14:tracePt t="8913" x="1479550" y="2520950"/>
          <p14:tracePt t="8929" x="1479550" y="2527300"/>
          <p14:tracePt t="8945" x="1498600" y="2559050"/>
          <p14:tracePt t="8953" x="1504950" y="2565400"/>
          <p14:tracePt t="8966" x="1504950" y="2571750"/>
          <p14:tracePt t="8985" x="1504950" y="2578100"/>
          <p14:tracePt t="9017" x="1511300" y="2584450"/>
          <p14:tracePt t="9113" x="1504950" y="2584450"/>
          <p14:tracePt t="9121" x="1498600" y="2584450"/>
          <p14:tracePt t="9133" x="1479550" y="2578100"/>
          <p14:tracePt t="9150" x="1466850" y="2565400"/>
          <p14:tracePt t="9166" x="1447800" y="2552700"/>
          <p14:tracePt t="9183" x="1435100" y="2533650"/>
          <p14:tracePt t="9199" x="1428750" y="2533650"/>
          <p14:tracePt t="9216" x="1409700" y="2527300"/>
          <p14:tracePt t="10362" x="1403350" y="2520950"/>
          <p14:tracePt t="10563" x="1403350" y="2508250"/>
          <p14:tracePt t="10569" x="1403350" y="2495550"/>
          <p14:tracePt t="10593" x="1403350" y="2489200"/>
          <p14:tracePt t="10738" x="1403350" y="2482850"/>
          <p14:tracePt t="10754" x="1403350" y="2470150"/>
          <p14:tracePt t="10770" x="1403350" y="2463800"/>
          <p14:tracePt t="11066" x="1397000" y="2451100"/>
          <p14:tracePt t="11370" x="1390650" y="2444750"/>
          <p14:tracePt t="11386" x="1390650" y="2432050"/>
          <p14:tracePt t="11394" x="1390650" y="2425700"/>
          <p14:tracePt t="11410" x="1390650" y="2406650"/>
          <p14:tracePt t="11418" x="1390650" y="2381250"/>
          <p14:tracePt t="11434" x="1377950" y="2336800"/>
          <p14:tracePt t="11450" x="1371600" y="2292350"/>
          <p14:tracePt t="11467" x="1339850" y="2222500"/>
          <p14:tracePt t="11483" x="1320800" y="2184400"/>
          <p14:tracePt t="11500" x="1270000" y="2120900"/>
          <p14:tracePt t="11517" x="1231900" y="2076450"/>
          <p14:tracePt t="11533" x="1200150" y="2044700"/>
          <p14:tracePt t="11550" x="1181100" y="2019300"/>
          <p14:tracePt t="11567" x="1174750" y="2000250"/>
          <p14:tracePt t="11583" x="1162050" y="1981200"/>
          <p14:tracePt t="11600" x="1162050" y="1955800"/>
          <p14:tracePt t="11617" x="1162050" y="1924050"/>
          <p14:tracePt t="11634" x="1162050" y="1873250"/>
          <p14:tracePt t="11650" x="1162050" y="1860550"/>
          <p14:tracePt t="11667" x="1168400" y="1841500"/>
          <p14:tracePt t="11690" x="1168400" y="1835150"/>
          <p14:tracePt t="12610" x="1168400" y="1841500"/>
          <p14:tracePt t="12618" x="1174750" y="1860550"/>
          <p14:tracePt t="12634" x="1212850" y="1898650"/>
          <p14:tracePt t="12650" x="1263650" y="1968500"/>
          <p14:tracePt t="12667" x="1371600" y="2063750"/>
          <p14:tracePt t="12684" x="1543050" y="2139950"/>
          <p14:tracePt t="12700" x="1676400" y="2216150"/>
          <p14:tracePt t="12717" x="1816100" y="2305050"/>
          <p14:tracePt t="12734" x="1936750" y="2374900"/>
          <p14:tracePt t="12751" x="2000250" y="2425700"/>
          <p14:tracePt t="12767" x="2044700" y="2463800"/>
          <p14:tracePt t="12784" x="2082800" y="2495550"/>
          <p14:tracePt t="12800" x="2095500" y="2508250"/>
          <p14:tracePt t="12817" x="2101850" y="2514600"/>
          <p14:tracePt t="12834" x="2108200" y="2520950"/>
          <p14:tracePt t="12858" x="2120900" y="2527300"/>
          <p14:tracePt t="12978" x="2127250" y="2527300"/>
          <p14:tracePt t="12986" x="2127250" y="2520950"/>
          <p14:tracePt t="13000" x="2133600" y="2514600"/>
          <p14:tracePt t="13017" x="2146300" y="2501900"/>
          <p14:tracePt t="13034" x="2216150" y="2413000"/>
          <p14:tracePt t="13050" x="2260600" y="2374900"/>
          <p14:tracePt t="13067" x="2298700" y="2355850"/>
          <p14:tracePt t="13084" x="2330450" y="2349500"/>
          <p14:tracePt t="13100" x="2336800" y="2349500"/>
          <p14:tracePt t="13118" x="2343150" y="2349500"/>
          <p14:tracePt t="13170" x="2355850" y="2349500"/>
          <p14:tracePt t="13178" x="2355850" y="2362200"/>
          <p14:tracePt t="13186" x="2355850" y="2368550"/>
          <p14:tracePt t="13200" x="2355850" y="2374900"/>
          <p14:tracePt t="13217" x="2349500" y="2419350"/>
          <p14:tracePt t="13234" x="2311400" y="2470150"/>
          <p14:tracePt t="13250" x="2286000" y="2508250"/>
          <p14:tracePt t="13267" x="2279650" y="2533650"/>
          <p14:tracePt t="13284" x="2266950" y="2552700"/>
          <p14:tracePt t="13300" x="2266950" y="2571750"/>
          <p14:tracePt t="13317" x="2254250" y="2578100"/>
          <p14:tracePt t="13334" x="2247900" y="2584450"/>
          <p14:tracePt t="13351" x="2247900" y="2590800"/>
          <p14:tracePt t="13368" x="2247900" y="2609850"/>
          <p14:tracePt t="13482" x="2247900" y="2616200"/>
          <p14:tracePt t="13602" x="2247900" y="2609850"/>
          <p14:tracePt t="13642" x="2247900" y="2584450"/>
          <p14:tracePt t="13658" x="2241550" y="2584450"/>
          <p14:tracePt t="13667" x="2235200" y="2584450"/>
          <p14:tracePt t="13684" x="2209800" y="2584450"/>
          <p14:tracePt t="13701" x="2197100" y="2584450"/>
          <p14:tracePt t="13717" x="2178050" y="2584450"/>
          <p14:tracePt t="14947" x="2171700" y="2584450"/>
          <p14:tracePt t="14954" x="2165350" y="2590800"/>
          <p14:tracePt t="14970" x="2159000" y="2597150"/>
          <p14:tracePt t="14984" x="2146300" y="2616200"/>
          <p14:tracePt t="15001" x="2139950" y="2628900"/>
          <p14:tracePt t="15017" x="2127250" y="2660650"/>
          <p14:tracePt t="15034" x="2114550" y="2686050"/>
          <p14:tracePt t="15051" x="2114550" y="2705100"/>
          <p14:tracePt t="15068" x="2108200" y="2743200"/>
          <p14:tracePt t="15085" x="2108200" y="2774950"/>
          <p14:tracePt t="15101" x="2108200" y="2787650"/>
          <p14:tracePt t="15118" x="2108200" y="2819400"/>
          <p14:tracePt t="15134" x="2108200" y="2851150"/>
          <p14:tracePt t="15151" x="2108200" y="2863850"/>
          <p14:tracePt t="15168" x="2108200" y="2889250"/>
          <p14:tracePt t="15184" x="2108200" y="2901950"/>
          <p14:tracePt t="15201" x="2108200" y="2927350"/>
          <p14:tracePt t="15217" x="2108200" y="2971800"/>
          <p14:tracePt t="15234" x="2127250" y="3028950"/>
          <p14:tracePt t="15251" x="2127250" y="3060700"/>
          <p14:tracePt t="15268" x="2127250" y="3105150"/>
          <p14:tracePt t="15284" x="2127250" y="3149600"/>
          <p14:tracePt t="15301" x="2127250" y="3194050"/>
          <p14:tracePt t="15318" x="2127250" y="3225800"/>
          <p14:tracePt t="15334" x="2127250" y="3257550"/>
          <p14:tracePt t="15351" x="2127250" y="3270250"/>
          <p14:tracePt t="15368" x="2127250" y="3276600"/>
          <p14:tracePt t="15507" x="2127250" y="3263900"/>
          <p14:tracePt t="15515" x="2127250" y="3238500"/>
          <p14:tracePt t="15523" x="2127250" y="3225800"/>
          <p14:tracePt t="15534" x="2127250" y="3219450"/>
          <p14:tracePt t="15551" x="2127250" y="3187700"/>
          <p14:tracePt t="15568" x="2127250" y="3143250"/>
          <p14:tracePt t="15584" x="2127250" y="3098800"/>
          <p14:tracePt t="15601" x="2139950" y="3041650"/>
          <p14:tracePt t="15618" x="2139950" y="3009900"/>
          <p14:tracePt t="15634" x="2146300" y="2959100"/>
          <p14:tracePt t="15651" x="2152650" y="2927350"/>
          <p14:tracePt t="15668" x="2152650" y="2901950"/>
          <p14:tracePt t="15684" x="2152650" y="2876550"/>
          <p14:tracePt t="15701" x="2152650" y="2857500"/>
          <p14:tracePt t="15718" x="2171700" y="2832100"/>
          <p14:tracePt t="15734" x="2171700" y="2825750"/>
          <p14:tracePt t="15751" x="2171700" y="2813050"/>
          <p14:tracePt t="15768" x="2178050" y="2806700"/>
          <p14:tracePt t="15955" x="2171700" y="2819400"/>
          <p14:tracePt t="15979" x="2171700" y="2825750"/>
          <p14:tracePt t="15987" x="2165350" y="2844800"/>
          <p14:tracePt t="15995" x="2165350" y="2851150"/>
          <p14:tracePt t="16003" x="2165350" y="2863850"/>
          <p14:tracePt t="16018" x="2159000" y="2901950"/>
          <p14:tracePt t="16034" x="2159000" y="2946400"/>
          <p14:tracePt t="16051" x="2146300" y="2965450"/>
          <p14:tracePt t="16068" x="2146300" y="2984500"/>
          <p14:tracePt t="16084" x="2146300" y="2990850"/>
          <p14:tracePt t="16131" x="2146300" y="3003550"/>
          <p14:tracePt t="16291" x="2146300" y="2990850"/>
          <p14:tracePt t="16299" x="2146300" y="2984500"/>
          <p14:tracePt t="16307" x="2146300" y="2971800"/>
          <p14:tracePt t="16318" x="2146300" y="2965450"/>
          <p14:tracePt t="16334" x="2146300" y="2933700"/>
          <p14:tracePt t="16351" x="2159000" y="2901950"/>
          <p14:tracePt t="16368" x="2165350" y="2895600"/>
          <p14:tracePt t="16385" x="2165350" y="2870200"/>
          <p14:tracePt t="16401" x="2165350" y="2844800"/>
          <p14:tracePt t="16418" x="2165350" y="2819400"/>
          <p14:tracePt t="16435" x="2171700" y="2800350"/>
          <p14:tracePt t="16459" x="2171700" y="2794000"/>
          <p14:tracePt t="16739" x="2171700" y="2806700"/>
          <p14:tracePt t="16763" x="2171700" y="2819400"/>
          <p14:tracePt t="16795" x="2171700" y="2825750"/>
          <p14:tracePt t="16819" x="2171700" y="2832100"/>
          <p14:tracePt t="16827" x="2171700" y="2838450"/>
          <p14:tracePt t="16835" x="2171700" y="2844800"/>
          <p14:tracePt t="16859" x="2171700" y="2851150"/>
          <p14:tracePt t="16875" x="2171700" y="2863850"/>
          <p14:tracePt t="16899" x="2171700" y="2870200"/>
          <p14:tracePt t="17435" x="2165350" y="2876550"/>
          <p14:tracePt t="17443" x="2159000" y="2876550"/>
          <p14:tracePt t="17452" x="2139950" y="2857500"/>
          <p14:tracePt t="17468" x="2082800" y="2800350"/>
          <p14:tracePt t="17485" x="2000250" y="2724150"/>
          <p14:tracePt t="17501" x="1930400" y="2616200"/>
          <p14:tracePt t="17518" x="1841500" y="2463800"/>
          <p14:tracePt t="17535" x="1778000" y="2311400"/>
          <p14:tracePt t="17552" x="1714500" y="2159000"/>
          <p14:tracePt t="17568" x="1682750" y="2076450"/>
          <p14:tracePt t="17585" x="1651000" y="1993900"/>
          <p14:tracePt t="17601" x="1600200" y="1917700"/>
          <p14:tracePt t="17618" x="1562100" y="1860550"/>
          <p14:tracePt t="17635" x="1524000" y="1803400"/>
          <p14:tracePt t="17651" x="1498600" y="1778000"/>
          <p14:tracePt t="17668" x="1492250" y="1771650"/>
          <p14:tracePt t="17685" x="1466850" y="1739900"/>
          <p14:tracePt t="17701" x="1454150" y="1720850"/>
          <p14:tracePt t="17718" x="1428750" y="1689100"/>
          <p14:tracePt t="17735" x="1409700" y="1651000"/>
          <p14:tracePt t="17752" x="1371600" y="1606550"/>
          <p14:tracePt t="17769" x="1320800" y="1543050"/>
          <p14:tracePt t="17785" x="1257300" y="1498600"/>
          <p14:tracePt t="17802" x="1181100" y="1416050"/>
          <p14:tracePt t="17819" x="1117600" y="1346200"/>
          <p14:tracePt t="17819" x="1111250" y="1314450"/>
          <p14:tracePt t="17835" x="1060450" y="1276350"/>
          <p14:tracePt t="17851" x="1035050" y="1257300"/>
          <p14:tracePt t="17868" x="1028700" y="1250950"/>
          <p14:tracePt t="17891" x="1009650" y="1250950"/>
          <p14:tracePt t="17908" x="1003300" y="1257300"/>
          <p14:tracePt t="17918" x="996950" y="1270000"/>
          <p14:tracePt t="17935" x="990600" y="1276350"/>
          <p14:tracePt t="17952" x="984250" y="1295400"/>
          <p14:tracePt t="17968" x="984250" y="1333500"/>
          <p14:tracePt t="17985" x="984250" y="1365250"/>
          <p14:tracePt t="18002" x="984250" y="1390650"/>
          <p14:tracePt t="18018" x="984250" y="1422400"/>
          <p14:tracePt t="18035" x="1009650" y="1454150"/>
          <p14:tracePt t="18052" x="1016000" y="1460500"/>
          <p14:tracePt t="18068" x="1028700" y="1466850"/>
          <p14:tracePt t="18085" x="1047750" y="1466850"/>
          <p14:tracePt t="18101" x="1054100" y="1473200"/>
          <p14:tracePt t="18118" x="1066800" y="1473200"/>
          <p14:tracePt t="18135" x="1073150" y="1473200"/>
          <p14:tracePt t="18152" x="1117600" y="1473200"/>
          <p14:tracePt t="18169" x="1143000" y="1492250"/>
          <p14:tracePt t="18185" x="1187450" y="1504950"/>
          <p14:tracePt t="18202" x="1219200" y="1524000"/>
          <p14:tracePt t="18218" x="1257300" y="1524000"/>
          <p14:tracePt t="18235" x="1276350" y="1536700"/>
          <p14:tracePt t="18252" x="1282700" y="1543050"/>
          <p14:tracePt t="18419" x="1276350" y="1543050"/>
          <p14:tracePt t="18435" x="1270000" y="1536700"/>
          <p14:tracePt t="18451" x="1244600" y="1530350"/>
          <p14:tracePt t="18483" x="1238250" y="1517650"/>
          <p14:tracePt t="18523" x="1231900" y="1511300"/>
          <p14:tracePt t="18531" x="1219200" y="1504950"/>
          <p14:tracePt t="18595" x="1219200" y="1498600"/>
          <p14:tracePt t="18980" x="1231900" y="1492250"/>
          <p14:tracePt t="18988" x="1295400" y="1492250"/>
          <p14:tracePt t="19002" x="1352550" y="1492250"/>
          <p14:tracePt t="19018" x="1479550" y="1511300"/>
          <p14:tracePt t="19035" x="1644650" y="1530350"/>
          <p14:tracePt t="19052" x="1758950" y="1568450"/>
          <p14:tracePt t="19068" x="1892300" y="1600200"/>
          <p14:tracePt t="19085" x="1962150" y="1631950"/>
          <p14:tracePt t="19102" x="2000250" y="1644650"/>
          <p14:tracePt t="19118" x="2032000" y="1670050"/>
          <p14:tracePt t="19139" x="2038350" y="1676400"/>
          <p14:tracePt t="19163" x="2051050" y="1682750"/>
          <p14:tracePt t="19180" x="2057400" y="1689100"/>
          <p14:tracePt t="19202" x="2082800" y="1708150"/>
          <p14:tracePt t="19218" x="2101850" y="1708150"/>
          <p14:tracePt t="19236" x="2152650" y="1714500"/>
          <p14:tracePt t="19252" x="2197100" y="1714500"/>
          <p14:tracePt t="19268" x="2228850" y="1714500"/>
          <p14:tracePt t="19285" x="2273300" y="1720850"/>
          <p14:tracePt t="19302" x="2311400" y="1720850"/>
          <p14:tracePt t="19319" x="2324100" y="1727200"/>
          <p14:tracePt t="19335" x="2343150" y="1746250"/>
          <p14:tracePt t="19352" x="2355850" y="1752600"/>
          <p14:tracePt t="19371" x="2368550" y="1765300"/>
          <p14:tracePt t="19556" x="2362200" y="1765300"/>
          <p14:tracePt t="19572" x="2355850" y="1765300"/>
          <p14:tracePt t="19580" x="2349500" y="1765300"/>
          <p14:tracePt t="19587" x="2336800" y="1765300"/>
          <p14:tracePt t="19602" x="2324100" y="1765300"/>
          <p14:tracePt t="19618" x="2292350" y="1765300"/>
          <p14:tracePt t="19635" x="2260600" y="1752600"/>
          <p14:tracePt t="19652" x="2222500" y="1739900"/>
          <p14:tracePt t="19669" x="2190750" y="1733550"/>
          <p14:tracePt t="19685" x="2178050" y="1727200"/>
          <p14:tracePt t="19702" x="2159000" y="1708150"/>
          <p14:tracePt t="19719" x="2146300" y="1701800"/>
          <p14:tracePt t="19780" x="2139950" y="1695450"/>
          <p14:tracePt t="19804" x="2127250" y="1689100"/>
          <p14:tracePt t="19812" x="2127250" y="1682750"/>
          <p14:tracePt t="19828" x="2127250" y="1670050"/>
          <p14:tracePt t="19835" x="2127250" y="1663700"/>
          <p14:tracePt t="19852" x="2127250" y="1657350"/>
          <p14:tracePt t="19869" x="2127250" y="1644650"/>
          <p14:tracePt t="19885" x="2133600" y="1631950"/>
          <p14:tracePt t="20028" x="2139950" y="1625600"/>
          <p14:tracePt t="20036" x="2146300" y="1625600"/>
          <p14:tracePt t="20116" x="2152650" y="1625600"/>
          <p14:tracePt t="20140" x="2159000" y="1625600"/>
          <p14:tracePt t="20156" x="2178050" y="1625600"/>
          <p14:tracePt t="20172" x="2190750" y="1625600"/>
          <p14:tracePt t="20196" x="2203450" y="1619250"/>
          <p14:tracePt t="20236" x="2216150" y="1619250"/>
          <p14:tracePt t="20260" x="2222500" y="1619250"/>
          <p14:tracePt t="20300" x="2228850" y="1619250"/>
          <p14:tracePt t="20324" x="2241550" y="1619250"/>
          <p14:tracePt t="22716" x="2247900" y="1619250"/>
          <p14:tracePt t="22724" x="2241550" y="1644650"/>
          <p14:tracePt t="22736" x="2222500" y="1689100"/>
          <p14:tracePt t="22753" x="2216150" y="1720850"/>
          <p14:tracePt t="22769" x="2165350" y="1790700"/>
          <p14:tracePt t="22786" x="2127250" y="1835150"/>
          <p14:tracePt t="22803" x="2038350" y="1892300"/>
          <p14:tracePt t="22819" x="1936750" y="1936750"/>
          <p14:tracePt t="22836" x="1701800" y="2000250"/>
          <p14:tracePt t="22853" x="1555750" y="2012950"/>
          <p14:tracePt t="22869" x="1435100" y="2012950"/>
          <p14:tracePt t="22886" x="1358900" y="2012950"/>
          <p14:tracePt t="22903" x="1282700" y="2012950"/>
          <p14:tracePt t="22919" x="1238250" y="2012950"/>
          <p14:tracePt t="22936" x="1219200" y="2012950"/>
          <p14:tracePt t="22953" x="1212850" y="2012950"/>
          <p14:tracePt t="23052" x="1212850" y="2006600"/>
          <p14:tracePt t="23060" x="1282700" y="2019300"/>
          <p14:tracePt t="23069" x="1377950" y="2032000"/>
          <p14:tracePt t="23086" x="1670050" y="2032000"/>
          <p14:tracePt t="23103" x="2070100" y="2095500"/>
          <p14:tracePt t="23119" x="2635250" y="2171700"/>
          <p14:tracePt t="23136" x="3282950" y="2292350"/>
          <p14:tracePt t="23153" x="3829050" y="2406650"/>
          <p14:tracePt t="23170" x="4178300" y="2470150"/>
          <p14:tracePt t="23186" x="4311650" y="2482850"/>
          <p14:tracePt t="23203" x="4356100" y="2501900"/>
          <p14:tracePt t="23219" x="4362450" y="2501900"/>
          <p14:tracePt t="23301" x="4368800" y="2501900"/>
          <p14:tracePt t="23357" x="4362450" y="2495550"/>
          <p14:tracePt t="23364" x="4349750" y="2495550"/>
          <p14:tracePt t="23380" x="4343400" y="2489200"/>
          <p14:tracePt t="23388" x="4337050" y="2489200"/>
          <p14:tracePt t="23403" x="4318000" y="2470150"/>
          <p14:tracePt t="23420" x="4311650" y="2463800"/>
          <p14:tracePt t="23436" x="4298950" y="2457450"/>
          <p14:tracePt t="23461" x="4292600" y="2444750"/>
          <p14:tracePt t="23476" x="4292600" y="2438400"/>
          <p14:tracePt t="23492" x="4279900" y="2432050"/>
          <p14:tracePt t="27773" x="4273550" y="2425700"/>
          <p14:tracePt t="27782" x="4273550" y="2419350"/>
          <p14:tracePt t="27789" x="4248150" y="2393950"/>
          <p14:tracePt t="27804" x="4203700" y="2355850"/>
          <p14:tracePt t="27820" x="4114800" y="2305050"/>
          <p14:tracePt t="27837" x="3987800" y="2216150"/>
          <p14:tracePt t="27854" x="3879850" y="2159000"/>
          <p14:tracePt t="27870" x="3835400" y="2139950"/>
          <p14:tracePt t="27887" x="3790950" y="2101850"/>
          <p14:tracePt t="27904" x="3752850" y="2076450"/>
          <p14:tracePt t="27920" x="3676650" y="2012950"/>
          <p14:tracePt t="27937" x="3556000" y="1924050"/>
          <p14:tracePt t="27954" x="3359150" y="1758950"/>
          <p14:tracePt t="27970" x="3136900" y="1574800"/>
          <p14:tracePt t="27987" x="2959100" y="1466850"/>
          <p14:tracePt t="28004" x="2870200" y="1416050"/>
          <p14:tracePt t="28020" x="2857500" y="1403350"/>
          <p14:tracePt t="28038" x="2844800" y="1397000"/>
          <p14:tracePt t="28054" x="2844800" y="1390650"/>
          <p14:tracePt t="28206" x="2844800" y="1409700"/>
          <p14:tracePt t="28214" x="2844800" y="1422400"/>
          <p14:tracePt t="28222" x="2844800" y="1454150"/>
          <p14:tracePt t="28238" x="2844800" y="1473200"/>
          <p14:tracePt t="28254" x="2863850" y="1511300"/>
          <p14:tracePt t="28271" x="2889250" y="1530350"/>
          <p14:tracePt t="28287" x="2914650" y="1562100"/>
          <p14:tracePt t="28304" x="2952750" y="1587500"/>
          <p14:tracePt t="28321" x="2984500" y="1606550"/>
          <p14:tracePt t="28337" x="3035300" y="1631950"/>
          <p14:tracePt t="28354" x="3073400" y="1644650"/>
          <p14:tracePt t="28371" x="3105150" y="1651000"/>
          <p14:tracePt t="28387" x="3149600" y="1651000"/>
          <p14:tracePt t="28404" x="3175000" y="1657350"/>
          <p14:tracePt t="28421" x="3219450" y="1657350"/>
          <p14:tracePt t="28437" x="3251200" y="1657350"/>
          <p14:tracePt t="28454" x="3282950" y="1657350"/>
          <p14:tracePt t="28471" x="3302000" y="1657350"/>
          <p14:tracePt t="28487" x="3321050" y="1657350"/>
          <p14:tracePt t="28504" x="3327400" y="1657350"/>
          <p14:tracePt t="29287" x="3340100" y="1657350"/>
          <p14:tracePt t="29310" x="3352800" y="1657350"/>
          <p14:tracePt t="29342" x="3359150" y="1657350"/>
          <p14:tracePt t="29390" x="3365500" y="1657350"/>
          <p14:tracePt t="29430" x="3378200" y="1657350"/>
          <p14:tracePt t="29462" x="3390900" y="1657350"/>
          <p14:tracePt t="29486" x="3409950" y="1663700"/>
          <p14:tracePt t="29503" x="3416300" y="1676400"/>
          <p14:tracePt t="29518" x="3422650" y="1682750"/>
          <p14:tracePt t="29550" x="3429000" y="1682750"/>
          <p14:tracePt t="29566" x="3435350" y="1682750"/>
          <p14:tracePt t="29590" x="3454400" y="1689100"/>
          <p14:tracePt t="30630" x="3460750" y="1695450"/>
          <p14:tracePt t="30638" x="3460750" y="1714500"/>
          <p14:tracePt t="30654" x="3460750" y="1790700"/>
          <p14:tracePt t="30671" x="3435350" y="1911350"/>
          <p14:tracePt t="30688" x="3409950" y="2089150"/>
          <p14:tracePt t="30705" x="3397250" y="2336800"/>
          <p14:tracePt t="30721" x="3397250" y="2609850"/>
          <p14:tracePt t="30738" x="3429000" y="2908300"/>
          <p14:tracePt t="30754" x="3448050" y="3168650"/>
          <p14:tracePt t="30771" x="3448050" y="3365500"/>
          <p14:tracePt t="30788" x="3429000" y="3505200"/>
          <p14:tracePt t="30804" x="3409950" y="3587750"/>
          <p14:tracePt t="30821" x="3371850" y="3676650"/>
          <p14:tracePt t="30838" x="3327400" y="3733800"/>
          <p14:tracePt t="30854" x="3295650" y="3752850"/>
          <p14:tracePt t="30871" x="3276600" y="3771900"/>
          <p14:tracePt t="30888" x="3251200" y="3784600"/>
          <p14:tracePt t="30905" x="3232150" y="3784600"/>
          <p14:tracePt t="30922" x="3200400" y="3784600"/>
          <p14:tracePt t="30938" x="3149600" y="3784600"/>
          <p14:tracePt t="30955" x="3079750" y="3759200"/>
          <p14:tracePt t="30971" x="2971800" y="3657600"/>
          <p14:tracePt t="30988" x="2863850" y="3543300"/>
          <p14:tracePt t="31005" x="2730500" y="3403600"/>
          <p14:tracePt t="31021" x="2590800" y="3257550"/>
          <p14:tracePt t="31038" x="2330450" y="3009900"/>
          <p14:tracePt t="31054" x="2171700" y="2863850"/>
          <p14:tracePt t="31071" x="1993900" y="2717800"/>
          <p14:tracePt t="31088" x="1885950" y="2616200"/>
          <p14:tracePt t="31104" x="1790700" y="2540000"/>
          <p14:tracePt t="31121" x="1752600" y="2489200"/>
          <p14:tracePt t="31138" x="1727200" y="2438400"/>
          <p14:tracePt t="31155" x="1714500" y="2400300"/>
          <p14:tracePt t="31171" x="1708150" y="2374900"/>
          <p14:tracePt t="31188" x="1708150" y="2368550"/>
          <p14:tracePt t="31204" x="1708150" y="2355850"/>
          <p14:tracePt t="31262" x="1708150" y="2349500"/>
          <p14:tracePt t="31270" x="1727200" y="2349500"/>
          <p14:tracePt t="31278" x="1733550" y="2349500"/>
          <p14:tracePt t="31288" x="1765300" y="2349500"/>
          <p14:tracePt t="31304" x="1835150" y="2374900"/>
          <p14:tracePt t="31321" x="1943100" y="2374900"/>
          <p14:tracePt t="31338" x="2019300" y="2368550"/>
          <p14:tracePt t="31355" x="2057400" y="2362200"/>
          <p14:tracePt t="31371" x="2082800" y="2330450"/>
          <p14:tracePt t="31388" x="2127250" y="2317750"/>
          <p14:tracePt t="31405" x="2146300" y="2317750"/>
          <p14:tracePt t="31422" x="2165350" y="2317750"/>
          <p14:tracePt t="31438" x="2171700" y="2317750"/>
          <p14:tracePt t="31455" x="2184400" y="2317750"/>
          <p14:tracePt t="31471" x="2190750" y="2317750"/>
          <p14:tracePt t="31488" x="2209800" y="2324100"/>
          <p14:tracePt t="31505" x="2247900" y="2336800"/>
          <p14:tracePt t="31521" x="2254250" y="2355850"/>
          <p14:tracePt t="31538" x="2254250" y="2400300"/>
          <p14:tracePt t="31555" x="2254250" y="2425700"/>
          <p14:tracePt t="31571" x="2254250" y="2470150"/>
          <p14:tracePt t="31588" x="2254250" y="2489200"/>
          <p14:tracePt t="31605" x="2254250" y="2495550"/>
          <p14:tracePt t="32095" x="2254250" y="2501900"/>
          <p14:tracePt t="37592" x="2254250" y="2495550"/>
          <p14:tracePt t="37600" x="2254250" y="2482850"/>
          <p14:tracePt t="37608" x="2254250" y="2470150"/>
          <p14:tracePt t="37623" x="2254250" y="2451100"/>
          <p14:tracePt t="37640" x="2254250" y="2406650"/>
          <p14:tracePt t="37656" x="2260600" y="2368550"/>
          <p14:tracePt t="37673" x="2260600" y="2324100"/>
          <p14:tracePt t="37689" x="2260600" y="2292350"/>
          <p14:tracePt t="37706" x="2260600" y="2247900"/>
          <p14:tracePt t="37723" x="2260600" y="2216150"/>
          <p14:tracePt t="37739" x="2260600" y="2190750"/>
          <p14:tracePt t="37757" x="2260600" y="2165350"/>
          <p14:tracePt t="37773" x="2260600" y="2127250"/>
          <p14:tracePt t="37789" x="2260600" y="2082800"/>
          <p14:tracePt t="37806" x="2235200" y="2038350"/>
          <p14:tracePt t="37823" x="2222500" y="1987550"/>
          <p14:tracePt t="37839" x="2197100" y="1930400"/>
          <p14:tracePt t="37856" x="2178050" y="1885950"/>
          <p14:tracePt t="37873" x="2152650" y="1854200"/>
          <p14:tracePt t="37889" x="2133600" y="1816100"/>
          <p14:tracePt t="37906" x="2114550" y="1784350"/>
          <p14:tracePt t="37923" x="2089150" y="1758950"/>
          <p14:tracePt t="37939" x="2070100" y="1733550"/>
          <p14:tracePt t="37956" x="2051050" y="1708150"/>
          <p14:tracePt t="37973" x="2019300" y="1663700"/>
          <p14:tracePt t="37989" x="2006600" y="1644650"/>
          <p14:tracePt t="38006" x="1981200" y="1612900"/>
          <p14:tracePt t="38023" x="1955800" y="1574800"/>
          <p14:tracePt t="38024" x="1943100" y="1549400"/>
          <p14:tracePt t="38040" x="1930400" y="1543050"/>
          <p14:tracePt t="38056" x="1898650" y="1504950"/>
          <p14:tracePt t="38073" x="1885950" y="1498600"/>
          <p14:tracePt t="38089" x="1879600" y="1492250"/>
          <p14:tracePt t="38106" x="1860550" y="1485900"/>
          <p14:tracePt t="38123" x="1835150" y="1460500"/>
          <p14:tracePt t="38140" x="1816100" y="1460500"/>
          <p14:tracePt t="38157" x="1784350" y="1454150"/>
          <p14:tracePt t="38173" x="1739900" y="1441450"/>
          <p14:tracePt t="38190" x="1695450" y="1441450"/>
          <p14:tracePt t="38206" x="1651000" y="1422400"/>
          <p14:tracePt t="38223" x="1593850" y="1422400"/>
          <p14:tracePt t="38240" x="1511300" y="1416050"/>
          <p14:tracePt t="38256" x="1466850" y="1416050"/>
          <p14:tracePt t="38273" x="1409700" y="1416050"/>
          <p14:tracePt t="38290" x="1352550" y="1416050"/>
          <p14:tracePt t="38306" x="1301750" y="1416050"/>
          <p14:tracePt t="38323" x="1219200" y="1416050"/>
          <p14:tracePt t="38340" x="1168400" y="1416050"/>
          <p14:tracePt t="38356" x="1085850" y="1416050"/>
          <p14:tracePt t="38373" x="1022350" y="1416050"/>
          <p14:tracePt t="38390" x="977900" y="1416050"/>
          <p14:tracePt t="38406" x="939800" y="1416050"/>
          <p14:tracePt t="38423" x="895350" y="1416050"/>
          <p14:tracePt t="38440" x="863600" y="1422400"/>
          <p14:tracePt t="38456" x="838200" y="1428750"/>
          <p14:tracePt t="38473" x="825500" y="1441450"/>
          <p14:tracePt t="38490" x="800100" y="1454150"/>
          <p14:tracePt t="38506" x="793750" y="1466850"/>
          <p14:tracePt t="38523" x="774700" y="1479550"/>
          <p14:tracePt t="38540" x="755650" y="1504950"/>
          <p14:tracePt t="38556" x="723900" y="1536700"/>
          <p14:tracePt t="38573" x="717550" y="1593850"/>
          <p14:tracePt t="38590" x="685800" y="1663700"/>
          <p14:tracePt t="38606" x="685800" y="1720850"/>
          <p14:tracePt t="38623" x="679450" y="1778000"/>
          <p14:tracePt t="38640" x="679450" y="1828800"/>
          <p14:tracePt t="38640" x="679450" y="1860550"/>
          <p14:tracePt t="38656" x="679450" y="1905000"/>
          <p14:tracePt t="38673" x="679450" y="1949450"/>
          <p14:tracePt t="38690" x="679450" y="1968500"/>
          <p14:tracePt t="38706" x="692150" y="2006600"/>
          <p14:tracePt t="38723" x="698500" y="2038350"/>
          <p14:tracePt t="38740" x="704850" y="2057400"/>
          <p14:tracePt t="38756" x="730250" y="2095500"/>
          <p14:tracePt t="38773" x="749300" y="2133600"/>
          <p14:tracePt t="38790" x="774700" y="2171700"/>
          <p14:tracePt t="38806" x="806450" y="2228850"/>
          <p14:tracePt t="38823" x="844550" y="2273300"/>
          <p14:tracePt t="38840" x="908050" y="2343150"/>
          <p14:tracePt t="38856" x="971550" y="2393950"/>
          <p14:tracePt t="38873" x="1035050" y="2444750"/>
          <p14:tracePt t="38890" x="1104900" y="2495550"/>
          <p14:tracePt t="38906" x="1231900" y="2590800"/>
          <p14:tracePt t="38923" x="1314450" y="2635250"/>
          <p14:tracePt t="38940" x="1428750" y="2673350"/>
          <p14:tracePt t="38956" x="1593850" y="2705100"/>
          <p14:tracePt t="38973" x="1739900" y="2717800"/>
          <p14:tracePt t="38990" x="1949450" y="2717800"/>
          <p14:tracePt t="39006" x="2120900" y="2717800"/>
          <p14:tracePt t="39023" x="2228850" y="2717800"/>
          <p14:tracePt t="39040" x="2305050" y="2717800"/>
          <p14:tracePt t="39056" x="2311400" y="2711450"/>
          <p14:tracePt t="39368" x="2298700" y="2711450"/>
          <p14:tracePt t="39376" x="2292350" y="2711450"/>
          <p14:tracePt t="39390" x="2286000" y="2711450"/>
          <p14:tracePt t="39406" x="2260600" y="2711450"/>
          <p14:tracePt t="39423" x="2254250" y="2711450"/>
          <p14:tracePt t="39440" x="2216150" y="2711450"/>
          <p14:tracePt t="39456" x="2190750" y="2711450"/>
          <p14:tracePt t="39473" x="2159000" y="2711450"/>
          <p14:tracePt t="39490" x="2114550" y="2711450"/>
          <p14:tracePt t="39506" x="2051050" y="2705100"/>
          <p14:tracePt t="39523" x="1987550" y="2686050"/>
          <p14:tracePt t="39540" x="1905000" y="2641600"/>
          <p14:tracePt t="39556" x="1860550" y="2622550"/>
          <p14:tracePt t="39573" x="1822450" y="2597150"/>
          <p14:tracePt t="39590" x="1803400" y="2590800"/>
          <p14:tracePt t="39607" x="1733550" y="2578100"/>
          <p14:tracePt t="39623" x="1689100" y="2552700"/>
          <p14:tracePt t="39640" x="1612900" y="2501900"/>
          <p14:tracePt t="39657" x="1568450" y="2476500"/>
          <p14:tracePt t="39673" x="1543050" y="2444750"/>
          <p14:tracePt t="39690" x="1524000" y="2425700"/>
          <p14:tracePt t="39707" x="1485900" y="2374900"/>
          <p14:tracePt t="39724" x="1479550" y="2362200"/>
          <p14:tracePt t="39740" x="1447800" y="2330450"/>
          <p14:tracePt t="39756" x="1441450" y="2317750"/>
          <p14:tracePt t="39774" x="1428750" y="2286000"/>
          <p14:tracePt t="39790" x="1409700" y="2260600"/>
          <p14:tracePt t="39807" x="1403350" y="2247900"/>
          <p14:tracePt t="39823" x="1390650" y="2222500"/>
          <p14:tracePt t="39840" x="1358900" y="2197100"/>
          <p14:tracePt t="39857" x="1352550" y="2190750"/>
          <p14:tracePt t="39873" x="1339850" y="2178050"/>
          <p14:tracePt t="39890" x="1327150" y="2171700"/>
          <p14:tracePt t="39913" x="1314450" y="2171700"/>
          <p14:tracePt t="39928" x="1301750" y="2171700"/>
          <p14:tracePt t="40353" x="1320800" y="2171700"/>
          <p14:tracePt t="40360" x="1327150" y="2171700"/>
          <p14:tracePt t="40373" x="1339850" y="2171700"/>
          <p14:tracePt t="40390" x="1384300" y="2171700"/>
          <p14:tracePt t="40407" x="1428750" y="2171700"/>
          <p14:tracePt t="40423" x="1498600" y="2171700"/>
          <p14:tracePt t="40441" x="1549400" y="2171700"/>
          <p14:tracePt t="40457" x="1562100" y="2171700"/>
          <p14:tracePt t="40474" x="1581150" y="2171700"/>
          <p14:tracePt t="40490" x="1587500" y="2171700"/>
          <p14:tracePt t="40507" x="1593850" y="2171700"/>
          <p14:tracePt t="40768" x="1574800" y="2171700"/>
          <p14:tracePt t="40785" x="1549400" y="2171700"/>
          <p14:tracePt t="40792" x="1543050" y="2171700"/>
          <p14:tracePt t="40807" x="1524000" y="2171700"/>
          <p14:tracePt t="40823" x="1492250" y="2159000"/>
          <p14:tracePt t="40840" x="1416050" y="2120900"/>
          <p14:tracePt t="40857" x="1377950" y="2108200"/>
          <p14:tracePt t="40873" x="1352550" y="2082800"/>
          <p14:tracePt t="40890" x="1333500" y="2076450"/>
          <p14:tracePt t="40907" x="1308100" y="2051050"/>
          <p14:tracePt t="40923" x="1295400" y="2032000"/>
          <p14:tracePt t="40940" x="1289050" y="2019300"/>
          <p14:tracePt t="40957" x="1289050" y="1993900"/>
          <p14:tracePt t="40974" x="1289050" y="1981200"/>
          <p14:tracePt t="40990" x="1289050" y="1968500"/>
          <p14:tracePt t="41008" x="1289050" y="1962150"/>
          <p14:tracePt t="41056" x="1295400" y="1962150"/>
          <p14:tracePt t="41065" x="1301750" y="1962150"/>
          <p14:tracePt t="41088" x="1320800" y="1962150"/>
          <p14:tracePt t="41104" x="1333500" y="1968500"/>
          <p14:tracePt t="41297" x="1346200" y="1974850"/>
          <p14:tracePt t="41313" x="1352550" y="1981200"/>
          <p14:tracePt t="41321" x="1365250" y="2000250"/>
          <p14:tracePt t="41328" x="1365250" y="2006600"/>
          <p14:tracePt t="41340" x="1377950" y="2012950"/>
          <p14:tracePt t="41357" x="1384300" y="2038350"/>
          <p14:tracePt t="41374" x="1390650" y="2063750"/>
          <p14:tracePt t="41390" x="1409700" y="2089150"/>
          <p14:tracePt t="41407" x="1416050" y="2114550"/>
          <p14:tracePt t="41424" x="1428750" y="2139950"/>
          <p14:tracePt t="41441" x="1435100" y="2178050"/>
          <p14:tracePt t="41457" x="1447800" y="2197100"/>
          <p14:tracePt t="41474" x="1460500" y="2216150"/>
          <p14:tracePt t="41497" x="1473200" y="2222500"/>
          <p14:tracePt t="41657" x="1479550" y="2222500"/>
          <p14:tracePt t="41681" x="1479550" y="2216150"/>
          <p14:tracePt t="41689" x="1479550" y="2209800"/>
          <p14:tracePt t="41705" x="1479550" y="2184400"/>
          <p14:tracePt t="41721" x="1479550" y="2165350"/>
          <p14:tracePt t="41729" x="1479550" y="2152650"/>
          <p14:tracePt t="41740" x="1479550" y="2133600"/>
          <p14:tracePt t="41757" x="1479550" y="2101850"/>
          <p14:tracePt t="41774" x="1479550" y="2070100"/>
          <p14:tracePt t="41790" x="1479550" y="2025650"/>
          <p14:tracePt t="41807" x="1479550" y="2006600"/>
          <p14:tracePt t="41824" x="1479550" y="1981200"/>
          <p14:tracePt t="41841" x="1473200" y="1936750"/>
          <p14:tracePt t="41857" x="1466850" y="1924050"/>
          <p14:tracePt t="41874" x="1460500" y="1917700"/>
          <p14:tracePt t="41890" x="1460500" y="1911350"/>
          <p14:tracePt t="42033" x="1460500" y="1924050"/>
          <p14:tracePt t="42041" x="1460500" y="1930400"/>
          <p14:tracePt t="42065" x="1460500" y="1936750"/>
          <p14:tracePt t="42081" x="1460500" y="1949450"/>
          <p14:tracePt t="42097" x="1460500" y="1962150"/>
          <p14:tracePt t="42107" x="1460500" y="1968500"/>
          <p14:tracePt t="42124" x="1460500" y="1987550"/>
          <p14:tracePt t="42141" x="1460500" y="2006600"/>
          <p14:tracePt t="42158" x="1460500" y="2025650"/>
          <p14:tracePt t="42174" x="1460500" y="2057400"/>
          <p14:tracePt t="42190" x="1460500" y="2089150"/>
          <p14:tracePt t="42207" x="1460500" y="2120900"/>
          <p14:tracePt t="42224" x="1460500" y="2146300"/>
          <p14:tracePt t="42241" x="1460500" y="2203450"/>
          <p14:tracePt t="42257" x="1460500" y="2222500"/>
          <p14:tracePt t="42274" x="1460500" y="2228850"/>
          <p14:tracePt t="42417" x="1454150" y="2203450"/>
          <p14:tracePt t="42425" x="1454150" y="2184400"/>
          <p14:tracePt t="42441" x="1441450" y="2159000"/>
          <p14:tracePt t="42457" x="1435100" y="2127250"/>
          <p14:tracePt t="42474" x="1435100" y="2120900"/>
          <p14:tracePt t="42491" x="1435100" y="2101850"/>
          <p14:tracePt t="42649" x="1435100" y="2108200"/>
          <p14:tracePt t="42657" x="1435100" y="2120900"/>
          <p14:tracePt t="42674" x="1435100" y="2127250"/>
          <p14:tracePt t="42691" x="1435100" y="2133600"/>
          <p14:tracePt t="42707" x="1441450" y="2146300"/>
          <p14:tracePt t="42724" x="1454150" y="2152650"/>
          <p14:tracePt t="42741" x="1460500" y="2152650"/>
          <p14:tracePt t="42785" x="1466850" y="2152650"/>
          <p14:tracePt t="42809" x="1473200" y="2152650"/>
          <p14:tracePt t="42817" x="1479550" y="2127250"/>
          <p14:tracePt t="42825" x="1492250" y="2114550"/>
          <p14:tracePt t="42841" x="1492250" y="2089150"/>
          <p14:tracePt t="42857" x="1492250" y="2076450"/>
          <p14:tracePt t="42874" x="1492250" y="2063750"/>
          <p14:tracePt t="42921" x="1492250" y="2057400"/>
          <p14:tracePt t="42953" x="1485900" y="2044700"/>
          <p14:tracePt t="44105" x="1479550" y="2051050"/>
          <p14:tracePt t="44113" x="1479550" y="2057400"/>
          <p14:tracePt t="44124" x="1473200" y="2063750"/>
          <p14:tracePt t="44141" x="1473200" y="2076450"/>
          <p14:tracePt t="44158" x="1473200" y="2095500"/>
          <p14:tracePt t="44175" x="1473200" y="2114550"/>
          <p14:tracePt t="44193" x="1473200" y="2120900"/>
          <p14:tracePt t="44209" x="1466850" y="2127250"/>
          <p14:tracePt t="44265" x="1460500" y="2139950"/>
          <p14:tracePt t="44337" x="1441450" y="2133600"/>
          <p14:tracePt t="44345" x="1422400" y="2127250"/>
          <p14:tracePt t="44358" x="1409700" y="2120900"/>
          <p14:tracePt t="44374" x="1352550" y="2101850"/>
          <p14:tracePt t="44391" x="1314450" y="2070100"/>
          <p14:tracePt t="44408" x="1263650" y="2044700"/>
          <p14:tracePt t="44424" x="1219200" y="2006600"/>
          <p14:tracePt t="44441" x="1162050" y="1968500"/>
          <p14:tracePt t="44458" x="1079500" y="1917700"/>
          <p14:tracePt t="44474" x="1022350" y="1885950"/>
          <p14:tracePt t="44491" x="990600" y="1873250"/>
          <p14:tracePt t="44508" x="939800" y="1841500"/>
          <p14:tracePt t="44524" x="920750" y="1828800"/>
          <p14:tracePt t="44541" x="901700" y="1828800"/>
          <p14:tracePt t="44558" x="895350" y="1828800"/>
          <p14:tracePt t="44574" x="889000" y="1828800"/>
          <p14:tracePt t="44591" x="863600" y="1828800"/>
          <p14:tracePt t="44608" x="850900" y="1835150"/>
          <p14:tracePt t="44625" x="838200" y="1841500"/>
          <p14:tracePt t="44689" x="838200" y="1847850"/>
          <p14:tracePt t="44697" x="838200" y="1866900"/>
          <p14:tracePt t="44708" x="844550" y="1879600"/>
          <p14:tracePt t="44725" x="889000" y="1898650"/>
          <p14:tracePt t="44741" x="958850" y="1930400"/>
          <p14:tracePt t="44758" x="1003300" y="1949450"/>
          <p14:tracePt t="44774" x="1060450" y="1955800"/>
          <p14:tracePt t="44791" x="1104900" y="1974850"/>
          <p14:tracePt t="44808" x="1174750" y="1974850"/>
          <p14:tracePt t="44824" x="1219200" y="1987550"/>
          <p14:tracePt t="44842" x="1295400" y="2012950"/>
          <p14:tracePt t="44858" x="1339850" y="2044700"/>
          <p14:tracePt t="44874" x="1377950" y="2082800"/>
          <p14:tracePt t="44891" x="1397000" y="2114550"/>
          <p14:tracePt t="44908" x="1416050" y="2159000"/>
          <p14:tracePt t="44924" x="1416050" y="2216150"/>
          <p14:tracePt t="44941" x="1416050" y="2286000"/>
          <p14:tracePt t="44958" x="1416050" y="2330450"/>
          <p14:tracePt t="44974" x="1409700" y="2362200"/>
          <p14:tracePt t="44991" x="1409700" y="2387600"/>
          <p14:tracePt t="45008" x="1397000" y="2425700"/>
          <p14:tracePt t="45024" x="1377950" y="2470150"/>
          <p14:tracePt t="45041" x="1371600" y="2514600"/>
          <p14:tracePt t="45058" x="1365250" y="2546350"/>
          <p14:tracePt t="45075" x="1352550" y="2565400"/>
          <p14:tracePt t="45091" x="1352550" y="2584450"/>
          <p14:tracePt t="45218" x="1339850" y="2597150"/>
          <p14:tracePt t="45241" x="1339850" y="2628900"/>
          <p14:tracePt t="45250" x="1339850" y="2641600"/>
          <p14:tracePt t="45258" x="1327150" y="2660650"/>
          <p14:tracePt t="45274" x="1327150" y="2717800"/>
          <p14:tracePt t="45291" x="1327150" y="2781300"/>
          <p14:tracePt t="45308" x="1327150" y="2889250"/>
          <p14:tracePt t="45325" x="1327150" y="2978150"/>
          <p14:tracePt t="45342" x="1327150" y="3105150"/>
          <p14:tracePt t="45358" x="1333500" y="3181350"/>
          <p14:tracePt t="45375" x="1339850" y="3219450"/>
          <p14:tracePt t="45391" x="1346200" y="3232150"/>
          <p14:tracePt t="45706" x="1346200" y="3257550"/>
          <p14:tracePt t="45722" x="1346200" y="3270250"/>
          <p14:tracePt t="45730" x="1346200" y="3282950"/>
          <p14:tracePt t="45741" x="1346200" y="3295650"/>
          <p14:tracePt t="45758" x="1346200" y="3308350"/>
          <p14:tracePt t="45775" x="1346200" y="3321050"/>
          <p14:tracePt t="45791" x="1346200" y="3352800"/>
          <p14:tracePt t="45808" x="1358900" y="3371850"/>
          <p14:tracePt t="45825" x="1358900" y="3378200"/>
          <p14:tracePt t="45841" x="1371600" y="3397250"/>
          <p14:tracePt t="46170" x="1377950" y="3397250"/>
          <p14:tracePt t="46178" x="1390650" y="3397250"/>
          <p14:tracePt t="46191" x="1397000" y="3397250"/>
          <p14:tracePt t="46208" x="1422400" y="3371850"/>
          <p14:tracePt t="46225" x="1441450" y="3346450"/>
          <p14:tracePt t="46242" x="1504950" y="3302000"/>
          <p14:tracePt t="46258" x="1638300" y="3270250"/>
          <p14:tracePt t="46275" x="1822450" y="3206750"/>
          <p14:tracePt t="46292" x="1974850" y="3155950"/>
          <p14:tracePt t="46308" x="2120900" y="3105150"/>
          <p14:tracePt t="46325" x="2235200" y="3079750"/>
          <p14:tracePt t="46342" x="2247900" y="3079750"/>
          <p14:tracePt t="46358" x="2266950" y="3079750"/>
          <p14:tracePt t="46386" x="2273300" y="3073400"/>
          <p14:tracePt t="46402" x="2273300" y="3060700"/>
          <p14:tracePt t="46410" x="2273300" y="3048000"/>
          <p14:tracePt t="46425" x="2273300" y="3022600"/>
          <p14:tracePt t="46442" x="2260600" y="2959100"/>
          <p14:tracePt t="46458" x="2216150" y="2895600"/>
          <p14:tracePt t="46475" x="2178050" y="2857500"/>
          <p14:tracePt t="46491" x="2139950" y="2813050"/>
          <p14:tracePt t="46508" x="2114550" y="2774950"/>
          <p14:tracePt t="46525" x="2063750" y="2705100"/>
          <p14:tracePt t="46541" x="2038350" y="2660650"/>
          <p14:tracePt t="46558" x="2019300" y="2603500"/>
          <p14:tracePt t="46575" x="2006600" y="2533650"/>
          <p14:tracePt t="46591" x="2000250" y="2489200"/>
          <p14:tracePt t="46608" x="2000250" y="2457450"/>
          <p14:tracePt t="46625" x="2000250" y="2432050"/>
          <p14:tracePt t="46641" x="2000250" y="2419350"/>
          <p14:tracePt t="46658" x="2000250" y="2413000"/>
          <p14:tracePt t="46731" x="2000250" y="2400300"/>
          <p14:tracePt t="46778" x="2006600" y="2400300"/>
          <p14:tracePt t="46786" x="2032000" y="2406650"/>
          <p14:tracePt t="46794" x="2051050" y="2425700"/>
          <p14:tracePt t="46808" x="2051050" y="2432050"/>
          <p14:tracePt t="46825" x="2082800" y="2463800"/>
          <p14:tracePt t="46842" x="2127250" y="2489200"/>
          <p14:tracePt t="46858" x="2171700" y="2501900"/>
          <p14:tracePt t="46875" x="2178050" y="2508250"/>
          <p14:tracePt t="46892" x="2197100" y="2508250"/>
          <p14:tracePt t="46908" x="2216150" y="2508250"/>
          <p14:tracePt t="46925" x="2228850" y="2508250"/>
          <p14:tracePt t="46942" x="2235200" y="2508250"/>
          <p14:tracePt t="46958" x="2241550" y="2508250"/>
          <p14:tracePt t="46975" x="2254250" y="2508250"/>
          <p14:tracePt t="46992" x="2279650" y="2495550"/>
          <p14:tracePt t="47234" x="2273300" y="2495550"/>
          <p14:tracePt t="47282" x="2260600" y="2489200"/>
          <p14:tracePt t="47314" x="2241550" y="2470150"/>
          <p14:tracePt t="47603" x="2235200" y="2463800"/>
          <p14:tracePt t="47618" x="2228850" y="2457450"/>
          <p14:tracePt t="47626" x="2216150" y="2451100"/>
          <p14:tracePt t="47650" x="2203450" y="2432050"/>
          <p14:tracePt t="47698" x="2197100" y="2432050"/>
          <p14:tracePt t="47714" x="2184400" y="2425700"/>
          <p14:tracePt t="47930" x="2178050" y="2425700"/>
          <p14:tracePt t="47938" x="2171700" y="2425700"/>
          <p14:tracePt t="47954" x="2165350" y="2425700"/>
          <p14:tracePt t="48010" x="2159000" y="2425700"/>
          <p14:tracePt t="48026" x="2152650" y="2419350"/>
          <p14:tracePt t="48474" x="2159000" y="2419350"/>
          <p14:tracePt t="48490" x="2165350" y="2425700"/>
          <p14:tracePt t="48578" x="2171700" y="2425700"/>
          <p14:tracePt t="48851" x="2190750" y="2425700"/>
          <p14:tracePt t="48858" x="2197100" y="2432050"/>
          <p14:tracePt t="48875" x="2203450" y="2432050"/>
          <p14:tracePt t="48892" x="2209800" y="2438400"/>
          <p14:tracePt t="48915" x="2228850" y="2438400"/>
          <p14:tracePt t="48938" x="2235200" y="2444750"/>
          <p14:tracePt t="48978" x="2241550" y="2444750"/>
          <p14:tracePt t="49186" x="2247900" y="2444750"/>
          <p14:tracePt t="49194" x="2254250" y="2444750"/>
          <p14:tracePt t="49209" x="2266950" y="2444750"/>
          <p14:tracePt t="49226" x="2273300" y="2444750"/>
          <p14:tracePt t="49250" x="2279650" y="2444750"/>
          <p14:tracePt t="49259" x="2286000" y="2457450"/>
          <p14:tracePt t="49434" x="2292350" y="2463800"/>
          <p14:tracePt t="49491" x="2298700" y="2463800"/>
          <p14:tracePt t="49523" x="2311400" y="2463800"/>
          <p14:tracePt t="49603" x="2317750" y="2463800"/>
          <p14:tracePt t="49883" x="2324100" y="2470150"/>
          <p14:tracePt t="51931" x="2336800" y="2470150"/>
          <p14:tracePt t="51947" x="2349500" y="2470150"/>
          <p14:tracePt t="51955" x="2355850" y="2476500"/>
          <p14:tracePt t="52003" x="2362200" y="2482850"/>
          <p14:tracePt t="52115" x="2374900" y="2482850"/>
          <p14:tracePt t="52131" x="2393950" y="2482850"/>
          <p14:tracePt t="52155" x="2400300" y="2476500"/>
          <p14:tracePt t="52171" x="2406650" y="2470150"/>
          <p14:tracePt t="52195" x="2419350" y="2457450"/>
          <p14:tracePt t="52203" x="2425700" y="2451100"/>
          <p14:tracePt t="52227" x="2432050" y="2444750"/>
          <p14:tracePt t="52235" x="2432050" y="2438400"/>
          <p14:tracePt t="52251" x="2438400" y="2432050"/>
          <p14:tracePt t="52259" x="2438400" y="2425700"/>
          <p14:tracePt t="52276" x="2444750" y="2413000"/>
          <p14:tracePt t="52293" x="2463800" y="2400300"/>
          <p14:tracePt t="52309" x="2470150" y="2381250"/>
          <p14:tracePt t="52347" x="2470150" y="2374900"/>
          <p14:tracePt t="52355" x="2470150" y="2362200"/>
          <p14:tracePt t="52363" x="2476500" y="2355850"/>
          <p14:tracePt t="52379" x="2482850" y="2343150"/>
          <p14:tracePt t="52411" x="2482850" y="2336800"/>
          <p14:tracePt t="52419" x="2501900" y="2324100"/>
          <p14:tracePt t="52427" x="2501900" y="2317750"/>
          <p14:tracePt t="52443" x="2514600" y="2292350"/>
          <p14:tracePt t="52459" x="2514600" y="2273300"/>
          <p14:tracePt t="52476" x="2527300" y="2241550"/>
          <p14:tracePt t="52493" x="2533650" y="2209800"/>
          <p14:tracePt t="52509" x="2546350" y="2184400"/>
          <p14:tracePt t="52526" x="2546350" y="2152650"/>
          <p14:tracePt t="52543" x="2546350" y="2133600"/>
          <p14:tracePt t="52559" x="2546350" y="2101850"/>
          <p14:tracePt t="52576" x="2546350" y="2063750"/>
          <p14:tracePt t="52593" x="2546350" y="2025650"/>
          <p14:tracePt t="52610" x="2546350" y="1981200"/>
          <p14:tracePt t="52626" x="2546350" y="1930400"/>
          <p14:tracePt t="52643" x="2540000" y="1879600"/>
          <p14:tracePt t="52659" x="2533650" y="1835150"/>
          <p14:tracePt t="52676" x="2501900" y="1771650"/>
          <p14:tracePt t="52693" x="2489200" y="1739900"/>
          <p14:tracePt t="52710" x="2482850" y="1714500"/>
          <p14:tracePt t="52726" x="2463800" y="1695450"/>
          <p14:tracePt t="52743" x="2457450" y="1689100"/>
          <p14:tracePt t="52760" x="2438400" y="1676400"/>
          <p14:tracePt t="52776" x="2425700" y="1657350"/>
          <p14:tracePt t="52793" x="2393950" y="1625600"/>
          <p14:tracePt t="52809" x="2355850" y="1593850"/>
          <p14:tracePt t="52826" x="2324100" y="1555750"/>
          <p14:tracePt t="52843" x="2286000" y="1517650"/>
          <p14:tracePt t="52859" x="2260600" y="1492250"/>
          <p14:tracePt t="52877" x="2222500" y="1466850"/>
          <p14:tracePt t="52893" x="2203450" y="1460500"/>
          <p14:tracePt t="52910" x="2165350" y="1441450"/>
          <p14:tracePt t="52926" x="2159000" y="1441450"/>
          <p14:tracePt t="52943" x="2120900" y="1428750"/>
          <p14:tracePt t="52960" x="2082800" y="1409700"/>
          <p14:tracePt t="52976" x="2051050" y="1403350"/>
          <p14:tracePt t="52993" x="2025650" y="1384300"/>
          <p14:tracePt t="53010" x="1993900" y="1371600"/>
          <p14:tracePt t="53026" x="1949450" y="1358900"/>
          <p14:tracePt t="53043" x="1860550" y="1333500"/>
          <p14:tracePt t="53059" x="1816100" y="1327150"/>
          <p14:tracePt t="53076" x="1765300" y="1327150"/>
          <p14:tracePt t="53093" x="1708150" y="1314450"/>
          <p14:tracePt t="53110" x="1638300" y="1308100"/>
          <p14:tracePt t="53127" x="1581150" y="1289050"/>
          <p14:tracePt t="53143" x="1536700" y="1289050"/>
          <p14:tracePt t="53160" x="1492250" y="1276350"/>
          <p14:tracePt t="53176" x="1435100" y="1257300"/>
          <p14:tracePt t="53193" x="1390650" y="1250950"/>
          <p14:tracePt t="53210" x="1339850" y="1231900"/>
          <p14:tracePt t="53226" x="1289050" y="1231900"/>
          <p14:tracePt t="53243" x="1206500" y="1231900"/>
          <p14:tracePt t="53260" x="1162050" y="1231900"/>
          <p14:tracePt t="53276" x="1117600" y="1231900"/>
          <p14:tracePt t="53293" x="1092200" y="1231900"/>
          <p14:tracePt t="53310" x="1066800" y="1231900"/>
          <p14:tracePt t="53326" x="1003300" y="1238250"/>
          <p14:tracePt t="53343" x="971550" y="1257300"/>
          <p14:tracePt t="53360" x="908050" y="1289050"/>
          <p14:tracePt t="53376" x="863600" y="1295400"/>
          <p14:tracePt t="53393" x="819150" y="1327150"/>
          <p14:tracePt t="53409" x="793750" y="1339850"/>
          <p14:tracePt t="53426" x="762000" y="1346200"/>
          <p14:tracePt t="53443" x="685800" y="1384300"/>
          <p14:tracePt t="53460" x="660400" y="1409700"/>
          <p14:tracePt t="53476" x="641350" y="1422400"/>
          <p14:tracePt t="53493" x="622300" y="1441450"/>
          <p14:tracePt t="53510" x="609600" y="1454150"/>
          <p14:tracePt t="53526" x="603250" y="1460500"/>
          <p14:tracePt t="53543" x="596900" y="1485900"/>
          <p14:tracePt t="53563" x="596900" y="1492250"/>
          <p14:tracePt t="53576" x="596900" y="1498600"/>
          <p14:tracePt t="53593" x="584200" y="1524000"/>
          <p14:tracePt t="53610" x="584200" y="1530350"/>
          <p14:tracePt t="53626" x="584200" y="1555750"/>
          <p14:tracePt t="53643" x="584200" y="1593850"/>
          <p14:tracePt t="53660" x="577850" y="1619250"/>
          <p14:tracePt t="53676" x="577850" y="1651000"/>
          <p14:tracePt t="53693" x="577850" y="1676400"/>
          <p14:tracePt t="53710" x="577850" y="1689100"/>
          <p14:tracePt t="53726" x="577850" y="1695450"/>
          <p14:tracePt t="53743" x="577850" y="1714500"/>
          <p14:tracePt t="53760" x="577850" y="1727200"/>
          <p14:tracePt t="53776" x="577850" y="1752600"/>
          <p14:tracePt t="53793" x="577850" y="1771650"/>
          <p14:tracePt t="53810" x="577850" y="1797050"/>
          <p14:tracePt t="53826" x="577850" y="1828800"/>
          <p14:tracePt t="53844" x="577850" y="1866900"/>
          <p14:tracePt t="53860" x="596900" y="1892300"/>
          <p14:tracePt t="53877" x="603250" y="1917700"/>
          <p14:tracePt t="53893" x="622300" y="1943100"/>
          <p14:tracePt t="53910" x="635000" y="1962150"/>
          <p14:tracePt t="53926" x="654050" y="1974850"/>
          <p14:tracePt t="53943" x="679450" y="2019300"/>
          <p14:tracePt t="53960" x="704850" y="2044700"/>
          <p14:tracePt t="53976" x="742950" y="2082800"/>
          <p14:tracePt t="53993" x="774700" y="2114550"/>
          <p14:tracePt t="54010" x="819150" y="2152650"/>
          <p14:tracePt t="54026" x="869950" y="2190750"/>
          <p14:tracePt t="54043" x="971550" y="2247900"/>
          <p14:tracePt t="54060" x="1073150" y="2292350"/>
          <p14:tracePt t="54076" x="1168400" y="2317750"/>
          <p14:tracePt t="54093" x="1301750" y="2362200"/>
          <p14:tracePt t="54110" x="1409700" y="2400300"/>
          <p14:tracePt t="54127" x="1536700" y="2425700"/>
          <p14:tracePt t="54143" x="1689100" y="2457450"/>
          <p14:tracePt t="54160" x="1816100" y="2470150"/>
          <p14:tracePt t="54177" x="1892300" y="2482850"/>
          <p14:tracePt t="54193" x="1936750" y="2489200"/>
          <p14:tracePt t="54210" x="1974850" y="2489200"/>
          <p14:tracePt t="54227" x="1981200" y="2489200"/>
          <p14:tracePt t="54243" x="1987550" y="2495550"/>
          <p14:tracePt t="54452" x="1987550" y="2501900"/>
          <p14:tracePt t="54476" x="1987550" y="2514600"/>
          <p14:tracePt t="54508" x="1987550" y="2520950"/>
          <p14:tracePt t="54532" x="1987550" y="2533650"/>
          <p14:tracePt t="54548" x="1987550" y="2540000"/>
          <p14:tracePt t="54556" x="1987550" y="2552700"/>
          <p14:tracePt t="54564" x="1987550" y="2559050"/>
          <p14:tracePt t="54577" x="1987550" y="2571750"/>
          <p14:tracePt t="54593" x="1987550" y="2616200"/>
          <p14:tracePt t="54610" x="2012950" y="2686050"/>
          <p14:tracePt t="54627" x="2019300" y="2794000"/>
          <p14:tracePt t="54644" x="2070100" y="2984500"/>
          <p14:tracePt t="54660" x="2108200" y="3117850"/>
          <p14:tracePt t="54677" x="2139950" y="3244850"/>
          <p14:tracePt t="54693" x="2190750" y="3397250"/>
          <p14:tracePt t="54710" x="2209800" y="3454400"/>
          <p14:tracePt t="54727" x="2241550" y="3498850"/>
          <p14:tracePt t="54743" x="2254250" y="3549650"/>
          <p14:tracePt t="54764" x="2254250" y="3562350"/>
          <p14:tracePt t="54956" x="2266950" y="3575050"/>
          <p14:tracePt t="54964" x="2279650" y="3587750"/>
          <p14:tracePt t="54977" x="2292350" y="3606800"/>
          <p14:tracePt t="54993" x="2336800" y="3657600"/>
          <p14:tracePt t="55010" x="2381250" y="3689350"/>
          <p14:tracePt t="55027" x="2501900" y="3740150"/>
          <p14:tracePt t="55044" x="2755900" y="3803650"/>
          <p14:tracePt t="55060" x="2952750" y="3816350"/>
          <p14:tracePt t="55077" x="3194050" y="3841750"/>
          <p14:tracePt t="55093" x="3340100" y="3867150"/>
          <p14:tracePt t="55110" x="3403600" y="3867150"/>
          <p14:tracePt t="55127" x="3429000" y="3867150"/>
          <p14:tracePt t="55444" x="3416300" y="3867150"/>
          <p14:tracePt t="55460" x="3397250" y="3867150"/>
          <p14:tracePt t="55468" x="3378200" y="3854450"/>
          <p14:tracePt t="55477" x="3346450" y="3848100"/>
          <p14:tracePt t="55493" x="3289300" y="3829050"/>
          <p14:tracePt t="55510" x="3232150" y="3797300"/>
          <p14:tracePt t="55527" x="3130550" y="3752850"/>
          <p14:tracePt t="55543" x="3079750" y="3746500"/>
          <p14:tracePt t="55561" x="2965450" y="3721100"/>
          <p14:tracePt t="55577" x="2800350" y="3683000"/>
          <p14:tracePt t="55593" x="2622550" y="3670300"/>
          <p14:tracePt t="55610" x="2476500" y="3632200"/>
          <p14:tracePt t="55627" x="2362200" y="3613150"/>
          <p14:tracePt t="55644" x="2317750" y="3581400"/>
          <p14:tracePt t="55660" x="2317750" y="3568700"/>
          <p14:tracePt t="55677" x="2317750" y="3543300"/>
          <p14:tracePt t="55700" x="2330450" y="3543300"/>
          <p14:tracePt t="55716" x="2336800" y="3543300"/>
          <p14:tracePt t="55727" x="2349500" y="3543300"/>
          <p14:tracePt t="55744" x="2368550" y="3549650"/>
          <p14:tracePt t="55760" x="2374900" y="3556000"/>
          <p14:tracePt t="55777" x="2400300" y="3562350"/>
          <p14:tracePt t="55794" x="2413000" y="3568700"/>
          <p14:tracePt t="55810" x="2419350" y="3575050"/>
          <p14:tracePt t="55827" x="2438400" y="3587750"/>
          <p14:tracePt t="55852" x="2457450" y="3594100"/>
          <p14:tracePt t="56045" x="2463800" y="3632200"/>
          <p14:tracePt t="56076" x="2463800" y="3644900"/>
          <p14:tracePt t="56132" x="2470150" y="3651250"/>
          <p14:tracePt t="56140" x="2482850" y="3657600"/>
          <p14:tracePt t="56148" x="2489200" y="3663950"/>
          <p14:tracePt t="56160" x="2495550" y="3663950"/>
          <p14:tracePt t="56178" x="2514600" y="3663950"/>
          <p14:tracePt t="56194" x="2527300" y="3663950"/>
          <p14:tracePt t="56210" x="2533650" y="3657600"/>
          <p14:tracePt t="56316" x="2540000" y="3651250"/>
          <p14:tracePt t="56324" x="2540000" y="3638550"/>
          <p14:tracePt t="56340" x="2540000" y="3632200"/>
          <p14:tracePt t="56356" x="2540000" y="3625850"/>
          <p14:tracePt t="56373" x="2540000" y="3619500"/>
          <p14:tracePt t="56388" x="2540000" y="3600450"/>
          <p14:tracePt t="56452" x="2540000" y="3606800"/>
          <p14:tracePt t="56468" x="2520950" y="3638550"/>
          <p14:tracePt t="56477" x="2520950" y="3644900"/>
          <p14:tracePt t="56494" x="2501900" y="3702050"/>
          <p14:tracePt t="56510" x="2495550" y="3733800"/>
          <p14:tracePt t="56527" x="2470150" y="3759200"/>
          <p14:tracePt t="56544" x="2451100" y="3778250"/>
          <p14:tracePt t="56560" x="2444750" y="3803650"/>
          <p14:tracePt t="56577" x="2419350" y="3816350"/>
          <p14:tracePt t="56594" x="2381250" y="3816350"/>
          <p14:tracePt t="56610" x="2330450" y="3816350"/>
          <p14:tracePt t="56627" x="2266950" y="3816350"/>
          <p14:tracePt t="56644" x="2216150" y="3816350"/>
          <p14:tracePt t="56644" x="2184400" y="3803650"/>
          <p14:tracePt t="56660" x="2159000" y="3790950"/>
          <p14:tracePt t="56677" x="2089150" y="3733800"/>
          <p14:tracePt t="56694" x="2025650" y="3676650"/>
          <p14:tracePt t="56710" x="1930400" y="3568700"/>
          <p14:tracePt t="56727" x="1860550" y="3460750"/>
          <p14:tracePt t="56744" x="1758950" y="3321050"/>
          <p14:tracePt t="56760" x="1670050" y="3200400"/>
          <p14:tracePt t="56777" x="1568450" y="3054350"/>
          <p14:tracePt t="56794" x="1504950" y="2959100"/>
          <p14:tracePt t="56811" x="1466850" y="2901950"/>
          <p14:tracePt t="56827" x="1409700" y="2813050"/>
          <p14:tracePt t="56844" x="1390650" y="2692400"/>
          <p14:tracePt t="56860" x="1352550" y="2565400"/>
          <p14:tracePt t="56877" x="1333500" y="2451100"/>
          <p14:tracePt t="56894" x="1333500" y="2368550"/>
          <p14:tracePt t="56910" x="1333500" y="2349500"/>
          <p14:tracePt t="56927" x="1333500" y="2330450"/>
          <p14:tracePt t="56956" x="1333500" y="2317750"/>
          <p14:tracePt t="56972" x="1333500" y="2298700"/>
          <p14:tracePt t="56981" x="1333500" y="2292350"/>
          <p14:tracePt t="56994" x="1346200" y="2266950"/>
          <p14:tracePt t="57010" x="1352550" y="2247900"/>
          <p14:tracePt t="57028" x="1365250" y="2216150"/>
          <p14:tracePt t="57028" x="1377950" y="2209800"/>
          <p14:tracePt t="57044" x="1403350" y="2165350"/>
          <p14:tracePt t="57061" x="1428750" y="2139950"/>
          <p14:tracePt t="57077" x="1473200" y="2120900"/>
          <p14:tracePt t="57094" x="1492250" y="2114550"/>
          <p14:tracePt t="57110" x="1524000" y="2114550"/>
          <p14:tracePt t="57127" x="1555750" y="2089150"/>
          <p14:tracePt t="57144" x="1574800" y="2089150"/>
          <p14:tracePt t="57161" x="1600200" y="2089150"/>
          <p14:tracePt t="57177" x="1606550" y="2082800"/>
          <p14:tracePt t="57605" x="1593850" y="2082800"/>
          <p14:tracePt t="57620" x="1562100" y="2089150"/>
          <p14:tracePt t="57628" x="1555750" y="2101850"/>
          <p14:tracePt t="57644" x="1498600" y="2133600"/>
          <p14:tracePt t="57661" x="1460500" y="2171700"/>
          <p14:tracePt t="57677" x="1422400" y="2197100"/>
          <p14:tracePt t="57694" x="1416050" y="2209800"/>
          <p14:tracePt t="57711" x="1409700" y="2216150"/>
          <p14:tracePt t="58029" x="1409700" y="2197100"/>
          <p14:tracePt t="58036" x="1409700" y="2190750"/>
          <p14:tracePt t="58053" x="1409700" y="2184400"/>
          <p14:tracePt t="58061" x="1416050" y="2178050"/>
          <p14:tracePt t="58077" x="1422400" y="2165350"/>
          <p14:tracePt t="59949" x="1422400" y="2159000"/>
          <p14:tracePt t="59965" x="1441450" y="2133600"/>
          <p14:tracePt t="59973" x="1479550" y="2127250"/>
          <p14:tracePt t="59981" x="1587500" y="2095500"/>
          <p14:tracePt t="59995" x="1695450" y="2082800"/>
          <p14:tracePt t="60011" x="1974850" y="2057400"/>
          <p14:tracePt t="60028" x="2254250" y="2012950"/>
          <p14:tracePt t="60045" x="2533650" y="2012950"/>
          <p14:tracePt t="60061" x="2616200" y="2012950"/>
          <p14:tracePt t="60078" x="2774950" y="2019300"/>
          <p14:tracePt t="60095" x="2901950" y="2044700"/>
          <p14:tracePt t="60111" x="3016250" y="2076450"/>
          <p14:tracePt t="60128" x="3111500" y="2101850"/>
          <p14:tracePt t="60145" x="3168650" y="2101850"/>
          <p14:tracePt t="60162" x="3206750" y="2101850"/>
          <p14:tracePt t="60178" x="3225800" y="2101850"/>
          <p14:tracePt t="60195" x="3263900" y="2101850"/>
          <p14:tracePt t="60211" x="3327400" y="2101850"/>
          <p14:tracePt t="60228" x="3435350" y="2101850"/>
          <p14:tracePt t="60245" x="3689350" y="2152650"/>
          <p14:tracePt t="60261" x="3854450" y="2178050"/>
          <p14:tracePt t="60278" x="3917950" y="2178050"/>
          <p14:tracePt t="60295" x="3943350" y="2190750"/>
          <p14:tracePt t="60311" x="3968750" y="2203450"/>
          <p14:tracePt t="60365" x="3975100" y="2203450"/>
          <p14:tracePt t="60389" x="3994150" y="2209800"/>
          <p14:tracePt t="60421" x="4000500" y="2216150"/>
          <p14:tracePt t="60445" x="4006850" y="2222500"/>
          <p14:tracePt t="60469" x="4006850" y="2228850"/>
          <p14:tracePt t="60477" x="4013200" y="2241550"/>
          <p14:tracePt t="60493" x="4019550" y="2247900"/>
          <p14:tracePt t="60526" x="4038600" y="2247900"/>
          <p14:tracePt t="60533" x="4044950" y="2254250"/>
          <p14:tracePt t="60545" x="4057650" y="2254250"/>
          <p14:tracePt t="60561" x="4083050" y="2266950"/>
          <p14:tracePt t="60578" x="4089400" y="2279650"/>
          <p14:tracePt t="60595" x="4127500" y="2286000"/>
          <p14:tracePt t="60611" x="4140200" y="2292350"/>
          <p14:tracePt t="60645" x="4146550" y="2298700"/>
          <p14:tracePt t="60789" x="4146550" y="2311400"/>
          <p14:tracePt t="60806" x="4140200" y="2311400"/>
          <p14:tracePt t="60821" x="4133850" y="2311400"/>
          <p14:tracePt t="60829" x="4127500" y="2305050"/>
          <p14:tracePt t="62382" x="4140200" y="2362200"/>
          <p14:tracePt t="62389" x="4203700" y="2425700"/>
          <p14:tracePt t="62397" x="4298950" y="2520950"/>
          <p14:tracePt t="62412" x="4432300" y="2597150"/>
          <p14:tracePt t="62429" x="5003800" y="2857500"/>
          <p14:tracePt t="62445" x="6172200" y="3200400"/>
          <p14:tracePt t="62462" x="6699250" y="3346450"/>
          <p14:tracePt t="62478" x="6985000" y="3448050"/>
          <p14:tracePt t="62495" x="7124700" y="3524250"/>
          <p14:tracePt t="62512" x="7162800" y="3562350"/>
          <p14:tracePt t="62528" x="7181850" y="3644900"/>
          <p14:tracePt t="62545" x="7181850" y="3676650"/>
          <p14:tracePt t="62562" x="7194550" y="3702050"/>
          <p14:tracePt t="62578" x="7194550" y="3714750"/>
          <p14:tracePt t="62595" x="7207250" y="3733800"/>
          <p14:tracePt t="62630" x="7207250" y="3740150"/>
          <p14:tracePt t="62637" x="7207250" y="3759200"/>
          <p14:tracePt t="62645" x="7207250" y="3765550"/>
          <p14:tracePt t="62662" x="7207250" y="3778250"/>
          <p14:tracePt t="62679" x="7207250" y="3816350"/>
          <p14:tracePt t="62695" x="7188200" y="3848100"/>
          <p14:tracePt t="62712" x="7181850" y="3854450"/>
          <p14:tracePt t="62766" x="7175500" y="3854450"/>
          <p14:tracePt t="62773" x="7156450" y="3848100"/>
          <p14:tracePt t="62781" x="7131050" y="3848100"/>
          <p14:tracePt t="62797" x="7124700" y="3848100"/>
          <p14:tracePt t="63062" x="7073900" y="3829050"/>
          <p14:tracePt t="63070" x="7010400" y="3746500"/>
          <p14:tracePt t="63079" x="6978650" y="3727450"/>
          <p14:tracePt t="63095" x="6915150" y="3657600"/>
          <p14:tracePt t="63112" x="6838950" y="3562350"/>
          <p14:tracePt t="63129" x="6711950" y="3448050"/>
          <p14:tracePt t="63145" x="6616700" y="3352800"/>
          <p14:tracePt t="63162" x="6591300" y="3238500"/>
          <p14:tracePt t="63179" x="6559550" y="3111500"/>
          <p14:tracePt t="63195" x="6534150" y="2978150"/>
          <p14:tracePt t="63212" x="6521450" y="2851150"/>
          <p14:tracePt t="63229" x="6496050" y="2736850"/>
          <p14:tracePt t="63245" x="6470650" y="2654300"/>
          <p14:tracePt t="63262" x="6457950" y="2609850"/>
          <p14:tracePt t="63279" x="6451600" y="2603500"/>
          <p14:tracePt t="63295" x="6445250" y="2584450"/>
          <p14:tracePt t="63406" x="6445250" y="2609850"/>
          <p14:tracePt t="63414" x="6445250" y="2622550"/>
          <p14:tracePt t="63429" x="6445250" y="2660650"/>
          <p14:tracePt t="63446" x="6445250" y="2743200"/>
          <p14:tracePt t="63462" x="6445250" y="2800350"/>
          <p14:tracePt t="63479" x="6445250" y="2838450"/>
          <p14:tracePt t="63495" x="6438900" y="2851150"/>
          <p14:tracePt t="63512" x="6426200" y="2857500"/>
          <p14:tracePt t="63550" x="6419850" y="2857500"/>
          <p14:tracePt t="63582" x="6413500" y="2857500"/>
          <p14:tracePt t="63590" x="6400800" y="2851150"/>
          <p14:tracePt t="63598" x="6400800" y="2832100"/>
          <p14:tracePt t="63612" x="6388100" y="2800350"/>
          <p14:tracePt t="63629" x="6362700" y="2743200"/>
          <p14:tracePt t="63646" x="6350000" y="2660650"/>
          <p14:tracePt t="63662" x="6350000" y="2616200"/>
          <p14:tracePt t="63679" x="6350000" y="2590800"/>
          <p14:tracePt t="63695" x="6350000" y="2565400"/>
          <p14:tracePt t="63718" x="6350000" y="2559050"/>
          <p14:tracePt t="64054" x="6350000" y="2552700"/>
          <p14:tracePt t="64062" x="6388100" y="2571750"/>
          <p14:tracePt t="64080" x="6521450" y="2597150"/>
          <p14:tracePt t="64096" x="6718300" y="2635250"/>
          <p14:tracePt t="64112" x="6927850" y="2635250"/>
          <p14:tracePt t="64129" x="7131050" y="2635250"/>
          <p14:tracePt t="64146" x="7340600" y="2635250"/>
          <p14:tracePt t="64162" x="7620000" y="2635250"/>
          <p14:tracePt t="64179" x="7861300" y="2635250"/>
          <p14:tracePt t="64195" x="8039100" y="2635250"/>
          <p14:tracePt t="64212" x="8147050" y="2647950"/>
          <p14:tracePt t="64229" x="8216900" y="2673350"/>
          <p14:tracePt t="64246" x="8305800" y="2705100"/>
          <p14:tracePt t="64262" x="8362950" y="2743200"/>
          <p14:tracePt t="64279" x="8426450" y="2794000"/>
          <p14:tracePt t="64295" x="8509000" y="2851150"/>
          <p14:tracePt t="64312" x="8629650" y="2933700"/>
          <p14:tracePt t="64329" x="8718550" y="2997200"/>
          <p14:tracePt t="64346" x="8769350" y="3073400"/>
          <p14:tracePt t="64362" x="8801100" y="3111500"/>
          <p14:tracePt t="64379" x="8813800" y="3130550"/>
          <p14:tracePt t="64396" x="8832850" y="3149600"/>
          <p14:tracePt t="64412" x="8832850" y="3155950"/>
          <p14:tracePt t="64429" x="8832850" y="3175000"/>
          <p14:tracePt t="64446" x="8832850" y="3187700"/>
          <p14:tracePt t="64462" x="8832850" y="3213100"/>
          <p14:tracePt t="64479" x="8832850" y="3225800"/>
          <p14:tracePt t="64496" x="8826500" y="3244850"/>
          <p14:tracePt t="64512" x="8807450" y="3257550"/>
          <p14:tracePt t="64529" x="8788400" y="3263900"/>
          <p14:tracePt t="64546" x="8743950" y="3270250"/>
          <p14:tracePt t="64562" x="8667750" y="3270250"/>
          <p14:tracePt t="64579" x="8578850" y="3270250"/>
          <p14:tracePt t="64596" x="8496300" y="3270250"/>
          <p14:tracePt t="64612" x="8388350" y="3270250"/>
          <p14:tracePt t="64629" x="8242300" y="3257550"/>
          <p14:tracePt t="64630" x="8185150" y="3244850"/>
          <p14:tracePt t="64646" x="8102600" y="3244850"/>
          <p14:tracePt t="64662" x="8039100" y="3238500"/>
          <p14:tracePt t="64679" x="8001000" y="3225800"/>
          <p14:tracePt t="64696" x="7994650" y="3225800"/>
          <p14:tracePt t="64766" x="7988300" y="3232150"/>
          <p14:tracePt t="64846" x="8013700" y="3232150"/>
          <p14:tracePt t="64854" x="8032750" y="3232150"/>
          <p14:tracePt t="64863" x="8058150" y="3206750"/>
          <p14:tracePt t="64879" x="8083550" y="3187700"/>
          <p14:tracePt t="64896" x="8121650" y="3162300"/>
          <p14:tracePt t="64912" x="8128000" y="3155950"/>
          <p14:tracePt t="64929" x="8153400" y="3149600"/>
          <p14:tracePt t="65222" x="8178800" y="3162300"/>
          <p14:tracePt t="65230" x="8197850" y="3168650"/>
          <p14:tracePt t="65246" x="8286750" y="3219450"/>
          <p14:tracePt t="65262" x="8382000" y="3263900"/>
          <p14:tracePt t="65279" x="8470900" y="3295650"/>
          <p14:tracePt t="65296" x="8515350" y="3340100"/>
          <p14:tracePt t="65312" x="8534400" y="3352800"/>
          <p14:tracePt t="65329" x="8540750" y="3365500"/>
          <p14:tracePt t="65346" x="8540750" y="3390900"/>
          <p14:tracePt t="65363" x="8547100" y="3409950"/>
          <p14:tracePt t="65379" x="8559800" y="3416300"/>
          <p14:tracePt t="65396" x="8559800" y="3435350"/>
          <p14:tracePt t="65412" x="8534400" y="3479800"/>
          <p14:tracePt t="65429" x="8496300" y="3536950"/>
          <p14:tracePt t="65446" x="8356600" y="3663950"/>
          <p14:tracePt t="65462" x="8185150" y="3759200"/>
          <p14:tracePt t="65479" x="7943850" y="3879850"/>
          <p14:tracePt t="65496" x="7727950" y="3962400"/>
          <p14:tracePt t="65512" x="7524750" y="4057650"/>
          <p14:tracePt t="65529" x="7308850" y="4140200"/>
          <p14:tracePt t="65546" x="7086600" y="4210050"/>
          <p14:tracePt t="65563" x="6737350" y="4298950"/>
          <p14:tracePt t="65579" x="6210300" y="4400550"/>
          <p14:tracePt t="65596" x="5499100" y="4502150"/>
          <p14:tracePt t="65612" x="4787900" y="4603750"/>
          <p14:tracePt t="65629" x="4210050" y="4699000"/>
          <p14:tracePt t="65646" x="3752850" y="4756150"/>
          <p14:tracePt t="65662" x="3587750" y="4781550"/>
          <p14:tracePt t="65679" x="3511550" y="4800600"/>
          <p14:tracePt t="65696" x="3448050" y="4819650"/>
          <p14:tracePt t="65712" x="3333750" y="4857750"/>
          <p14:tracePt t="65729" x="3187700" y="4908550"/>
          <p14:tracePt t="65746" x="3060700" y="4940300"/>
          <p14:tracePt t="65763" x="2927350" y="4978400"/>
          <p14:tracePt t="65779" x="2800350" y="4991100"/>
          <p14:tracePt t="65796" x="2686050" y="5022850"/>
          <p14:tracePt t="65812" x="2590800" y="5035550"/>
          <p14:tracePt t="65830" x="2533650" y="5035550"/>
          <p14:tracePt t="65830" x="2495550" y="5035550"/>
          <p14:tracePt t="65846" x="2406650" y="5035550"/>
          <p14:tracePt t="65863" x="2305050" y="5035550"/>
          <p14:tracePt t="65880" x="2184400" y="5035550"/>
          <p14:tracePt t="65896" x="2076450" y="5035550"/>
          <p14:tracePt t="65913" x="1981200" y="5035550"/>
          <p14:tracePt t="65929" x="1917700" y="5035550"/>
          <p14:tracePt t="65946" x="1873250" y="5035550"/>
          <p14:tracePt t="65963" x="1816100" y="5054600"/>
          <p14:tracePt t="65979" x="1771650" y="5073650"/>
          <p14:tracePt t="65996" x="1689100" y="5105400"/>
          <p14:tracePt t="66013" x="1600200" y="5149850"/>
          <p14:tracePt t="66029" x="1517650" y="5194300"/>
          <p14:tracePt t="66046" x="1371600" y="5264150"/>
          <p14:tracePt t="66063" x="1257300" y="5308600"/>
          <p14:tracePt t="66079" x="1136650" y="5353050"/>
          <p14:tracePt t="66096" x="1066800" y="5378450"/>
          <p14:tracePt t="66113" x="1009650" y="5403850"/>
          <p14:tracePt t="66130" x="984250" y="5403850"/>
          <p14:tracePt t="66146" x="971550" y="5403850"/>
          <p14:tracePt t="66286" x="984250" y="5403850"/>
          <p14:tracePt t="66294" x="1016000" y="5403850"/>
          <p14:tracePt t="66302" x="1022350" y="5403850"/>
          <p14:tracePt t="66313" x="1047750" y="5403850"/>
          <p14:tracePt t="66329" x="1085850" y="5391150"/>
          <p14:tracePt t="66346" x="1149350" y="5384800"/>
          <p14:tracePt t="66363" x="1193800" y="5365750"/>
          <p14:tracePt t="66379" x="1257300" y="5365750"/>
          <p14:tracePt t="66396" x="1314450" y="5365750"/>
          <p14:tracePt t="66413" x="1384300" y="5365750"/>
          <p14:tracePt t="66429" x="1403350" y="5365750"/>
          <p14:tracePt t="66446" x="1428750" y="5365750"/>
          <p14:tracePt t="66463" x="1435100" y="5365750"/>
          <p14:tracePt t="66479" x="1441450" y="5365750"/>
          <p14:tracePt t="66496" x="1460500" y="5365750"/>
          <p14:tracePt t="66513" x="1466850" y="5365750"/>
          <p14:tracePt t="66551" x="1473200" y="5365750"/>
          <p14:tracePt t="66574" x="1492250" y="5365750"/>
          <p14:tracePt t="66590" x="1498600" y="5365750"/>
          <p14:tracePt t="66598" x="1504950" y="5372100"/>
          <p14:tracePt t="66606" x="1511300" y="5372100"/>
          <p14:tracePt t="66614" x="1536700" y="5372100"/>
          <p14:tracePt t="66630" x="1543050" y="5372100"/>
          <p14:tracePt t="66646" x="1600200" y="5384800"/>
          <p14:tracePt t="66663" x="1651000" y="5384800"/>
          <p14:tracePt t="66680" x="1714500" y="5384800"/>
          <p14:tracePt t="66696" x="1784350" y="5384800"/>
          <p14:tracePt t="66713" x="1860550" y="5384800"/>
          <p14:tracePt t="66729" x="1924050" y="5384800"/>
          <p14:tracePt t="66746" x="2006600" y="5410200"/>
          <p14:tracePt t="66763" x="2089150" y="5422900"/>
          <p14:tracePt t="66779" x="2171700" y="5435600"/>
          <p14:tracePt t="66796" x="2216150" y="5435600"/>
          <p14:tracePt t="66813" x="2260600" y="5454650"/>
          <p14:tracePt t="66830" x="2273300" y="5454650"/>
          <p14:tracePt t="66846" x="2305050" y="5461000"/>
          <p14:tracePt t="66863" x="2330450" y="5461000"/>
          <p14:tracePt t="66879" x="2355850" y="5461000"/>
          <p14:tracePt t="66896" x="2387600" y="5461000"/>
          <p14:tracePt t="66913" x="2463800" y="5461000"/>
          <p14:tracePt t="66929" x="2584450" y="5461000"/>
          <p14:tracePt t="66946" x="2774950" y="5461000"/>
          <p14:tracePt t="66963" x="2965450" y="5461000"/>
          <p14:tracePt t="66979" x="3162300" y="5461000"/>
          <p14:tracePt t="66996" x="3302000" y="5461000"/>
          <p14:tracePt t="67013" x="3378200" y="5461000"/>
          <p14:tracePt t="67030" x="3435350" y="5461000"/>
          <p14:tracePt t="67031" x="3460750" y="5461000"/>
          <p14:tracePt t="67047" x="3505200" y="5461000"/>
          <p14:tracePt t="67063" x="3549650" y="5461000"/>
          <p14:tracePt t="67079" x="3619500" y="5461000"/>
          <p14:tracePt t="67096" x="3708400" y="5461000"/>
          <p14:tracePt t="67113" x="3835400" y="5454650"/>
          <p14:tracePt t="67130" x="4044950" y="5441950"/>
          <p14:tracePt t="67146" x="4305300" y="5416550"/>
          <p14:tracePt t="67164" x="4552950" y="5416550"/>
          <p14:tracePt t="67179" x="4775200" y="5416550"/>
          <p14:tracePt t="67196" x="4972050" y="5391150"/>
          <p14:tracePt t="67213" x="5111750" y="5391150"/>
          <p14:tracePt t="67229" x="5238750" y="5378450"/>
          <p14:tracePt t="67246" x="5302250" y="5359400"/>
          <p14:tracePt t="67351" x="5264150" y="5340350"/>
          <p14:tracePt t="67359" x="5194300" y="5340350"/>
          <p14:tracePt t="67367" x="5099050" y="5327650"/>
          <p14:tracePt t="67380" x="5010150" y="5314950"/>
          <p14:tracePt t="67396" x="4800600" y="5276850"/>
          <p14:tracePt t="67413" x="4502150" y="5276850"/>
          <p14:tracePt t="67430" x="4140200" y="5276850"/>
          <p14:tracePt t="67447" x="3441700" y="5276850"/>
          <p14:tracePt t="67463" x="2870200" y="5276850"/>
          <p14:tracePt t="67480" x="2406650" y="5276850"/>
          <p14:tracePt t="67496" x="2019300" y="5276850"/>
          <p14:tracePt t="67514" x="1708150" y="5276850"/>
          <p14:tracePt t="67530" x="1485900" y="5276850"/>
          <p14:tracePt t="67546" x="1320800" y="5264150"/>
          <p14:tracePt t="67563" x="1263650" y="5251450"/>
          <p14:tracePt t="67580" x="1219200" y="5245100"/>
          <p14:tracePt t="67596" x="1212850" y="5245100"/>
          <p14:tracePt t="67613" x="1200150" y="5238750"/>
          <p14:tracePt t="67639" x="1181100" y="5219700"/>
          <p14:tracePt t="67671" x="1174750" y="5207000"/>
          <p14:tracePt t="67695" x="1162050" y="5200650"/>
          <p14:tracePt t="67751" x="1155700" y="5194300"/>
          <p14:tracePt t="68351" x="1155700" y="5187950"/>
          <p14:tracePt t="68359" x="1155700" y="5156200"/>
          <p14:tracePt t="68367" x="1155700" y="5137150"/>
          <p14:tracePt t="68380" x="1155700" y="5099050"/>
          <p14:tracePt t="68396" x="1162050" y="5041900"/>
          <p14:tracePt t="68413" x="1174750" y="4984750"/>
          <p14:tracePt t="68430" x="1174750" y="4914900"/>
          <p14:tracePt t="68447" x="1187450" y="4845050"/>
          <p14:tracePt t="68463" x="1193800" y="4794250"/>
          <p14:tracePt t="68480" x="1193800" y="4756150"/>
          <p14:tracePt t="68496" x="1193800" y="4711700"/>
          <p14:tracePt t="68513" x="1193800" y="4679950"/>
          <p14:tracePt t="68530" x="1193800" y="4635500"/>
          <p14:tracePt t="68547" x="1193800" y="4603750"/>
          <p14:tracePt t="68563" x="1193800" y="4584700"/>
          <p14:tracePt t="68580" x="1193800" y="4572000"/>
          <p14:tracePt t="72136" x="1206500" y="4565650"/>
          <p14:tracePt t="72152" x="1219200" y="4565650"/>
          <p14:tracePt t="72160" x="1225550" y="4572000"/>
          <p14:tracePt t="72168" x="1238250" y="4578350"/>
          <p14:tracePt t="72181" x="1250950" y="4578350"/>
          <p14:tracePt t="72197" x="1282700" y="4610100"/>
          <p14:tracePt t="72214" x="1327150" y="4635500"/>
          <p14:tracePt t="72231" x="1352550" y="4654550"/>
          <p14:tracePt t="72248" x="1416050" y="4686300"/>
          <p14:tracePt t="72264" x="1492250" y="4711700"/>
          <p14:tracePt t="72281" x="1625600" y="4743450"/>
          <p14:tracePt t="72297" x="1784350" y="4768850"/>
          <p14:tracePt t="72314" x="1993900" y="4768850"/>
          <p14:tracePt t="72331" x="2273300" y="4768850"/>
          <p14:tracePt t="72347" x="2533650" y="4749800"/>
          <p14:tracePt t="72364" x="2749550" y="4724400"/>
          <p14:tracePt t="72381" x="2927350" y="4679950"/>
          <p14:tracePt t="72398" x="3035300" y="4679950"/>
          <p14:tracePt t="72414" x="3092450" y="4673600"/>
          <p14:tracePt t="72431" x="3136900" y="4660900"/>
          <p14:tracePt t="72448" x="3200400" y="4660900"/>
          <p14:tracePt t="72464" x="3263900" y="4660900"/>
          <p14:tracePt t="72481" x="3321050" y="4654550"/>
          <p14:tracePt t="72497" x="3378200" y="4654550"/>
          <p14:tracePt t="72514" x="3441700" y="4654550"/>
          <p14:tracePt t="72531" x="3511550" y="4635500"/>
          <p14:tracePt t="72547" x="3556000" y="4622800"/>
          <p14:tracePt t="72564" x="3613150" y="4622800"/>
          <p14:tracePt t="72581" x="3644900" y="4622800"/>
          <p14:tracePt t="72597" x="3676650" y="4622800"/>
          <p14:tracePt t="72614" x="3695700" y="4622800"/>
          <p14:tracePt t="72631" x="3702050" y="4622800"/>
          <p14:tracePt t="72648" x="3733800" y="4622800"/>
          <p14:tracePt t="72664" x="3752850" y="4622800"/>
          <p14:tracePt t="72681" x="3778250" y="4622800"/>
          <p14:tracePt t="72698" x="3822700" y="4622800"/>
          <p14:tracePt t="72714" x="3898900" y="4622800"/>
          <p14:tracePt t="72731" x="4025900" y="4641850"/>
          <p14:tracePt t="72747" x="4184650" y="4654550"/>
          <p14:tracePt t="72764" x="4330700" y="4667250"/>
          <p14:tracePt t="72781" x="4457700" y="4699000"/>
          <p14:tracePt t="72797" x="4540250" y="4711700"/>
          <p14:tracePt t="72814" x="4603750" y="4718050"/>
          <p14:tracePt t="72831" x="4654550" y="4737100"/>
          <p14:tracePt t="72848" x="4699000" y="4756150"/>
          <p14:tracePt t="72864" x="4756150" y="4768850"/>
          <p14:tracePt t="72881" x="4826000" y="4787900"/>
          <p14:tracePt t="72898" x="4921250" y="4800600"/>
          <p14:tracePt t="72914" x="5029200" y="4806950"/>
          <p14:tracePt t="72931" x="5143500" y="4819650"/>
          <p14:tracePt t="72948" x="5232400" y="4851400"/>
          <p14:tracePt t="72964" x="5340350" y="4864100"/>
          <p14:tracePt t="72981" x="5384800" y="4870450"/>
          <p14:tracePt t="72998" x="5454650" y="4895850"/>
          <p14:tracePt t="73014" x="5518150" y="4902200"/>
          <p14:tracePt t="73031" x="5588000" y="4902200"/>
          <p14:tracePt t="73048" x="5670550" y="4902200"/>
          <p14:tracePt t="73064" x="5702300" y="4902200"/>
          <p14:tracePt t="73081" x="5740400" y="4902200"/>
          <p14:tracePt t="73097" x="5772150" y="4902200"/>
          <p14:tracePt t="73114" x="5784850" y="4902200"/>
          <p14:tracePt t="73131" x="5816600" y="4895850"/>
          <p14:tracePt t="73148" x="5854700" y="4895850"/>
          <p14:tracePt t="73164" x="5911850" y="4876800"/>
          <p14:tracePt t="73181" x="5969000" y="4851400"/>
          <p14:tracePt t="73197" x="6026150" y="4851400"/>
          <p14:tracePt t="73214" x="6102350" y="4832350"/>
          <p14:tracePt t="73231" x="6146800" y="4826000"/>
          <p14:tracePt t="73248" x="6203950" y="4806950"/>
          <p14:tracePt t="73273" x="6210300" y="4800600"/>
          <p14:tracePt t="73288" x="6223000" y="4800600"/>
          <p14:tracePt t="73320" x="6229350" y="4800600"/>
          <p14:tracePt t="73336" x="6242050" y="4800600"/>
          <p14:tracePt t="73352" x="6248400" y="4800600"/>
          <p14:tracePt t="73368" x="6261100" y="4800600"/>
          <p14:tracePt t="73384" x="6267450" y="4800600"/>
          <p14:tracePt t="73408" x="6280150" y="4800600"/>
          <p14:tracePt t="73432" x="6286500" y="4806950"/>
          <p14:tracePt t="73888" x="6286500" y="4813300"/>
          <p14:tracePt t="73896" x="6286500" y="4838700"/>
          <p14:tracePt t="73904" x="6286500" y="4857750"/>
          <p14:tracePt t="73915" x="6286500" y="4870450"/>
          <p14:tracePt t="73931" x="6273800" y="4921250"/>
          <p14:tracePt t="73948" x="6261100" y="4965700"/>
          <p14:tracePt t="73964" x="6248400" y="4984750"/>
          <p14:tracePt t="73981" x="6216650" y="5035550"/>
          <p14:tracePt t="73998" x="6191250" y="5092700"/>
          <p14:tracePt t="74014" x="6165850" y="5130800"/>
          <p14:tracePt t="74031" x="6146800" y="5187950"/>
          <p14:tracePt t="74048" x="6115050" y="5238750"/>
          <p14:tracePt t="74064" x="6108700" y="5257800"/>
          <p14:tracePt t="74240" x="6108700" y="5245100"/>
          <p14:tracePt t="74248" x="6140450" y="5200650"/>
          <p14:tracePt t="74265" x="6178550" y="5143500"/>
          <p14:tracePt t="74281" x="6223000" y="5086350"/>
          <p14:tracePt t="74298" x="6261100" y="5010150"/>
          <p14:tracePt t="74315" x="6292850" y="4953000"/>
          <p14:tracePt t="74331" x="6292850" y="4908550"/>
          <p14:tracePt t="74348" x="6299200" y="4889500"/>
          <p14:tracePt t="74365" x="6299200" y="4876800"/>
          <p14:tracePt t="74424" x="6292850" y="4857750"/>
          <p14:tracePt t="74432" x="6286500" y="4857750"/>
          <p14:tracePt t="74441" x="6261100" y="4857750"/>
          <p14:tracePt t="74448" x="6229350" y="4857750"/>
          <p14:tracePt t="74465" x="6140450" y="4857750"/>
          <p14:tracePt t="74481" x="6032500" y="4845050"/>
          <p14:tracePt t="74498" x="5918200" y="4845050"/>
          <p14:tracePt t="74515" x="5867400" y="4845050"/>
          <p14:tracePt t="74531" x="5829300" y="4845050"/>
          <p14:tracePt t="74548" x="5816600" y="4838700"/>
          <p14:tracePt t="74592" x="5816600" y="4832350"/>
          <p14:tracePt t="74600" x="5816600" y="4826000"/>
          <p14:tracePt t="74608" x="5835650" y="4800600"/>
          <p14:tracePt t="74616" x="5873750" y="4775200"/>
          <p14:tracePt t="74631" x="5949950" y="4749800"/>
          <p14:tracePt t="74648" x="6330950" y="4629150"/>
          <p14:tracePt t="74665" x="6527800" y="4572000"/>
          <p14:tracePt t="74681" x="6597650" y="4552950"/>
          <p14:tracePt t="74698" x="6604000" y="4552950"/>
          <p14:tracePt t="74824" x="6578600" y="4552950"/>
          <p14:tracePt t="74832" x="6572250" y="4552950"/>
          <p14:tracePt t="74848" x="6527800" y="4552950"/>
          <p14:tracePt t="74865" x="6451600" y="4578350"/>
          <p14:tracePt t="74881" x="6375400" y="4584700"/>
          <p14:tracePt t="74898" x="6311900" y="4616450"/>
          <p14:tracePt t="74915" x="6273800" y="4629150"/>
          <p14:tracePt t="74931" x="6242050" y="4635500"/>
          <p14:tracePt t="74948" x="6223000" y="4635500"/>
          <p14:tracePt t="74965" x="6216650" y="4635500"/>
          <p14:tracePt t="75056" x="6210300" y="4635500"/>
          <p14:tracePt t="75065" x="6210300" y="4629150"/>
          <p14:tracePt t="75081" x="6210300" y="4610100"/>
          <p14:tracePt t="75098" x="6223000" y="4610100"/>
          <p14:tracePt t="75115" x="6229350" y="4603750"/>
          <p14:tracePt t="75192" x="6235700" y="4603750"/>
          <p14:tracePt t="75200" x="6235700" y="4610100"/>
          <p14:tracePt t="75215" x="6235700" y="4629150"/>
          <p14:tracePt t="75231" x="6210300" y="4660900"/>
          <p14:tracePt t="75248" x="6172200" y="4724400"/>
          <p14:tracePt t="75265" x="6140450" y="4794250"/>
          <p14:tracePt t="75282" x="6134100" y="4838700"/>
          <p14:tracePt t="75298" x="6134100" y="4883150"/>
          <p14:tracePt t="75315" x="6134100" y="4940300"/>
          <p14:tracePt t="75331" x="6134100" y="4984750"/>
          <p14:tracePt t="75348" x="6134100" y="5016500"/>
          <p14:tracePt t="75365" x="6153150" y="5054600"/>
          <p14:tracePt t="75381" x="6184900" y="5111750"/>
          <p14:tracePt t="75398" x="6197600" y="5137150"/>
          <p14:tracePt t="75415" x="6235700" y="5181600"/>
          <p14:tracePt t="75431" x="6242050" y="5200650"/>
          <p14:tracePt t="75448" x="6242050" y="5213350"/>
          <p14:tracePt t="75465" x="6254750" y="5226050"/>
          <p14:tracePt t="75481" x="6254750" y="5238750"/>
          <p14:tracePt t="75498" x="6254750" y="5245100"/>
          <p14:tracePt t="75515" x="6254750" y="5251450"/>
          <p14:tracePt t="75531" x="6254750" y="5264150"/>
          <p14:tracePt t="75584" x="6261100" y="5270500"/>
          <p14:tracePt t="75616" x="6267450" y="5270500"/>
          <p14:tracePt t="75624" x="6280150" y="5270500"/>
          <p14:tracePt t="75632" x="6311900" y="5270500"/>
          <p14:tracePt t="75648" x="6413500" y="5270500"/>
          <p14:tracePt t="75665" x="6521450" y="5270500"/>
          <p14:tracePt t="75682" x="6578600" y="5264150"/>
          <p14:tracePt t="75698" x="6629400" y="5264150"/>
          <p14:tracePt t="75715" x="6661150" y="5270500"/>
          <p14:tracePt t="75732" x="6680200" y="5302250"/>
          <p14:tracePt t="75748" x="6680200" y="5372100"/>
          <p14:tracePt t="75765" x="6496050" y="5441950"/>
          <p14:tracePt t="75782" x="6273800" y="5524500"/>
          <p14:tracePt t="75798" x="6159500" y="5581650"/>
          <p14:tracePt t="75816" x="6140450" y="5594350"/>
          <p14:tracePt t="75848" x="6134100" y="5594350"/>
          <p14:tracePt t="75856" x="6096000" y="5594350"/>
          <p14:tracePt t="75865" x="6089650" y="5600700"/>
          <p14:tracePt t="76041" x="6083300" y="5600700"/>
          <p14:tracePt t="76049" x="6057900" y="5600700"/>
          <p14:tracePt t="76065" x="5956300" y="5549900"/>
          <p14:tracePt t="76082" x="5911850" y="5549900"/>
          <p14:tracePt t="76099" x="5892800" y="5562600"/>
          <p14:tracePt t="76115" x="5854700" y="5568950"/>
          <p14:tracePt t="76132" x="5848350" y="5575300"/>
          <p14:tracePt t="76148" x="5829300" y="5575300"/>
          <p14:tracePt t="76233" x="5822950" y="5594350"/>
          <p14:tracePt t="76577" x="5835650" y="5594350"/>
          <p14:tracePt t="76585" x="5911850" y="5581650"/>
          <p14:tracePt t="76599" x="5975350" y="5556250"/>
          <p14:tracePt t="76615" x="6121400" y="5530850"/>
          <p14:tracePt t="76632" x="6229350" y="5524500"/>
          <p14:tracePt t="76649" x="6375400" y="5524500"/>
          <p14:tracePt t="76665" x="6502400" y="5499100"/>
          <p14:tracePt t="76682" x="6597650" y="5480050"/>
          <p14:tracePt t="76698" x="6686550" y="5435600"/>
          <p14:tracePt t="76715" x="6750050" y="5422900"/>
          <p14:tracePt t="76732" x="6807200" y="5403850"/>
          <p14:tracePt t="76748" x="6858000" y="5384800"/>
          <p14:tracePt t="76765" x="6889750" y="5378450"/>
          <p14:tracePt t="76782" x="6927850" y="5346700"/>
          <p14:tracePt t="76799" x="6946900" y="5340350"/>
          <p14:tracePt t="76815" x="6972300" y="5327650"/>
          <p14:tracePt t="76832" x="6997700" y="5321300"/>
          <p14:tracePt t="76848" x="7029450" y="5314950"/>
          <p14:tracePt t="76865" x="7035800" y="5308600"/>
          <p14:tracePt t="76882" x="7042150" y="5295900"/>
          <p14:tracePt t="76898" x="7054850" y="5295900"/>
          <p14:tracePt t="76915" x="7067550" y="5283200"/>
          <p14:tracePt t="76932" x="7067550" y="5257800"/>
          <p14:tracePt t="76948" x="7067550" y="5207000"/>
          <p14:tracePt t="76965" x="7067550" y="5143500"/>
          <p14:tracePt t="76982" x="7054850" y="5067300"/>
          <p14:tracePt t="76998" x="7023100" y="4997450"/>
          <p14:tracePt t="77015" x="6978650" y="4927600"/>
          <p14:tracePt t="77032" x="6934200" y="4883150"/>
          <p14:tracePt t="77049" x="6845300" y="4800600"/>
          <p14:tracePt t="77065" x="6794500" y="4775200"/>
          <p14:tracePt t="77082" x="6699250" y="4718050"/>
          <p14:tracePt t="77098" x="6654800" y="4699000"/>
          <p14:tracePt t="77115" x="6597650" y="4667250"/>
          <p14:tracePt t="77132" x="6553200" y="4654550"/>
          <p14:tracePt t="77149" x="6489700" y="4622800"/>
          <p14:tracePt t="77165" x="6432550" y="4584700"/>
          <p14:tracePt t="77182" x="6407150" y="4565650"/>
          <p14:tracePt t="77198" x="6394450" y="4565650"/>
          <p14:tracePt t="77249" x="6381750" y="4565650"/>
          <p14:tracePt t="77257" x="6375400" y="4565650"/>
          <p14:tracePt t="77265" x="6369050" y="4565650"/>
          <p14:tracePt t="77282" x="6337300" y="4591050"/>
          <p14:tracePt t="77299" x="6305550" y="4673600"/>
          <p14:tracePt t="77315" x="6267450" y="4718050"/>
          <p14:tracePt t="77332" x="6242050" y="4768850"/>
          <p14:tracePt t="77349" x="6223000" y="4806950"/>
          <p14:tracePt t="77365" x="6203950" y="4826000"/>
          <p14:tracePt t="77382" x="6184900" y="4864100"/>
          <p14:tracePt t="77399" x="6159500" y="4908550"/>
          <p14:tracePt t="77415" x="6146800" y="4940300"/>
          <p14:tracePt t="77432" x="6134100" y="4959350"/>
          <p14:tracePt t="77449" x="6115050" y="4997450"/>
          <p14:tracePt t="77465" x="6115050" y="5010150"/>
          <p14:tracePt t="77577" x="6115050" y="4997450"/>
          <p14:tracePt t="77585" x="6115050" y="4991100"/>
          <p14:tracePt t="77599" x="6115050" y="4978400"/>
          <p14:tracePt t="77615" x="6115050" y="4959350"/>
          <p14:tracePt t="77632" x="6115050" y="4953000"/>
          <p14:tracePt t="79393" x="6115050" y="4940300"/>
          <p14:tracePt t="79434" x="6115050" y="4933950"/>
          <p14:tracePt t="79441" x="6115050" y="4921250"/>
          <p14:tracePt t="79450" x="6115050" y="4914900"/>
          <p14:tracePt t="79466" x="6115050" y="4876800"/>
          <p14:tracePt t="79482" x="6115050" y="4857750"/>
          <p14:tracePt t="79499" x="6115050" y="4826000"/>
          <p14:tracePt t="79516" x="6115050" y="4775200"/>
          <p14:tracePt t="79533" x="6115050" y="4730750"/>
          <p14:tracePt t="79549" x="6115050" y="4679950"/>
          <p14:tracePt t="79566" x="6115050" y="4641850"/>
          <p14:tracePt t="79582" x="6102350" y="4603750"/>
          <p14:tracePt t="79599" x="6102350" y="4584700"/>
          <p14:tracePt t="79617" x="6096000" y="4565650"/>
          <p14:tracePt t="79738" x="6076950" y="4546600"/>
          <p14:tracePt t="79746" x="6076950" y="4540250"/>
          <p14:tracePt t="79753" x="6076950" y="4533900"/>
          <p14:tracePt t="79766" x="6076950" y="4521200"/>
          <p14:tracePt t="79782" x="6076950" y="4489450"/>
          <p14:tracePt t="79799" x="6076950" y="4476750"/>
          <p14:tracePt t="79816" x="6076950" y="4451350"/>
          <p14:tracePt t="79833" x="6076950" y="4438650"/>
          <p14:tracePt t="79849" x="6076950" y="4419600"/>
          <p14:tracePt t="80010" x="6070600" y="4438650"/>
          <p14:tracePt t="80018" x="6070600" y="4445000"/>
          <p14:tracePt t="80033" x="6070600" y="4451350"/>
          <p14:tracePt t="80049" x="6070600" y="4457700"/>
          <p14:tracePt t="80066" x="6070600" y="4476750"/>
          <p14:tracePt t="80234" x="6070600" y="4457700"/>
          <p14:tracePt t="83650" x="6076950" y="4457700"/>
          <p14:tracePt t="83658" x="6096000" y="4495800"/>
          <p14:tracePt t="83667" x="6115050" y="4514850"/>
          <p14:tracePt t="83683" x="6121400" y="4546600"/>
          <p14:tracePt t="83700" x="6140450" y="4597400"/>
          <p14:tracePt t="83717" x="6172200" y="4679950"/>
          <p14:tracePt t="83733" x="6184900" y="4737100"/>
          <p14:tracePt t="83750" x="6191250" y="4781550"/>
          <p14:tracePt t="83767" x="6223000" y="4838700"/>
          <p14:tracePt t="83783" x="6223000" y="4870450"/>
          <p14:tracePt t="83800" x="6235700" y="4914900"/>
          <p14:tracePt t="83817" x="6235700" y="4940300"/>
          <p14:tracePt t="83833" x="6254750" y="4965700"/>
          <p14:tracePt t="83851" x="6261100" y="5003800"/>
          <p14:tracePt t="83867" x="6267450" y="5041900"/>
          <p14:tracePt t="83883" x="6280150" y="5092700"/>
          <p14:tracePt t="83901" x="6299200" y="5162550"/>
          <p14:tracePt t="83917" x="6318250" y="5219700"/>
          <p14:tracePt t="83933" x="6318250" y="5264150"/>
          <p14:tracePt t="83950" x="6324600" y="5321300"/>
          <p14:tracePt t="83967" x="6324600" y="5365750"/>
          <p14:tracePt t="83983" x="6343650" y="5403850"/>
          <p14:tracePt t="84000" x="6343650" y="5435600"/>
          <p14:tracePt t="84017" x="6343650" y="5441950"/>
          <p14:tracePt t="84034" x="6343650" y="5448300"/>
          <p14:tracePt t="84539" x="6356350" y="5461000"/>
          <p14:tracePt t="84547" x="6362700" y="5461000"/>
          <p14:tracePt t="84554" x="6394450" y="5461000"/>
          <p14:tracePt t="84567" x="6445250" y="5461000"/>
          <p14:tracePt t="84584" x="6610350" y="5499100"/>
          <p14:tracePt t="84600" x="6769100" y="5499100"/>
          <p14:tracePt t="84617" x="6877050" y="5499100"/>
          <p14:tracePt t="84633" x="6946900" y="5499100"/>
          <p14:tracePt t="84731" x="6953250" y="5492750"/>
          <p14:tracePt t="84746" x="6953250" y="5473700"/>
          <p14:tracePt t="84755" x="6953250" y="5454650"/>
          <p14:tracePt t="84767" x="6934200" y="5435600"/>
          <p14:tracePt t="84784" x="6896100" y="5397500"/>
          <p14:tracePt t="84800" x="6870700" y="5391150"/>
          <p14:tracePt t="84817" x="6845300" y="5365750"/>
          <p14:tracePt t="84834" x="6832600" y="5359400"/>
          <p14:tracePt t="84850" x="6826250" y="5359400"/>
          <p14:tracePt t="84939" x="6819900" y="5359400"/>
          <p14:tracePt t="84955" x="6800850" y="5359400"/>
          <p14:tracePt t="84963" x="6794500" y="5359400"/>
          <p14:tracePt t="84971" x="6788150" y="5359400"/>
          <p14:tracePt t="84984" x="6781800" y="5359400"/>
          <p14:tracePt t="85000" x="6750050" y="5359400"/>
          <p14:tracePt t="85017" x="6692900" y="5372100"/>
          <p14:tracePt t="85034" x="6642100" y="5378450"/>
          <p14:tracePt t="85051" x="6584950" y="5378450"/>
          <p14:tracePt t="85067" x="6572250" y="5378450"/>
          <p14:tracePt t="85084" x="6565900" y="5378450"/>
          <p14:tracePt t="85101" x="6546850" y="5378450"/>
          <p14:tracePt t="85243" x="6540500" y="5378450"/>
          <p14:tracePt t="85259" x="6534150" y="5378450"/>
          <p14:tracePt t="85267" x="6527800" y="5378450"/>
          <p14:tracePt t="85284" x="6502400" y="5378450"/>
          <p14:tracePt t="85301" x="6483350" y="5391150"/>
          <p14:tracePt t="85318" x="6464300" y="5391150"/>
          <p14:tracePt t="85334" x="6445250" y="5397500"/>
          <p14:tracePt t="85350" x="6400800" y="5416550"/>
          <p14:tracePt t="85367" x="6356350" y="5429250"/>
          <p14:tracePt t="85384" x="6261100" y="5441950"/>
          <p14:tracePt t="85400" x="6083300" y="5480050"/>
          <p14:tracePt t="85417" x="5772150" y="5492750"/>
          <p14:tracePt t="85434" x="5410200" y="5492750"/>
          <p14:tracePt t="85451" x="4902200" y="5492750"/>
          <p14:tracePt t="85467" x="4730750" y="5492750"/>
          <p14:tracePt t="85484" x="4692650" y="5492750"/>
          <p14:tracePt t="85523" x="4686300" y="5492750"/>
          <p14:tracePt t="85531" x="4686300" y="5486400"/>
          <p14:tracePt t="85547" x="4692650" y="5467350"/>
          <p14:tracePt t="85555" x="4737100" y="5461000"/>
          <p14:tracePt t="85567" x="4787900" y="5461000"/>
          <p14:tracePt t="85584" x="5016500" y="5435600"/>
          <p14:tracePt t="85601" x="5441950" y="5435600"/>
          <p14:tracePt t="85617" x="6083300" y="5435600"/>
          <p14:tracePt t="85634" x="6648450" y="5435600"/>
          <p14:tracePt t="85635" x="6902450" y="5435600"/>
          <p14:tracePt t="85651" x="7232650" y="5473700"/>
          <p14:tracePt t="85667" x="7385050" y="5530850"/>
          <p14:tracePt t="85684" x="7461250" y="5600700"/>
          <p14:tracePt t="85701" x="7505700" y="5657850"/>
          <p14:tracePt t="85717" x="7562850" y="5734050"/>
          <p14:tracePt t="85734" x="7664450" y="5861050"/>
          <p14:tracePt t="85750" x="7778750" y="5969000"/>
          <p14:tracePt t="85767" x="7854950" y="6045200"/>
          <p14:tracePt t="85784" x="7905750" y="6108700"/>
          <p14:tracePt t="85801" x="7943850" y="6178550"/>
          <p14:tracePt t="85817" x="7956550" y="6216650"/>
          <p14:tracePt t="85834" x="7956550" y="6248400"/>
          <p14:tracePt t="85851" x="7962900" y="6299200"/>
          <p14:tracePt t="85867" x="7962900" y="6330950"/>
          <p14:tracePt t="85884" x="7962900" y="6375400"/>
          <p14:tracePt t="85901" x="7931150" y="6432550"/>
          <p14:tracePt t="85917" x="7867650" y="6483350"/>
          <p14:tracePt t="85934" x="7823200" y="6534150"/>
          <p14:tracePt t="85951" x="7785100" y="6559550"/>
          <p14:tracePt t="85967" x="7727950" y="6597650"/>
          <p14:tracePt t="85984" x="7708900" y="6610350"/>
          <p14:tracePt t="86001" x="7696200" y="6616700"/>
          <p14:tracePt t="86017" x="7696200" y="6635750"/>
          <p14:tracePt t="86034" x="7689850" y="6642100"/>
          <p14:tracePt t="86051" x="7689850" y="6648450"/>
          <p14:tracePt t="86163" x="7689850" y="6654800"/>
          <p14:tracePt t="86171" x="7702550" y="6654800"/>
          <p14:tracePt t="86187" x="7715250" y="6654800"/>
          <p14:tracePt t="86201" x="7721600" y="6648450"/>
          <p14:tracePt t="86217" x="7740650" y="6635750"/>
          <p14:tracePt t="86234" x="7759700" y="6616700"/>
          <p14:tracePt t="86251" x="7835900" y="6584950"/>
          <p14:tracePt t="86267" x="7893050" y="6565900"/>
          <p14:tracePt t="86284" x="7969250" y="6559550"/>
          <p14:tracePt t="86301" x="8026400" y="6546850"/>
          <p14:tracePt t="86317" x="8070850" y="6527800"/>
          <p14:tracePt t="86334" x="8128000" y="6527800"/>
          <p14:tracePt t="86351" x="8185150" y="6527800"/>
          <p14:tracePt t="86367" x="8235950" y="6527800"/>
          <p14:tracePt t="86384" x="8305800" y="6534150"/>
          <p14:tracePt t="86401" x="8382000" y="6540500"/>
          <p14:tracePt t="86417" x="8464550" y="6553200"/>
          <p14:tracePt t="86434" x="8534400" y="6553200"/>
          <p14:tracePt t="86451" x="8559800" y="6572250"/>
          <p14:tracePt t="86467" x="8572500" y="6572250"/>
          <p14:tracePt t="86692" x="8591550" y="6572250"/>
          <p14:tracePt t="86699" x="8642350" y="6572250"/>
          <p14:tracePt t="86717" x="8769350" y="6597650"/>
          <p14:tracePt t="86734" x="8928100" y="6597650"/>
          <p14:tracePt t="86751" x="9042400" y="6610350"/>
          <p14:tracePt t="86767" x="9112250" y="6642100"/>
          <p14:tracePt t="86875" x="9105900" y="6642100"/>
          <p14:tracePt t="86883" x="9067800" y="6642100"/>
          <p14:tracePt t="86901" x="8985250" y="6635750"/>
          <p14:tracePt t="86917" x="8826500" y="6623050"/>
          <p14:tracePt t="86934" x="8629650" y="6610350"/>
          <p14:tracePt t="86951" x="8420100" y="6610350"/>
          <p14:tracePt t="86967" x="8229600" y="6610350"/>
          <p14:tracePt t="86984" x="8051800" y="6610350"/>
          <p14:tracePt t="87001" x="7943850" y="6610350"/>
          <p14:tracePt t="87018" x="7854950" y="6610350"/>
          <p14:tracePt t="87034" x="7785100" y="6610350"/>
          <p14:tracePt t="87051" x="7696200" y="6610350"/>
          <p14:tracePt t="87067" x="7658100" y="6610350"/>
          <p14:tracePt t="87084" x="7645400" y="6610350"/>
          <p14:tracePt t="87101" x="7632700" y="6610350"/>
          <p14:tracePt t="87117" x="7613650" y="6604000"/>
          <p14:tracePt t="87155" x="7607300" y="6604000"/>
          <p14:tracePt t="87163" x="7600950" y="6597650"/>
          <p14:tracePt t="87171" x="7594600" y="6591300"/>
          <p14:tracePt t="87195" x="7588250" y="6591300"/>
          <p14:tracePt t="87267" x="7575550" y="6584950"/>
          <p14:tracePt t="87291" x="7581900" y="6578600"/>
          <p14:tracePt t="87299" x="7588250" y="6565900"/>
          <p14:tracePt t="87307" x="7594600" y="6565900"/>
          <p14:tracePt t="87317" x="7620000" y="6565900"/>
          <p14:tracePt t="87334" x="7651750" y="6565900"/>
          <p14:tracePt t="87351" x="7677150" y="6565900"/>
          <p14:tracePt t="87367" x="7708900" y="6565900"/>
          <p14:tracePt t="87384" x="7715250" y="6565900"/>
          <p14:tracePt t="87403" x="7734300" y="6565900"/>
          <p14:tracePt t="87419" x="7740650" y="6565900"/>
          <p14:tracePt t="87434" x="7747000" y="6565900"/>
          <p14:tracePt t="87451" x="7772400" y="6565900"/>
          <p14:tracePt t="87467" x="7785100" y="6565900"/>
          <p14:tracePt t="87484" x="7823200" y="6565900"/>
          <p14:tracePt t="87502" x="7880350" y="6565900"/>
          <p14:tracePt t="87518" x="7956550" y="6565900"/>
          <p14:tracePt t="87534" x="8026400" y="6565900"/>
          <p14:tracePt t="87551" x="8089900" y="6565900"/>
          <p14:tracePt t="87568" x="8134350" y="6565900"/>
          <p14:tracePt t="87584" x="8153400" y="6565900"/>
          <p14:tracePt t="87601" x="8185150" y="6565900"/>
          <p14:tracePt t="87618" x="8197850" y="6565900"/>
          <p14:tracePt t="87634" x="8242300" y="6565900"/>
          <p14:tracePt t="87651" x="8337550" y="6565900"/>
          <p14:tracePt t="87668" x="8413750" y="6546850"/>
          <p14:tracePt t="87684" x="8483600" y="6540500"/>
          <p14:tracePt t="87701" x="8559800" y="6527800"/>
          <p14:tracePt t="87718" x="8610600" y="6521450"/>
          <p14:tracePt t="87734" x="8642350" y="6502400"/>
          <p14:tracePt t="87751" x="8648700" y="6502400"/>
          <p14:tracePt t="87768" x="8667750" y="6489700"/>
          <p14:tracePt t="87784" x="8693150" y="6483350"/>
          <p14:tracePt t="87801" x="8699500" y="6477000"/>
          <p14:tracePt t="87818" x="8731250" y="6477000"/>
          <p14:tracePt t="87834" x="8750300" y="6457950"/>
          <p14:tracePt t="87852" x="8788400" y="6457950"/>
          <p14:tracePt t="87868" x="8832850" y="6457950"/>
          <p14:tracePt t="87884" x="8864600" y="6457950"/>
          <p14:tracePt t="87901" x="8896350" y="6457950"/>
          <p14:tracePt t="87918" x="8909050" y="6457950"/>
          <p14:tracePt t="87955" x="8915400" y="6457950"/>
          <p14:tracePt t="88195" x="8921750" y="6457950"/>
          <p14:tracePt t="88227" x="8921750" y="6470650"/>
          <p14:tracePt t="88243" x="8921750" y="6477000"/>
          <p14:tracePt t="88252" x="8915400" y="6477000"/>
          <p14:tracePt t="88268" x="8890000" y="6496050"/>
          <p14:tracePt t="88284" x="8864600" y="6496050"/>
          <p14:tracePt t="88301" x="8845550" y="6515100"/>
          <p14:tracePt t="88318" x="8832850" y="6515100"/>
          <p14:tracePt t="88334" x="8820150" y="6527800"/>
          <p14:tracePt t="89508" x="8794750" y="6527800"/>
          <p14:tracePt t="89516" x="8743950" y="6527800"/>
          <p14:tracePt t="89524" x="8667750" y="6527800"/>
          <p14:tracePt t="89535" x="8509000" y="6489700"/>
          <p14:tracePt t="89551" x="7962900" y="6324600"/>
          <p14:tracePt t="89568" x="7150100" y="6108700"/>
          <p14:tracePt t="89585" x="6191250" y="5803900"/>
          <p14:tracePt t="89601" x="4857750" y="5416550"/>
          <p14:tracePt t="89618" x="3867150" y="5137150"/>
          <p14:tracePt t="89635" x="3168650" y="4838700"/>
          <p14:tracePt t="89652" x="2813050" y="4616450"/>
          <p14:tracePt t="89668" x="2686050" y="4489450"/>
          <p14:tracePt t="89685" x="2616200" y="4362450"/>
          <p14:tracePt t="89701" x="2527300" y="4229100"/>
          <p14:tracePt t="89718" x="2406650" y="4083050"/>
          <p14:tracePt t="89735" x="2266950" y="3968750"/>
          <p14:tracePt t="89752" x="2120900" y="3835400"/>
          <p14:tracePt t="89768" x="2051050" y="3771900"/>
          <p14:tracePt t="89785" x="2006600" y="3689350"/>
          <p14:tracePt t="89801" x="1981200" y="3594100"/>
          <p14:tracePt t="89818" x="1949450" y="3511550"/>
          <p14:tracePt t="89835" x="1930400" y="3441700"/>
          <p14:tracePt t="89852" x="1847850" y="3321050"/>
          <p14:tracePt t="89868" x="1784350" y="3244850"/>
          <p14:tracePt t="89885" x="1733550" y="3200400"/>
          <p14:tracePt t="89901" x="1682750" y="3136900"/>
          <p14:tracePt t="89918" x="1625600" y="3098800"/>
          <p14:tracePt t="89935" x="1587500" y="3060700"/>
          <p14:tracePt t="89952" x="1524000" y="3022600"/>
          <p14:tracePt t="89968" x="1498600" y="3003550"/>
          <p14:tracePt t="89985" x="1492250" y="2997200"/>
          <p14:tracePt t="90002" x="1485900" y="2984500"/>
          <p14:tracePt t="90028" x="1473200" y="2965450"/>
          <p14:tracePt t="90052" x="1460500" y="2959100"/>
          <p14:tracePt t="90060" x="1454150" y="2952750"/>
          <p14:tracePt t="90068" x="1441450" y="2933700"/>
          <p14:tracePt t="90085" x="1390650" y="2908300"/>
          <p14:tracePt t="90102" x="1333500" y="2863850"/>
          <p14:tracePt t="90118" x="1257300" y="2832100"/>
          <p14:tracePt t="90135" x="1174750" y="2781300"/>
          <p14:tracePt t="90152" x="1079500" y="2698750"/>
          <p14:tracePt t="90169" x="1041400" y="2641600"/>
          <p14:tracePt t="90185" x="1028700" y="2584450"/>
          <p14:tracePt t="90201" x="1016000" y="2540000"/>
          <p14:tracePt t="90218" x="1016000" y="2495550"/>
          <p14:tracePt t="90235" x="1016000" y="2451100"/>
          <p14:tracePt t="90252" x="1016000" y="2387600"/>
          <p14:tracePt t="90268" x="1016000" y="2343150"/>
          <p14:tracePt t="90285" x="1016000" y="2324100"/>
          <p14:tracePt t="90302" x="1016000" y="2279650"/>
          <p14:tracePt t="90318" x="1016000" y="2254250"/>
          <p14:tracePt t="90335" x="1016000" y="2247900"/>
          <p14:tracePt t="90352" x="1003300" y="2216150"/>
          <p14:tracePt t="90540" x="996950" y="2203450"/>
          <p14:tracePt t="90636" x="977900" y="2197100"/>
          <p14:tracePt t="90644" x="971550" y="2190750"/>
          <p14:tracePt t="90660" x="946150" y="2171700"/>
          <p14:tracePt t="90668" x="939800" y="2165350"/>
          <p14:tracePt t="90685" x="927100" y="2159000"/>
          <p14:tracePt t="90702" x="920750" y="2152650"/>
          <p14:tracePt t="90718" x="901700" y="2152650"/>
          <p14:tracePt t="90735" x="882650" y="2133600"/>
          <p14:tracePt t="90764" x="876300" y="2127250"/>
          <p14:tracePt t="91204" x="869950" y="2120900"/>
          <p14:tracePt t="91212" x="876300" y="2120900"/>
          <p14:tracePt t="91228" x="889000" y="2120900"/>
          <p14:tracePt t="91252" x="895350" y="2108200"/>
          <p14:tracePt t="91284" x="901700" y="2108200"/>
          <p14:tracePt t="91309" x="914400" y="2108200"/>
          <p14:tracePt t="91316" x="927100" y="2108200"/>
          <p14:tracePt t="91332" x="933450" y="2108200"/>
          <p14:tracePt t="91340" x="958850" y="2108200"/>
          <p14:tracePt t="91352" x="971550" y="2108200"/>
          <p14:tracePt t="91368" x="1009650" y="2108200"/>
          <p14:tracePt t="91385" x="1041400" y="2108200"/>
          <p14:tracePt t="91402" x="1066800" y="2095500"/>
          <p14:tracePt t="91418" x="1085850" y="2095500"/>
          <p14:tracePt t="91435" x="1104900" y="2089150"/>
          <p14:tracePt t="91452" x="1143000" y="2089150"/>
          <p14:tracePt t="91468" x="1174750" y="2076450"/>
          <p14:tracePt t="91485" x="1206500" y="2076450"/>
          <p14:tracePt t="91502" x="1225550" y="2076450"/>
          <p14:tracePt t="91518" x="1257300" y="2070100"/>
          <p14:tracePt t="91535" x="1289050" y="2051050"/>
          <p14:tracePt t="91552" x="1314450" y="2051050"/>
          <p14:tracePt t="91568" x="1333500" y="2051050"/>
          <p14:tracePt t="91585" x="1358900" y="2051050"/>
          <p14:tracePt t="91602" x="1371600" y="2051050"/>
          <p14:tracePt t="91618" x="1397000" y="2051050"/>
          <p14:tracePt t="91635" x="1409700" y="2051050"/>
          <p14:tracePt t="91652" x="1454150" y="2051050"/>
          <p14:tracePt t="91669" x="1473200" y="2051050"/>
          <p14:tracePt t="91685" x="1498600" y="2051050"/>
          <p14:tracePt t="91702" x="1530350" y="2051050"/>
          <p14:tracePt t="91718" x="1555750" y="2044700"/>
          <p14:tracePt t="91735" x="1581150" y="2044700"/>
          <p14:tracePt t="91752" x="1600200" y="2044700"/>
          <p14:tracePt t="91769" x="1606550" y="2044700"/>
          <p14:tracePt t="91785" x="1631950" y="2044700"/>
          <p14:tracePt t="91802" x="1644650" y="2044700"/>
          <p14:tracePt t="91819" x="1651000" y="2044700"/>
          <p14:tracePt t="91835" x="1670050" y="2044700"/>
          <p14:tracePt t="91852" x="1689100" y="2044700"/>
          <p14:tracePt t="91869" x="1720850" y="2057400"/>
          <p14:tracePt t="91892" x="1727200" y="2063750"/>
          <p14:tracePt t="91902" x="1733550" y="2070100"/>
          <p14:tracePt t="91919" x="1771650" y="2076450"/>
          <p14:tracePt t="91935" x="1778000" y="2089150"/>
          <p14:tracePt t="91952" x="1790700" y="2101850"/>
          <p14:tracePt t="91969" x="1816100" y="2114550"/>
          <p14:tracePt t="91985" x="1822450" y="2127250"/>
          <p14:tracePt t="92002" x="1847850" y="2139950"/>
          <p14:tracePt t="92020" x="1854200" y="2146300"/>
          <p14:tracePt t="92036" x="1879600" y="2146300"/>
          <p14:tracePt t="92052" x="1892300" y="2152650"/>
          <p14:tracePt t="92069" x="1905000" y="2159000"/>
          <p14:tracePt t="92085" x="1930400" y="2171700"/>
          <p14:tracePt t="92102" x="1949450" y="2171700"/>
          <p14:tracePt t="92119" x="1968500" y="2178050"/>
          <p14:tracePt t="92135" x="1974850" y="2178050"/>
          <p14:tracePt t="92152" x="1987550" y="2178050"/>
          <p14:tracePt t="92169" x="2006600" y="2184400"/>
          <p14:tracePt t="92186" x="2012950" y="2184400"/>
          <p14:tracePt t="92202" x="2025650" y="2184400"/>
          <p14:tracePt t="92219" x="2044700" y="2203450"/>
          <p14:tracePt t="92277" x="2051050" y="2203450"/>
          <p14:tracePt t="92300" x="2057400" y="2209800"/>
          <p14:tracePt t="92324" x="2063750" y="2209800"/>
          <p14:tracePt t="93165" x="2070100" y="2216150"/>
          <p14:tracePt t="93533" x="2070100" y="2260600"/>
          <p14:tracePt t="93541" x="2070100" y="2286000"/>
          <p14:tracePt t="93552" x="2070100" y="2343150"/>
          <p14:tracePt t="93569" x="2063750" y="2552700"/>
          <p14:tracePt t="93586" x="2114550" y="2819400"/>
          <p14:tracePt t="93603" x="2247900" y="3162300"/>
          <p14:tracePt t="93620" x="2381250" y="3448050"/>
          <p14:tracePt t="93636" x="2476500" y="3733800"/>
          <p14:tracePt t="93652" x="2578100" y="3962400"/>
          <p14:tracePt t="93669" x="2603500" y="4095750"/>
          <p14:tracePt t="93686" x="2622550" y="4152900"/>
          <p14:tracePt t="93702" x="2635250" y="4184650"/>
          <p14:tracePt t="93719" x="2641600" y="4210050"/>
          <p14:tracePt t="95197" x="2641600" y="4216400"/>
          <p14:tracePt t="95205" x="2641600" y="4222750"/>
          <p14:tracePt t="95213" x="2628900" y="4229100"/>
          <p14:tracePt t="95229" x="2622550" y="4241800"/>
          <p14:tracePt t="95237" x="2616200" y="4248150"/>
          <p14:tracePt t="95893" x="2609850" y="4254500"/>
          <p14:tracePt t="95901" x="2603500" y="4254500"/>
          <p14:tracePt t="95909" x="2584450" y="4254500"/>
          <p14:tracePt t="95920" x="2565400" y="4241800"/>
          <p14:tracePt t="95936" x="2495550" y="4216400"/>
          <p14:tracePt t="95953" x="2425700" y="4171950"/>
          <p14:tracePt t="95969" x="2305050" y="4114800"/>
          <p14:tracePt t="95986" x="2165350" y="4013200"/>
          <p14:tracePt t="96003" x="1974850" y="3860800"/>
          <p14:tracePt t="96019" x="1790700" y="3663950"/>
          <p14:tracePt t="96036" x="1638300" y="3454400"/>
          <p14:tracePt t="96053" x="1498600" y="3111500"/>
          <p14:tracePt t="96070" x="1435100" y="2889250"/>
          <p14:tracePt t="96086" x="1365250" y="2705100"/>
          <p14:tracePt t="96103" x="1320800" y="2590800"/>
          <p14:tracePt t="96120" x="1289050" y="2501900"/>
          <p14:tracePt t="96136" x="1257300" y="2444750"/>
          <p14:tracePt t="96153" x="1244600" y="2413000"/>
          <p14:tracePt t="96170" x="1244600" y="2400300"/>
          <p14:tracePt t="96187" x="1219200" y="2343150"/>
          <p14:tracePt t="96203" x="1206500" y="2317750"/>
          <p14:tracePt t="96220" x="1193800" y="2260600"/>
          <p14:tracePt t="96236" x="1174750" y="2203450"/>
          <p14:tracePt t="96253" x="1174750" y="2139950"/>
          <p14:tracePt t="96269" x="1174750" y="2082800"/>
          <p14:tracePt t="96287" x="1168400" y="2051050"/>
          <p14:tracePt t="96303" x="1168400" y="2038350"/>
          <p14:tracePt t="96320" x="1168400" y="2012950"/>
          <p14:tracePt t="96336" x="1162050" y="2006600"/>
          <p14:tracePt t="96421" x="1168400" y="2006600"/>
          <p14:tracePt t="96429" x="1187450" y="2006600"/>
          <p14:tracePt t="96437" x="1212850" y="2019300"/>
          <p14:tracePt t="96453" x="1244600" y="2044700"/>
          <p14:tracePt t="96470" x="1282700" y="2057400"/>
          <p14:tracePt t="96486" x="1308100" y="2057400"/>
          <p14:tracePt t="96503" x="1333500" y="2057400"/>
          <p14:tracePt t="96520" x="1346200" y="2057400"/>
          <p14:tracePt t="96537" x="1352550" y="2057400"/>
          <p14:tracePt t="96553" x="1371600" y="2057400"/>
          <p14:tracePt t="96570" x="1377950" y="2057400"/>
          <p14:tracePt t="96586" x="1384300" y="2057400"/>
          <p14:tracePt t="96603" x="1390650" y="2057400"/>
          <p14:tracePt t="96620" x="1397000" y="2051050"/>
          <p14:tracePt t="96701" x="1397000" y="2044700"/>
          <p14:tracePt t="97342" x="1397000" y="2051050"/>
          <p14:tracePt t="97350" x="1397000" y="2095500"/>
          <p14:tracePt t="97357" x="1371600" y="2133600"/>
          <p14:tracePt t="97370" x="1371600" y="2165350"/>
          <p14:tracePt t="97387" x="1365250" y="2254250"/>
          <p14:tracePt t="97403" x="1365250" y="2349500"/>
          <p14:tracePt t="97420" x="1365250" y="2438400"/>
          <p14:tracePt t="97437" x="1365250" y="2495550"/>
          <p14:tracePt t="97453" x="1365250" y="2590800"/>
          <p14:tracePt t="97470" x="1365250" y="2647950"/>
          <p14:tracePt t="97486" x="1377950" y="2692400"/>
          <p14:tracePt t="97503" x="1397000" y="2749550"/>
          <p14:tracePt t="97520" x="1416050" y="2794000"/>
          <p14:tracePt t="97536" x="1422400" y="2832100"/>
          <p14:tracePt t="97553" x="1428750" y="2863850"/>
          <p14:tracePt t="97570" x="1428750" y="2882900"/>
          <p14:tracePt t="97587" x="1428750" y="2895600"/>
          <p14:tracePt t="97603" x="1441450" y="2914650"/>
          <p14:tracePt t="97620" x="1441450" y="2921000"/>
          <p14:tracePt t="97637" x="1460500" y="2952750"/>
          <p14:tracePt t="97653" x="1460500" y="2997200"/>
          <p14:tracePt t="97670" x="1460500" y="3041650"/>
          <p14:tracePt t="97687" x="1460500" y="3117850"/>
          <p14:tracePt t="97703" x="1473200" y="3225800"/>
          <p14:tracePt t="97720" x="1479550" y="3371850"/>
          <p14:tracePt t="97737" x="1549400" y="3536950"/>
          <p14:tracePt t="97753" x="1600200" y="3702050"/>
          <p14:tracePt t="97770" x="1670050" y="3822700"/>
          <p14:tracePt t="97787" x="1720850" y="3917950"/>
          <p14:tracePt t="97803" x="1758950" y="3975100"/>
          <p14:tracePt t="97820" x="1771650" y="4006850"/>
          <p14:tracePt t="97837" x="1809750" y="4057650"/>
          <p14:tracePt t="97853" x="1879600" y="4146550"/>
          <p14:tracePt t="97870" x="1930400" y="4197350"/>
          <p14:tracePt t="97887" x="1955800" y="4229100"/>
          <p14:tracePt t="97903" x="1968500" y="4254500"/>
          <p14:tracePt t="97926" x="1968500" y="4260850"/>
          <p14:tracePt t="98222" x="1968500" y="4279900"/>
          <p14:tracePt t="98230" x="1968500" y="4286250"/>
          <p14:tracePt t="98238" x="1968500" y="4292600"/>
          <p14:tracePt t="98254" x="1968500" y="4318000"/>
          <p14:tracePt t="98270" x="1968500" y="4337050"/>
          <p14:tracePt t="98287" x="1968500" y="4362450"/>
          <p14:tracePt t="98303" x="1968500" y="4368800"/>
          <p14:tracePt t="98320" x="1968500" y="4375150"/>
          <p14:tracePt t="98337" x="1968500" y="4400550"/>
          <p14:tracePt t="98358" x="1974850" y="4406900"/>
          <p14:tracePt t="98398" x="1981200" y="4406900"/>
          <p14:tracePt t="98414" x="1987550" y="4406900"/>
          <p14:tracePt t="98422" x="1993900" y="4406900"/>
          <p14:tracePt t="98438" x="2006600" y="4387850"/>
          <p14:tracePt t="98454" x="2012950" y="4375150"/>
          <p14:tracePt t="98462" x="2012950" y="4368800"/>
          <p14:tracePt t="98478" x="2012950" y="4356100"/>
          <p14:tracePt t="98487" x="2012950" y="4349750"/>
          <p14:tracePt t="98854" x="2019300" y="4343400"/>
          <p14:tracePt t="98886" x="2025650" y="4343400"/>
          <p14:tracePt t="98950" x="2032000" y="4343400"/>
          <p14:tracePt t="98958" x="2044700" y="4356100"/>
          <p14:tracePt t="98974" x="2044700" y="4362450"/>
          <p14:tracePt t="98987" x="2051050" y="4368800"/>
          <p14:tracePt t="99004" x="2051050" y="4394200"/>
          <p14:tracePt t="99020" x="2057400" y="4413250"/>
          <p14:tracePt t="99037" x="2063750" y="4432300"/>
          <p14:tracePt t="99054" x="2076450" y="4451350"/>
          <p14:tracePt t="99198" x="2076450" y="4470400"/>
          <p14:tracePt t="99206" x="2082800" y="4476750"/>
          <p14:tracePt t="99222" x="2082800" y="4483100"/>
          <p14:tracePt t="99238" x="2082800" y="4489450"/>
          <p14:tracePt t="99246" x="2082800" y="4502150"/>
          <p14:tracePt t="99254" x="2089150" y="4514850"/>
          <p14:tracePt t="99286" x="2089150" y="4521200"/>
          <p14:tracePt t="99302" x="2095500" y="4540250"/>
          <p14:tracePt t="99318" x="2114550" y="4559300"/>
          <p14:tracePt t="99334" x="2120900" y="4559300"/>
          <p14:tracePt t="99342" x="2139950" y="4559300"/>
          <p14:tracePt t="99354" x="2146300" y="4559300"/>
          <p14:tracePt t="99370" x="2152650" y="4559300"/>
          <p14:tracePt t="99387" x="2159000" y="4559300"/>
          <p14:tracePt t="99404" x="2171700" y="4559300"/>
          <p14:tracePt t="99420" x="2171700" y="4514850"/>
          <p14:tracePt t="99437" x="2171700" y="4413250"/>
          <p14:tracePt t="99454" x="2171700" y="4197350"/>
          <p14:tracePt t="99470" x="2133600" y="4051300"/>
          <p14:tracePt t="99487" x="2114550" y="3956050"/>
          <p14:tracePt t="99504" x="2076450" y="3841750"/>
          <p14:tracePt t="99520" x="2051050" y="3727450"/>
          <p14:tracePt t="99537" x="2012950" y="3613150"/>
          <p14:tracePt t="99554" x="1987550" y="3498850"/>
          <p14:tracePt t="99570" x="1955800" y="3403600"/>
          <p14:tracePt t="99587" x="1936750" y="3333750"/>
          <p14:tracePt t="99604" x="1917700" y="3295650"/>
          <p14:tracePt t="99620" x="1917700" y="3289300"/>
          <p14:tracePt t="99637" x="1905000" y="3282950"/>
          <p14:tracePt t="99758" x="1911350" y="3282950"/>
          <p14:tracePt t="99766" x="1911350" y="3289300"/>
          <p14:tracePt t="99774" x="1911350" y="3302000"/>
          <p14:tracePt t="99787" x="1911350" y="3308350"/>
          <p14:tracePt t="99804" x="1917700" y="3340100"/>
          <p14:tracePt t="99821" x="1924050" y="3371850"/>
          <p14:tracePt t="99837" x="1924050" y="3390900"/>
          <p14:tracePt t="99854" x="1924050" y="3403600"/>
          <p14:tracePt t="100038" x="1930400" y="3409950"/>
          <p14:tracePt t="100070" x="1943100" y="3416300"/>
          <p14:tracePt t="100102" x="1949450" y="3416300"/>
          <p14:tracePt t="100142" x="1955800" y="3429000"/>
          <p14:tracePt t="100158" x="1968500" y="3435350"/>
          <p14:tracePt t="100166" x="1981200" y="3435350"/>
          <p14:tracePt t="100174" x="1993900" y="3454400"/>
          <p14:tracePt t="100188" x="2000250" y="3460750"/>
          <p14:tracePt t="100204" x="2038350" y="3505200"/>
          <p14:tracePt t="100220" x="2076450" y="3562350"/>
          <p14:tracePt t="100237" x="2114550" y="3619500"/>
          <p14:tracePt t="100254" x="2190750" y="3708400"/>
          <p14:tracePt t="100271" x="2241550" y="3765550"/>
          <p14:tracePt t="100287" x="2279650" y="3829050"/>
          <p14:tracePt t="100304" x="2324100" y="3886200"/>
          <p14:tracePt t="100321" x="2349500" y="3930650"/>
          <p14:tracePt t="100337" x="2381250" y="3994150"/>
          <p14:tracePt t="100354" x="2400300" y="4051300"/>
          <p14:tracePt t="100371" x="2444750" y="4159250"/>
          <p14:tracePt t="100387" x="2476500" y="4260850"/>
          <p14:tracePt t="100404" x="2501900" y="4375150"/>
          <p14:tracePt t="100420" x="2533650" y="4457700"/>
          <p14:tracePt t="100437" x="2540000" y="4521200"/>
          <p14:tracePt t="100455" x="2552700" y="4578350"/>
          <p14:tracePt t="100471" x="2552700" y="4603750"/>
          <p14:tracePt t="100487" x="2552700" y="4616450"/>
          <p14:tracePt t="100504" x="2552700" y="4648200"/>
          <p14:tracePt t="100521" x="2546350" y="4679950"/>
          <p14:tracePt t="100537" x="2533650" y="4692650"/>
          <p14:tracePt t="100554" x="2508250" y="4718050"/>
          <p14:tracePt t="100571" x="2482850" y="4724400"/>
          <p14:tracePt t="100587" x="2463800" y="4737100"/>
          <p14:tracePt t="100604" x="2457450" y="4737100"/>
          <p14:tracePt t="100621" x="2432050" y="4737100"/>
          <p14:tracePt t="100637" x="2419350" y="4737100"/>
          <p14:tracePt t="100654" x="2387600" y="4737100"/>
          <p14:tracePt t="100671" x="2336800" y="4705350"/>
          <p14:tracePt t="100687" x="2330450" y="4654550"/>
          <p14:tracePt t="100704" x="2317750" y="4578350"/>
          <p14:tracePt t="100721" x="2324100" y="4502150"/>
          <p14:tracePt t="100737" x="2368550" y="4368800"/>
          <p14:tracePt t="100754" x="2432050" y="4248150"/>
          <p14:tracePt t="100770" x="2514600" y="4140200"/>
          <p14:tracePt t="100787" x="2571750" y="4032250"/>
          <p14:tracePt t="100804" x="2603500" y="3968750"/>
          <p14:tracePt t="100821" x="2641600" y="3905250"/>
          <p14:tracePt t="100837" x="2679700" y="3848100"/>
          <p14:tracePt t="100854" x="2698750" y="3810000"/>
          <p14:tracePt t="100871" x="2698750" y="3797300"/>
          <p14:tracePt t="101110" x="2711450" y="3810000"/>
          <p14:tracePt t="101126" x="2711450" y="3816350"/>
          <p14:tracePt t="101134" x="2717800" y="3841750"/>
          <p14:tracePt t="101143" x="2730500" y="3860800"/>
          <p14:tracePt t="101158" x="2730500" y="3867150"/>
          <p14:tracePt t="101171" x="2736850" y="3892550"/>
          <p14:tracePt t="101188" x="2755900" y="3924300"/>
          <p14:tracePt t="101206" x="2762250" y="3930650"/>
          <p14:tracePt t="101230" x="2774950" y="3937000"/>
          <p14:tracePt t="101382" x="2781300" y="3930650"/>
          <p14:tracePt t="101414" x="2781300" y="3911600"/>
          <p14:tracePt t="101590" x="2768600" y="3924300"/>
          <p14:tracePt t="101598" x="2762250" y="3930650"/>
          <p14:tracePt t="101606" x="2762250" y="3937000"/>
          <p14:tracePt t="101621" x="2755900" y="3956050"/>
          <p14:tracePt t="101637" x="2755900" y="3968750"/>
          <p14:tracePt t="101654" x="2749550" y="3981450"/>
          <p14:tracePt t="101671" x="2743200" y="4000500"/>
          <p14:tracePt t="101847" x="2724150" y="4000500"/>
          <p14:tracePt t="101855" x="2717800" y="4000500"/>
          <p14:tracePt t="101871" x="2692400" y="4000500"/>
          <p14:tracePt t="101888" x="2679700" y="4000500"/>
          <p14:tracePt t="101905" x="2635250" y="4000500"/>
          <p14:tracePt t="101921" x="2578100" y="4000500"/>
          <p14:tracePt t="101938" x="2501900" y="3994150"/>
          <p14:tracePt t="101954" x="2432050" y="3975100"/>
          <p14:tracePt t="101971" x="2362200" y="3956050"/>
          <p14:tracePt t="101988" x="2266950" y="3911600"/>
          <p14:tracePt t="102004" x="2165350" y="3860800"/>
          <p14:tracePt t="102021" x="2044700" y="3790950"/>
          <p14:tracePt t="102038" x="1968500" y="3727450"/>
          <p14:tracePt t="102054" x="1841500" y="3587750"/>
          <p14:tracePt t="102071" x="1727200" y="3460750"/>
          <p14:tracePt t="102088" x="1663700" y="3384550"/>
          <p14:tracePt t="102104" x="1581150" y="3308350"/>
          <p14:tracePt t="102121" x="1485900" y="3200400"/>
          <p14:tracePt t="102138" x="1416050" y="3111500"/>
          <p14:tracePt t="102155" x="1409700" y="3041650"/>
          <p14:tracePt t="102171" x="1377950" y="2959100"/>
          <p14:tracePt t="102188" x="1365250" y="2863850"/>
          <p14:tracePt t="102204" x="1365250" y="2781300"/>
          <p14:tracePt t="102221" x="1339850" y="2597150"/>
          <p14:tracePt t="102238" x="1339850" y="2495550"/>
          <p14:tracePt t="102254" x="1339850" y="2362200"/>
          <p14:tracePt t="102271" x="1377950" y="2260600"/>
          <p14:tracePt t="102288" x="1397000" y="2203450"/>
          <p14:tracePt t="102304" x="1441450" y="2146300"/>
          <p14:tracePt t="102321" x="1466850" y="2089150"/>
          <p14:tracePt t="102338" x="1492250" y="2063750"/>
          <p14:tracePt t="102354" x="1498600" y="2057400"/>
          <p14:tracePt t="102371" x="1511300" y="2051050"/>
          <p14:tracePt t="102388" x="1524000" y="2051050"/>
          <p14:tracePt t="102404" x="1536700" y="2051050"/>
          <p14:tracePt t="102421" x="1543050" y="2051050"/>
          <p14:tracePt t="102438" x="1549400" y="2051050"/>
          <p14:tracePt t="102455" x="1593850" y="2051050"/>
          <p14:tracePt t="102471" x="1619250" y="2070100"/>
          <p14:tracePt t="102488" x="1631950" y="2070100"/>
          <p14:tracePt t="102504" x="1657350" y="2070100"/>
          <p14:tracePt t="102521" x="1663700" y="2070100"/>
          <p14:tracePt t="102538" x="1670050" y="2070100"/>
          <p14:tracePt t="102554" x="1676400" y="2070100"/>
          <p14:tracePt t="102571" x="1689100" y="2070100"/>
          <p14:tracePt t="102588" x="1708150" y="2057400"/>
          <p14:tracePt t="102607" x="1714500" y="2051050"/>
          <p14:tracePt t="102767" x="1714500" y="2044700"/>
          <p14:tracePt t="102775" x="1695450" y="2044700"/>
          <p14:tracePt t="102788" x="1676400" y="2063750"/>
          <p14:tracePt t="102805" x="1600200" y="2139950"/>
          <p14:tracePt t="102821" x="1549400" y="2203450"/>
          <p14:tracePt t="102838" x="1524000" y="2235200"/>
          <p14:tracePt t="102855" x="1498600" y="2260600"/>
          <p14:tracePt t="103039" x="1504950" y="2247900"/>
          <p14:tracePt t="103055" x="1511300" y="2241550"/>
          <p14:tracePt t="103063" x="1511300" y="2235200"/>
          <p14:tracePt t="103079" x="1517650" y="2228850"/>
          <p14:tracePt t="110305" x="1517650" y="2222500"/>
          <p14:tracePt t="110312" x="1517650" y="2184400"/>
          <p14:tracePt t="110323" x="1504950" y="2146300"/>
          <p14:tracePt t="110340" x="1485900" y="2089150"/>
          <p14:tracePt t="110356" x="1485900" y="2057400"/>
          <p14:tracePt t="110373" x="1473200" y="2019300"/>
          <p14:tracePt t="110389" x="1473200" y="1987550"/>
          <p14:tracePt t="110406" x="1473200" y="1943100"/>
          <p14:tracePt t="110423" x="1473200" y="1898650"/>
          <p14:tracePt t="110439" x="1473200" y="1854200"/>
          <p14:tracePt t="110456" x="1473200" y="1784350"/>
          <p14:tracePt t="110473" x="1473200" y="1746250"/>
          <p14:tracePt t="110490" x="1473200" y="1733550"/>
          <p14:tracePt t="110506" x="1479550" y="1701800"/>
          <p14:tracePt t="110523" x="1485900" y="1682750"/>
          <p14:tracePt t="110540" x="1504950" y="1651000"/>
          <p14:tracePt t="110556" x="1511300" y="1606550"/>
          <p14:tracePt t="110573" x="1524000" y="1593850"/>
          <p14:tracePt t="110590" x="1543050" y="1543050"/>
          <p14:tracePt t="110606" x="1543050" y="1517650"/>
          <p14:tracePt t="110623" x="1543050" y="1473200"/>
          <p14:tracePt t="110640" x="1543050" y="1441450"/>
          <p14:tracePt t="110656" x="1543050" y="1416050"/>
          <p14:tracePt t="110705" x="1543050" y="1403350"/>
          <p14:tracePt t="110753" x="1543050" y="1390650"/>
          <p14:tracePt t="110777" x="1530350" y="1397000"/>
          <p14:tracePt t="110793" x="1524000" y="1403350"/>
          <p14:tracePt t="110809" x="1517650" y="1403350"/>
          <p14:tracePt t="110825" x="1511300" y="1409700"/>
          <p14:tracePt t="110849" x="1492250" y="1428750"/>
          <p14:tracePt t="110857" x="1485900" y="1435100"/>
          <p14:tracePt t="110873" x="1473200" y="1435100"/>
          <p14:tracePt t="110881" x="1466850" y="1435100"/>
          <p14:tracePt t="110890" x="1454150" y="1441450"/>
          <p14:tracePt t="110906" x="1435100" y="1441450"/>
          <p14:tracePt t="110923" x="1416050" y="1441450"/>
          <p14:tracePt t="110940" x="1384300" y="1441450"/>
          <p14:tracePt t="110956" x="1352550" y="1447800"/>
          <p14:tracePt t="110973" x="1320800" y="1447800"/>
          <p14:tracePt t="110990" x="1289050" y="1466850"/>
          <p14:tracePt t="111006" x="1263650" y="1466850"/>
          <p14:tracePt t="111023" x="1238250" y="1473200"/>
          <p14:tracePt t="111040" x="1231900" y="1473200"/>
          <p14:tracePt t="111057" x="1206500" y="1485900"/>
          <p14:tracePt t="111089" x="1200150" y="1485900"/>
          <p14:tracePt t="111097" x="1193800" y="1492250"/>
          <p14:tracePt t="111113" x="1187450" y="1504950"/>
          <p14:tracePt t="111123" x="1155700" y="1517650"/>
          <p14:tracePt t="111140" x="1136650" y="1530350"/>
          <p14:tracePt t="111157" x="1098550" y="1549400"/>
          <p14:tracePt t="111173" x="1085850" y="1568450"/>
          <p14:tracePt t="111191" x="1060450" y="1581150"/>
          <p14:tracePt t="111206" x="1041400" y="1619250"/>
          <p14:tracePt t="111223" x="1028700" y="1631950"/>
          <p14:tracePt t="111240" x="1009650" y="1676400"/>
          <p14:tracePt t="111257" x="971550" y="1765300"/>
          <p14:tracePt t="111273" x="952500" y="1822450"/>
          <p14:tracePt t="111290" x="920750" y="1873250"/>
          <p14:tracePt t="111306" x="901700" y="1930400"/>
          <p14:tracePt t="111323" x="882650" y="1974850"/>
          <p14:tracePt t="111340" x="869950" y="2006600"/>
          <p14:tracePt t="111356" x="869950" y="2038350"/>
          <p14:tracePt t="111373" x="863600" y="2063750"/>
          <p14:tracePt t="111390" x="863600" y="2095500"/>
          <p14:tracePt t="111406" x="863600" y="2139950"/>
          <p14:tracePt t="111424" x="863600" y="2178050"/>
          <p14:tracePt t="111440" x="863600" y="2222500"/>
          <p14:tracePt t="111457" x="863600" y="2305050"/>
          <p14:tracePt t="111473" x="863600" y="2349500"/>
          <p14:tracePt t="111490" x="863600" y="2381250"/>
          <p14:tracePt t="111506" x="863600" y="2413000"/>
          <p14:tracePt t="111523" x="863600" y="2457450"/>
          <p14:tracePt t="111540" x="901700" y="2508250"/>
          <p14:tracePt t="111556" x="920750" y="2540000"/>
          <p14:tracePt t="111573" x="946150" y="2578100"/>
          <p14:tracePt t="111590" x="971550" y="2603500"/>
          <p14:tracePt t="111606" x="1009650" y="2635250"/>
          <p14:tracePt t="111623" x="1054100" y="2679700"/>
          <p14:tracePt t="111640" x="1073150" y="2705100"/>
          <p14:tracePt t="111641" x="1079500" y="2711450"/>
          <p14:tracePt t="111657" x="1104900" y="2730500"/>
          <p14:tracePt t="111673" x="1130300" y="2743200"/>
          <p14:tracePt t="111690" x="1149350" y="2762250"/>
          <p14:tracePt t="111706" x="1168400" y="2762250"/>
          <p14:tracePt t="111723" x="1193800" y="2768600"/>
          <p14:tracePt t="111740" x="1212850" y="2768600"/>
          <p14:tracePt t="111757" x="1231900" y="2787650"/>
          <p14:tracePt t="111773" x="1263650" y="2794000"/>
          <p14:tracePt t="111790" x="1289050" y="2806700"/>
          <p14:tracePt t="111806" x="1308100" y="2806700"/>
          <p14:tracePt t="111823" x="1333500" y="2806700"/>
          <p14:tracePt t="111840" x="1339850" y="2806700"/>
          <p14:tracePt t="111865" x="1346200" y="2806700"/>
          <p14:tracePt t="111873" x="1358900" y="2806700"/>
          <p14:tracePt t="111890" x="1371600" y="2806700"/>
          <p14:tracePt t="111907" x="1377950" y="2806700"/>
          <p14:tracePt t="111924" x="1397000" y="2806700"/>
          <p14:tracePt t="111940" x="1409700" y="2806700"/>
          <p14:tracePt t="111957" x="1416050" y="2806700"/>
          <p14:tracePt t="111973" x="1435100" y="2813050"/>
          <p14:tracePt t="111990" x="1447800" y="2813050"/>
          <p14:tracePt t="112007" x="1473200" y="2832100"/>
          <p14:tracePt t="112025" x="1492250" y="2832100"/>
          <p14:tracePt t="112041" x="1498600" y="2838450"/>
          <p14:tracePt t="112057" x="1504950" y="2838450"/>
          <p14:tracePt t="112081" x="1511300" y="2838450"/>
          <p14:tracePt t="112433" x="1517650" y="2844800"/>
          <p14:tracePt t="112481" x="1517650" y="2857500"/>
          <p14:tracePt t="112513" x="1517650" y="2863850"/>
          <p14:tracePt t="112641" x="1517650" y="2876550"/>
          <p14:tracePt t="112681" x="1504950" y="2870200"/>
          <p14:tracePt t="112721" x="1498600" y="2870200"/>
          <p14:tracePt t="112729" x="1479550" y="2863850"/>
          <p14:tracePt t="112740" x="1473200" y="2863850"/>
          <p14:tracePt t="112757" x="1447800" y="2857500"/>
          <p14:tracePt t="112773" x="1403350" y="2838450"/>
          <p14:tracePt t="112790" x="1352550" y="2800350"/>
          <p14:tracePt t="112807" x="1308100" y="2749550"/>
          <p14:tracePt t="112823" x="1231900" y="2679700"/>
          <p14:tracePt t="112840" x="1174750" y="2647950"/>
          <p14:tracePt t="112857" x="1117600" y="2616200"/>
          <p14:tracePt t="112873" x="1085850" y="2603500"/>
          <p14:tracePt t="112890" x="1079500" y="2603500"/>
          <p14:tracePt t="112907" x="1035050" y="2590800"/>
          <p14:tracePt t="112923" x="990600" y="2559050"/>
          <p14:tracePt t="112940" x="920750" y="2508250"/>
          <p14:tracePt t="112957" x="857250" y="2457450"/>
          <p14:tracePt t="112973" x="819150" y="2400300"/>
          <p14:tracePt t="112990" x="793750" y="2374900"/>
          <p14:tracePt t="113007" x="787400" y="2368550"/>
          <p14:tracePt t="113049" x="781050" y="2362200"/>
          <p14:tracePt t="113057" x="781050" y="2349500"/>
          <p14:tracePt t="113065" x="762000" y="2336800"/>
          <p14:tracePt t="113073" x="762000" y="2317750"/>
          <p14:tracePt t="113090" x="762000" y="2292350"/>
          <p14:tracePt t="113107" x="762000" y="2260600"/>
          <p14:tracePt t="113124" x="762000" y="2228850"/>
          <p14:tracePt t="113140" x="762000" y="2197100"/>
          <p14:tracePt t="113157" x="819150" y="2133600"/>
          <p14:tracePt t="113174" x="863600" y="2108200"/>
          <p14:tracePt t="113191" x="908050" y="2070100"/>
          <p14:tracePt t="113207" x="958850" y="2012950"/>
          <p14:tracePt t="113223" x="996950" y="1962150"/>
          <p14:tracePt t="113240" x="1022350" y="1949450"/>
          <p14:tracePt t="113257" x="1041400" y="1949450"/>
          <p14:tracePt t="113274" x="1054100" y="1949450"/>
          <p14:tracePt t="113290" x="1066800" y="1949450"/>
          <p14:tracePt t="113307" x="1073150" y="1949450"/>
          <p14:tracePt t="113324" x="1079500" y="1949450"/>
          <p14:tracePt t="113340" x="1092200" y="1949450"/>
          <p14:tracePt t="113357" x="1104900" y="1949450"/>
          <p14:tracePt t="113374" x="1130300" y="1936750"/>
          <p14:tracePt t="113390" x="1149350" y="1930400"/>
          <p14:tracePt t="113407" x="1168400" y="1905000"/>
          <p14:tracePt t="113424" x="1181100" y="1898650"/>
          <p14:tracePt t="113440" x="1212850" y="1860550"/>
          <p14:tracePt t="113457" x="1238250" y="1841500"/>
          <p14:tracePt t="113474" x="1250950" y="1822450"/>
          <p14:tracePt t="113490" x="1270000" y="1816100"/>
          <p14:tracePt t="113507" x="1276350" y="1816100"/>
          <p14:tracePt t="113524" x="1301750" y="1809750"/>
          <p14:tracePt t="113540" x="1308100" y="1809750"/>
          <p14:tracePt t="113557" x="1339850" y="1790700"/>
          <p14:tracePt t="113574" x="1377950" y="1765300"/>
          <p14:tracePt t="113590" x="1409700" y="1752600"/>
          <p14:tracePt t="113607" x="1447800" y="1727200"/>
          <p14:tracePt t="113624" x="1460500" y="1720850"/>
          <p14:tracePt t="113640" x="1479550" y="1720850"/>
          <p14:tracePt t="113657" x="1492250" y="1720850"/>
          <p14:tracePt t="113674" x="1498600" y="1720850"/>
          <p14:tracePt t="113690" x="1517650" y="1720850"/>
          <p14:tracePt t="113707" x="1524000" y="1720850"/>
          <p14:tracePt t="113724" x="1549400" y="1727200"/>
          <p14:tracePt t="113740" x="1562100" y="1739900"/>
          <p14:tracePt t="113757" x="1574800" y="1746250"/>
          <p14:tracePt t="113774" x="1593850" y="1752600"/>
          <p14:tracePt t="113790" x="1619250" y="1778000"/>
          <p14:tracePt t="113807" x="1644650" y="1797050"/>
          <p14:tracePt t="113824" x="1663700" y="1816100"/>
          <p14:tracePt t="113840" x="1676400" y="1822450"/>
          <p14:tracePt t="113857" x="1695450" y="1828800"/>
          <p14:tracePt t="113874" x="1701800" y="1828800"/>
          <p14:tracePt t="113897" x="1714500" y="1828800"/>
          <p14:tracePt t="113913" x="1720850" y="1828800"/>
          <p14:tracePt t="113929" x="1733550" y="1828800"/>
          <p14:tracePt t="113945" x="1739900" y="1835150"/>
          <p14:tracePt t="113961" x="1752600" y="1835150"/>
          <p14:tracePt t="113985" x="1771650" y="1854200"/>
          <p14:tracePt t="114033" x="1778000" y="1860550"/>
          <p14:tracePt t="114065" x="1797050" y="1860550"/>
          <p14:tracePt t="114081" x="1803400" y="1860550"/>
          <p14:tracePt t="114105" x="1809750" y="1860550"/>
          <p14:tracePt t="114170" x="1816100" y="1860550"/>
          <p14:tracePt t="114186" x="1816100" y="1854200"/>
          <p14:tracePt t="114193" x="1816100" y="1847850"/>
          <p14:tracePt t="114207" x="1816100" y="1828800"/>
          <p14:tracePt t="114224" x="1816100" y="1784350"/>
          <p14:tracePt t="114240" x="1816100" y="1765300"/>
          <p14:tracePt t="114257" x="1816100" y="1727200"/>
          <p14:tracePt t="114274" x="1816100" y="1720850"/>
          <p14:tracePt t="114290" x="1816100" y="1708150"/>
          <p14:tracePt t="114378" x="1816100" y="1701800"/>
          <p14:tracePt t="114393" x="1809750" y="1701800"/>
          <p14:tracePt t="114401" x="1803400" y="1701800"/>
          <p14:tracePt t="114417" x="1797050" y="1701800"/>
          <p14:tracePt t="114434" x="1778000" y="1701800"/>
          <p14:tracePt t="114441" x="1771650" y="1701800"/>
          <p14:tracePt t="114457" x="1765300" y="1701800"/>
          <p14:tracePt t="114474" x="1720850" y="1682750"/>
          <p14:tracePt t="114490" x="1708150" y="1663700"/>
          <p14:tracePt t="114522" x="1695450" y="1657350"/>
          <p14:tracePt t="114537" x="1689100" y="1657350"/>
          <p14:tracePt t="114554" x="1682750" y="1657350"/>
          <p14:tracePt t="114569" x="1676400" y="1657350"/>
          <p14:tracePt t="114577" x="1657350" y="1657350"/>
          <p14:tracePt t="114590" x="1651000" y="1657350"/>
          <p14:tracePt t="114607" x="1644650" y="1651000"/>
          <p14:tracePt t="114624" x="1606550" y="1651000"/>
          <p14:tracePt t="114640" x="1581150" y="1644650"/>
          <p14:tracePt t="114657" x="1536700" y="1631950"/>
          <p14:tracePt t="114674" x="1517650" y="1619250"/>
          <p14:tracePt t="114698" x="1498600" y="1619250"/>
          <p14:tracePt t="114707" x="1492250" y="1619250"/>
          <p14:tracePt t="114724" x="1485900" y="1612900"/>
          <p14:tracePt t="114746" x="1479550" y="1612900"/>
          <p14:tracePt t="114757" x="1460500" y="1612900"/>
          <p14:tracePt t="114774" x="1454150" y="1612900"/>
          <p14:tracePt t="114790" x="1441450" y="1612900"/>
          <p14:tracePt t="114807" x="1422400" y="1612900"/>
          <p14:tracePt t="114824" x="1409700" y="1612900"/>
          <p14:tracePt t="114841" x="1384300" y="1612900"/>
          <p14:tracePt t="114857" x="1358900" y="1612900"/>
          <p14:tracePt t="114875" x="1327150" y="1612900"/>
          <p14:tracePt t="114890" x="1308100" y="1612900"/>
          <p14:tracePt t="114907" x="1289050" y="1612900"/>
          <p14:tracePt t="114924" x="1257300" y="1612900"/>
          <p14:tracePt t="114941" x="1244600" y="1612900"/>
          <p14:tracePt t="114957" x="1212850" y="1612900"/>
          <p14:tracePt t="114974" x="1174750" y="1638300"/>
          <p14:tracePt t="114990" x="1136650" y="1676400"/>
          <p14:tracePt t="115007" x="1111250" y="1701800"/>
          <p14:tracePt t="115024" x="1104900" y="1720850"/>
          <p14:tracePt t="115041" x="1085850" y="1733550"/>
          <p14:tracePt t="115057" x="1073150" y="1758950"/>
          <p14:tracePt t="115074" x="1066800" y="1790700"/>
          <p14:tracePt t="115091" x="1041400" y="1822450"/>
          <p14:tracePt t="115107" x="1022350" y="1866900"/>
          <p14:tracePt t="115124" x="990600" y="1924050"/>
          <p14:tracePt t="115141" x="971550" y="1981200"/>
          <p14:tracePt t="115157" x="952500" y="2032000"/>
          <p14:tracePt t="115174" x="933450" y="2076450"/>
          <p14:tracePt t="115191" x="927100" y="2114550"/>
          <p14:tracePt t="115207" x="908050" y="2178050"/>
          <p14:tracePt t="115224" x="901700" y="2203450"/>
          <p14:tracePt t="115241" x="895350" y="2228850"/>
          <p14:tracePt t="115257" x="882650" y="2266950"/>
          <p14:tracePt t="115274" x="882650" y="2292350"/>
          <p14:tracePt t="115291" x="882650" y="2330450"/>
          <p14:tracePt t="115308" x="863600" y="2368550"/>
          <p14:tracePt t="115324" x="863600" y="2400300"/>
          <p14:tracePt t="115341" x="863600" y="2444750"/>
          <p14:tracePt t="115357" x="863600" y="2476500"/>
          <p14:tracePt t="115374" x="869950" y="2520950"/>
          <p14:tracePt t="115391" x="876300" y="2565400"/>
          <p14:tracePt t="115407" x="908050" y="2628900"/>
          <p14:tracePt t="115424" x="939800" y="2698750"/>
          <p14:tracePt t="115441" x="977900" y="2781300"/>
          <p14:tracePt t="115458" x="1041400" y="2895600"/>
          <p14:tracePt t="115474" x="1136650" y="3003550"/>
          <p14:tracePt t="115491" x="1219200" y="3098800"/>
          <p14:tracePt t="115507" x="1327150" y="3181350"/>
          <p14:tracePt t="115524" x="1384300" y="3219450"/>
          <p14:tracePt t="115541" x="1454150" y="3251200"/>
          <p14:tracePt t="115558" x="1517650" y="3276600"/>
          <p14:tracePt t="115574" x="1562100" y="3276600"/>
          <p14:tracePt t="115591" x="1593850" y="3276600"/>
          <p14:tracePt t="115608" x="1606550" y="3276600"/>
          <p14:tracePt t="115624" x="1625600" y="3276600"/>
          <p14:tracePt t="115641" x="1631950" y="3276600"/>
          <p14:tracePt t="115658" x="1663700" y="3276600"/>
          <p14:tracePt t="115674" x="1689100" y="3263900"/>
          <p14:tracePt t="115691" x="1695450" y="3244850"/>
          <p14:tracePt t="115707" x="1714500" y="3219450"/>
          <p14:tracePt t="115724" x="1733550" y="3194050"/>
          <p14:tracePt t="115741" x="1752600" y="3175000"/>
          <p14:tracePt t="115757" x="1758950" y="3162300"/>
          <p14:tracePt t="115774" x="1765300" y="3130550"/>
          <p14:tracePt t="115791" x="1771650" y="3117850"/>
          <p14:tracePt t="115808" x="1790700" y="3092450"/>
          <p14:tracePt t="115824" x="1803400" y="3060700"/>
          <p14:tracePt t="115841" x="1803400" y="3048000"/>
          <p14:tracePt t="115858" x="1809750" y="3028950"/>
          <p14:tracePt t="115874" x="1816100" y="2990850"/>
          <p14:tracePt t="115891" x="1822450" y="2978150"/>
          <p14:tracePt t="115907" x="1841500" y="2965450"/>
          <p14:tracePt t="115924" x="1847850" y="2959100"/>
          <p14:tracePt t="115941" x="1860550" y="2952750"/>
          <p14:tracePt t="115962" x="1873250" y="2933700"/>
          <p14:tracePt t="115974" x="1885950" y="2914650"/>
          <p14:tracePt t="115994" x="1892300" y="2901950"/>
          <p14:tracePt t="116018" x="1892300" y="2882900"/>
          <p14:tracePt t="116042" x="1892300" y="2876550"/>
          <p14:tracePt t="116058" x="1892300" y="2870200"/>
          <p14:tracePt t="116066" x="1892300" y="2857500"/>
          <p14:tracePt t="116194" x="1879600" y="2851150"/>
          <p14:tracePt t="116202" x="1866900" y="2857500"/>
          <p14:tracePt t="116210" x="1835150" y="2876550"/>
          <p14:tracePt t="116224" x="1816100" y="2895600"/>
          <p14:tracePt t="116241" x="1765300" y="2921000"/>
          <p14:tracePt t="116258" x="1727200" y="2959100"/>
          <p14:tracePt t="116274" x="1701800" y="2978150"/>
          <p14:tracePt t="116291" x="1657350" y="2997200"/>
          <p14:tracePt t="116308" x="1625600" y="3009900"/>
          <p14:tracePt t="116324" x="1593850" y="3009900"/>
          <p14:tracePt t="116341" x="1555750" y="3009900"/>
          <p14:tracePt t="116358" x="1511300" y="3009900"/>
          <p14:tracePt t="116374" x="1466850" y="2997200"/>
          <p14:tracePt t="116391" x="1422400" y="2959100"/>
          <p14:tracePt t="116408" x="1390650" y="2933700"/>
          <p14:tracePt t="116424" x="1365250" y="2901950"/>
          <p14:tracePt t="116441" x="1339850" y="2863850"/>
          <p14:tracePt t="116458" x="1333500" y="2857500"/>
          <p14:tracePt t="116474" x="1327150" y="2838450"/>
          <p14:tracePt t="116491" x="1301750" y="2819400"/>
          <p14:tracePt t="116508" x="1289050" y="2800350"/>
          <p14:tracePt t="116525" x="1270000" y="2787650"/>
          <p14:tracePt t="116541" x="1257300" y="2768600"/>
          <p14:tracePt t="116558" x="1231900" y="2743200"/>
          <p14:tracePt t="116574" x="1193800" y="2705100"/>
          <p14:tracePt t="116591" x="1162050" y="2673350"/>
          <p14:tracePt t="116608" x="1130300" y="2628900"/>
          <p14:tracePt t="116624" x="1111250" y="2559050"/>
          <p14:tracePt t="116641" x="1092200" y="2501900"/>
          <p14:tracePt t="116658" x="1079500" y="2381250"/>
          <p14:tracePt t="116674" x="1066800" y="2324100"/>
          <p14:tracePt t="116691" x="1060450" y="2279650"/>
          <p14:tracePt t="116708" x="1060450" y="2235200"/>
          <p14:tracePt t="116724" x="1060450" y="2203450"/>
          <p14:tracePt t="116741" x="1060450" y="2159000"/>
          <p14:tracePt t="116758" x="1041400" y="2133600"/>
          <p14:tracePt t="116775" x="1041400" y="2108200"/>
          <p14:tracePt t="116791" x="1035050" y="2089150"/>
          <p14:tracePt t="116808" x="1035050" y="2063750"/>
          <p14:tracePt t="116824" x="1035050" y="2019300"/>
          <p14:tracePt t="116841" x="1035050" y="1968500"/>
          <p14:tracePt t="116858" x="1047750" y="1879600"/>
          <p14:tracePt t="116874" x="1092200" y="1797050"/>
          <p14:tracePt t="116891" x="1117600" y="1746250"/>
          <p14:tracePt t="116908" x="1149350" y="1714500"/>
          <p14:tracePt t="116924" x="1181100" y="1676400"/>
          <p14:tracePt t="116941" x="1193800" y="1663700"/>
          <p14:tracePt t="116958" x="1212850" y="1644650"/>
          <p14:tracePt t="116974" x="1225550" y="1638300"/>
          <p14:tracePt t="116991" x="1282700" y="1612900"/>
          <p14:tracePt t="117008" x="1314450" y="1606550"/>
          <p14:tracePt t="117024" x="1352550" y="1587500"/>
          <p14:tracePt t="117041" x="1384300" y="1587500"/>
          <p14:tracePt t="117058" x="1428750" y="1555750"/>
          <p14:tracePt t="117058" x="1435100" y="1555750"/>
          <p14:tracePt t="117074" x="1454150" y="1555750"/>
          <p14:tracePt t="117091" x="1485900" y="1555750"/>
          <p14:tracePt t="117108" x="1517650" y="1549400"/>
          <p14:tracePt t="117124" x="1562100" y="1549400"/>
          <p14:tracePt t="117141" x="1606550" y="1549400"/>
          <p14:tracePt t="117158" x="1651000" y="1549400"/>
          <p14:tracePt t="117175" x="1708150" y="1549400"/>
          <p14:tracePt t="117191" x="1739900" y="1549400"/>
          <p14:tracePt t="117208" x="1771650" y="1549400"/>
          <p14:tracePt t="117224" x="1803400" y="1562100"/>
          <p14:tracePt t="117241" x="1822450" y="1568450"/>
          <p14:tracePt t="117258" x="1873250" y="1600200"/>
          <p14:tracePt t="117274" x="1879600" y="1606550"/>
          <p14:tracePt t="117291" x="1905000" y="1625600"/>
          <p14:tracePt t="117308" x="1936750" y="1651000"/>
          <p14:tracePt t="117324" x="1949450" y="1663700"/>
          <p14:tracePt t="117341" x="1962150" y="1670050"/>
          <p14:tracePt t="117358" x="1968500" y="1695450"/>
          <p14:tracePt t="117375" x="1981200" y="1708150"/>
          <p14:tracePt t="117391" x="1981200" y="1727200"/>
          <p14:tracePt t="117408" x="1981200" y="1733550"/>
          <p14:tracePt t="117425" x="1981200" y="1746250"/>
          <p14:tracePt t="117441" x="1981200" y="1758950"/>
          <p14:tracePt t="117458" x="1981200" y="1784350"/>
          <p14:tracePt t="117474" x="1962150" y="1809750"/>
          <p14:tracePt t="117491" x="1949450" y="1854200"/>
          <p14:tracePt t="117508" x="1936750" y="1879600"/>
          <p14:tracePt t="117525" x="1930400" y="1911350"/>
          <p14:tracePt t="117541" x="1905000" y="1943100"/>
          <p14:tracePt t="117558" x="1898650" y="1968500"/>
          <p14:tracePt t="117574" x="1892300" y="2000250"/>
          <p14:tracePt t="117591" x="1879600" y="2019300"/>
          <p14:tracePt t="117608" x="1854200" y="2063750"/>
          <p14:tracePt t="117625" x="1847850" y="2089150"/>
          <p14:tracePt t="117641" x="1822450" y="2120900"/>
          <p14:tracePt t="117658" x="1809750" y="2159000"/>
          <p14:tracePt t="117674" x="1797050" y="2178050"/>
          <p14:tracePt t="117691" x="1797050" y="2184400"/>
          <p14:tracePt t="117708" x="1784350" y="2197100"/>
          <p14:tracePt t="117730" x="1778000" y="2209800"/>
          <p14:tracePt t="117842" x="1771650" y="2216150"/>
          <p14:tracePt t="117866" x="1758950" y="2222500"/>
          <p14:tracePt t="117874" x="1752600" y="2222500"/>
          <p14:tracePt t="117890" x="1746250" y="2228850"/>
          <p14:tracePt t="117906" x="1739900" y="2235200"/>
          <p14:tracePt t="117914" x="1733550" y="2241550"/>
          <p14:tracePt t="117925" x="1727200" y="2254250"/>
          <p14:tracePt t="117941" x="1708150" y="2254250"/>
          <p14:tracePt t="117958" x="1701800" y="2254250"/>
          <p14:tracePt t="117975" x="1676400" y="2260600"/>
          <p14:tracePt t="117991" x="1670050" y="2260600"/>
          <p14:tracePt t="118008" x="1638300" y="2260600"/>
          <p14:tracePt t="118025" x="1612900" y="2247900"/>
          <p14:tracePt t="118042" x="1581150" y="2241550"/>
          <p14:tracePt t="118043" x="1543050" y="2222500"/>
          <p14:tracePt t="118058" x="1511300" y="2197100"/>
          <p14:tracePt t="118075" x="1460500" y="2146300"/>
          <p14:tracePt t="118091" x="1422400" y="2101850"/>
          <p14:tracePt t="118108" x="1384300" y="2038350"/>
          <p14:tracePt t="118125" x="1384300" y="2006600"/>
          <p14:tracePt t="118141" x="1384300" y="1962150"/>
          <p14:tracePt t="118158" x="1384300" y="1924050"/>
          <p14:tracePt t="118175" x="1384300" y="1885950"/>
          <p14:tracePt t="118191" x="1416050" y="1841500"/>
          <p14:tracePt t="118208" x="1422400" y="1828800"/>
          <p14:tracePt t="118225" x="1441450" y="1809750"/>
          <p14:tracePt t="118242" x="1441450" y="1803400"/>
          <p14:tracePt t="118243" x="1447800" y="1797050"/>
          <p14:tracePt t="118258" x="1447800" y="1790700"/>
          <p14:tracePt t="118275" x="1454150" y="1765300"/>
          <p14:tracePt t="118291" x="1454150" y="1752600"/>
          <p14:tracePt t="118308" x="1454150" y="1727200"/>
          <p14:tracePt t="118325" x="1454150" y="1714500"/>
          <p14:tracePt t="118341" x="1454150" y="1689100"/>
          <p14:tracePt t="118358" x="1454150" y="1682750"/>
          <p14:tracePt t="118375" x="1454150" y="1657350"/>
          <p14:tracePt t="118391" x="1454150" y="1651000"/>
          <p14:tracePt t="118410" x="1441450" y="1644650"/>
          <p14:tracePt t="118426" x="1428750" y="1644650"/>
          <p14:tracePt t="118441" x="1397000" y="1644650"/>
          <p14:tracePt t="118458" x="1346200" y="1663700"/>
          <p14:tracePt t="118475" x="1289050" y="1701800"/>
          <p14:tracePt t="118492" x="1238250" y="1739900"/>
          <p14:tracePt t="118508" x="1200150" y="1771650"/>
          <p14:tracePt t="118525" x="1187450" y="1784350"/>
          <p14:tracePt t="118542" x="1181100" y="1790700"/>
          <p14:tracePt t="118558" x="1174750" y="1797050"/>
          <p14:tracePt t="118771" x="1174750" y="1809750"/>
          <p14:tracePt t="118778" x="1200150" y="1835150"/>
          <p14:tracePt t="118792" x="1206500" y="1841500"/>
          <p14:tracePt t="118808" x="1231900" y="1866900"/>
          <p14:tracePt t="118825" x="1244600" y="1879600"/>
          <p14:tracePt t="118841" x="1257300" y="1885950"/>
          <p14:tracePt t="118858" x="1270000" y="1911350"/>
          <p14:tracePt t="118875" x="1282700" y="1924050"/>
          <p14:tracePt t="118892" x="1295400" y="1943100"/>
          <p14:tracePt t="118908" x="1295400" y="1949450"/>
          <p14:tracePt t="118925" x="1295400" y="1974850"/>
          <p14:tracePt t="118941" x="1295400" y="1987550"/>
          <p14:tracePt t="118959" x="1295400" y="2044700"/>
          <p14:tracePt t="118975" x="1289050" y="2076450"/>
          <p14:tracePt t="118991" x="1263650" y="2133600"/>
          <p14:tracePt t="119008" x="1231900" y="2171700"/>
          <p14:tracePt t="119025" x="1193800" y="2228850"/>
          <p14:tracePt t="119042" x="1168400" y="2260600"/>
          <p14:tracePt t="119058" x="1143000" y="2298700"/>
          <p14:tracePt t="119058" x="1130300" y="2317750"/>
          <p14:tracePt t="119075" x="1117600" y="2349500"/>
          <p14:tracePt t="119092" x="1104900" y="2362200"/>
          <p14:tracePt t="119187" x="1104900" y="2381250"/>
          <p14:tracePt t="119299" x="1104900" y="2387600"/>
          <p14:tracePt t="119307" x="1117600" y="2387600"/>
          <p14:tracePt t="119315" x="1162050" y="2374900"/>
          <p14:tracePt t="119325" x="1231900" y="2362200"/>
          <p14:tracePt t="119342" x="1416050" y="2311400"/>
          <p14:tracePt t="119358" x="1631950" y="2241550"/>
          <p14:tracePt t="119375" x="1778000" y="2190750"/>
          <p14:tracePt t="119392" x="1822450" y="2190750"/>
          <p14:tracePt t="119408" x="1835150" y="2190750"/>
          <p14:tracePt t="119475" x="1828800" y="2190750"/>
          <p14:tracePt t="119483" x="1822450" y="2190750"/>
          <p14:tracePt t="119492" x="1809750" y="2203450"/>
          <p14:tracePt t="119508" x="1790700" y="2203450"/>
          <p14:tracePt t="119525" x="1784350" y="2203450"/>
          <p14:tracePt t="119542" x="1765300" y="2203450"/>
          <p14:tracePt t="119558" x="1727200" y="2203450"/>
          <p14:tracePt t="119575" x="1714500" y="2203450"/>
          <p14:tracePt t="119592" x="1676400" y="2203450"/>
          <p14:tracePt t="119608" x="1651000" y="2203450"/>
          <p14:tracePt t="119625" x="1625600" y="2197100"/>
          <p14:tracePt t="119643" x="1606550" y="2190750"/>
          <p14:tracePt t="119659" x="1593850" y="2184400"/>
          <p14:tracePt t="119675" x="1587500" y="2165350"/>
          <p14:tracePt t="119692" x="1587500" y="2146300"/>
          <p14:tracePt t="119709" x="1587500" y="2108200"/>
          <p14:tracePt t="119725" x="1587500" y="2076450"/>
          <p14:tracePt t="119742" x="1587500" y="2063750"/>
          <p14:tracePt t="119758" x="1587500" y="2038350"/>
          <p14:tracePt t="119779" x="1587500" y="2032000"/>
          <p14:tracePt t="119843" x="1587500" y="2025650"/>
          <p14:tracePt t="119875" x="1581150" y="2019300"/>
          <p14:tracePt t="119883" x="1568450" y="2019300"/>
          <p14:tracePt t="119892" x="1562100" y="2019300"/>
          <p14:tracePt t="119908" x="1549400" y="2019300"/>
          <p14:tracePt t="119925" x="1504950" y="2019300"/>
          <p14:tracePt t="119942" x="1447800" y="2076450"/>
          <p14:tracePt t="119958" x="1409700" y="2127250"/>
          <p14:tracePt t="119975" x="1403350" y="2159000"/>
          <p14:tracePt t="119992" x="1371600" y="2203450"/>
          <p14:tracePt t="120008" x="1371600" y="2235200"/>
          <p14:tracePt t="120025" x="1371600" y="2260600"/>
          <p14:tracePt t="120042" x="1371600" y="2266950"/>
          <p14:tracePt t="120067" x="1371600" y="2273300"/>
          <p14:tracePt t="120075" x="1384300" y="2273300"/>
          <p14:tracePt t="120092" x="1416050" y="2273300"/>
          <p14:tracePt t="120108" x="1422400" y="2266950"/>
          <p14:tracePt t="120211" x="1428750" y="2260600"/>
          <p14:tracePt t="120235" x="1435100" y="2247900"/>
          <p14:tracePt t="120243" x="1441450" y="2247900"/>
          <p14:tracePt t="120251" x="1454150" y="2241550"/>
          <p14:tracePt t="120259" x="1460500" y="2235200"/>
          <p14:tracePt t="120291" x="1460500" y="2228850"/>
          <p14:tracePt t="120467" x="1460500" y="2222500"/>
          <p14:tracePt t="121187" x="1460500" y="2203450"/>
          <p14:tracePt t="121195" x="1460500" y="2197100"/>
          <p14:tracePt t="121209" x="1460500" y="2184400"/>
          <p14:tracePt t="121225" x="1460500" y="2165350"/>
          <p14:tracePt t="121242" x="1460500" y="2159000"/>
          <p14:tracePt t="122787" x="1466850" y="2159000"/>
          <p14:tracePt t="122795" x="1498600" y="2171700"/>
          <p14:tracePt t="122828" x="1504950" y="2171700"/>
          <p14:tracePt t="122835" x="1511300" y="2171700"/>
          <p14:tracePt t="122860" x="1524000" y="2171700"/>
          <p14:tracePt t="123292" x="1536700" y="2178050"/>
          <p14:tracePt t="123380" x="1543050" y="2178050"/>
          <p14:tracePt t="126892" x="1549400" y="2178050"/>
          <p14:tracePt t="127325" x="1562100" y="2178050"/>
          <p14:tracePt t="127332" x="1581150" y="2184400"/>
          <p14:tracePt t="127343" x="1587500" y="2190750"/>
          <p14:tracePt t="127360" x="1600200" y="2209800"/>
          <p14:tracePt t="127377" x="1625600" y="2235200"/>
          <p14:tracePt t="127393" x="1651000" y="2260600"/>
          <p14:tracePt t="127410" x="1682750" y="2292350"/>
          <p14:tracePt t="127427" x="1714500" y="2324100"/>
          <p14:tracePt t="127443" x="1746250" y="2343150"/>
          <p14:tracePt t="127460" x="1809750" y="2349500"/>
          <p14:tracePt t="127477" x="1854200" y="2349500"/>
          <p14:tracePt t="127493" x="1898650" y="2349500"/>
          <p14:tracePt t="127510" x="1943100" y="2349500"/>
          <p14:tracePt t="127527" x="2000250" y="2324100"/>
          <p14:tracePt t="127544" x="2038350" y="2311400"/>
          <p14:tracePt t="127560" x="2044700" y="2292350"/>
          <p14:tracePt t="127577" x="2063750" y="2266950"/>
          <p14:tracePt t="127593" x="2076450" y="2235200"/>
          <p14:tracePt t="127610" x="2095500" y="2197100"/>
          <p14:tracePt t="127627" x="2108200" y="2171700"/>
          <p14:tracePt t="127643" x="2108200" y="2159000"/>
          <p14:tracePt t="127660" x="2108200" y="2108200"/>
          <p14:tracePt t="127677" x="2108200" y="2076450"/>
          <p14:tracePt t="127694" x="2108200" y="2044700"/>
          <p14:tracePt t="127710" x="2108200" y="2025650"/>
          <p14:tracePt t="127727" x="2108200" y="2000250"/>
          <p14:tracePt t="127744" x="2108200" y="1981200"/>
          <p14:tracePt t="127760" x="2108200" y="1962150"/>
          <p14:tracePt t="127777" x="2101850" y="1955800"/>
          <p14:tracePt t="127794" x="2095500" y="1930400"/>
          <p14:tracePt t="127810" x="2070100" y="1905000"/>
          <p14:tracePt t="127827" x="2057400" y="1892300"/>
          <p14:tracePt t="127844" x="2032000" y="1866900"/>
          <p14:tracePt t="127860" x="1987550" y="1835150"/>
          <p14:tracePt t="127877" x="1955800" y="1816100"/>
          <p14:tracePt t="127894" x="1911350" y="1790700"/>
          <p14:tracePt t="127910" x="1892300" y="1778000"/>
          <p14:tracePt t="127927" x="1860550" y="1752600"/>
          <p14:tracePt t="127944" x="1835150" y="1739900"/>
          <p14:tracePt t="127960" x="1809750" y="1714500"/>
          <p14:tracePt t="127977" x="1784350" y="1701800"/>
          <p14:tracePt t="127994" x="1752600" y="1670050"/>
          <p14:tracePt t="128010" x="1727200" y="1657350"/>
          <p14:tracePt t="128027" x="1644650" y="1606550"/>
          <p14:tracePt t="128044" x="1612900" y="1581150"/>
          <p14:tracePt t="128061" x="1536700" y="1562100"/>
          <p14:tracePt t="128077" x="1479550" y="1543050"/>
          <p14:tracePt t="128094" x="1422400" y="1536700"/>
          <p14:tracePt t="128110" x="1371600" y="1536700"/>
          <p14:tracePt t="128127" x="1327150" y="1536700"/>
          <p14:tracePt t="128144" x="1282700" y="1536700"/>
          <p14:tracePt t="128160" x="1238250" y="1536700"/>
          <p14:tracePt t="128177" x="1193800" y="1536700"/>
          <p14:tracePt t="128194" x="1136650" y="1536700"/>
          <p14:tracePt t="128210" x="1092200" y="1536700"/>
          <p14:tracePt t="128227" x="1041400" y="1543050"/>
          <p14:tracePt t="128244" x="1009650" y="1555750"/>
          <p14:tracePt t="128245" x="990600" y="1574800"/>
          <p14:tracePt t="128261" x="965200" y="1581150"/>
          <p14:tracePt t="128277" x="958850" y="1587500"/>
          <p14:tracePt t="128294" x="939800" y="1606550"/>
          <p14:tracePt t="128310" x="933450" y="1619250"/>
          <p14:tracePt t="128327" x="920750" y="1625600"/>
          <p14:tracePt t="128344" x="901700" y="1644650"/>
          <p14:tracePt t="128361" x="876300" y="1676400"/>
          <p14:tracePt t="128377" x="869950" y="1733550"/>
          <p14:tracePt t="128394" x="857250" y="1778000"/>
          <p14:tracePt t="128411" x="838200" y="1847850"/>
          <p14:tracePt t="128427" x="838200" y="1892300"/>
          <p14:tracePt t="128444" x="838200" y="1936750"/>
          <p14:tracePt t="128444" x="838200" y="1962150"/>
          <p14:tracePt t="128461" x="838200" y="2006600"/>
          <p14:tracePt t="128477" x="838200" y="2063750"/>
          <p14:tracePt t="128494" x="838200" y="2120900"/>
          <p14:tracePt t="128510" x="838200" y="2178050"/>
          <p14:tracePt t="128527" x="850900" y="2235200"/>
          <p14:tracePt t="128544" x="863600" y="2292350"/>
          <p14:tracePt t="128560" x="876300" y="2336800"/>
          <p14:tracePt t="128577" x="889000" y="2355850"/>
          <p14:tracePt t="128594" x="895350" y="2393950"/>
          <p14:tracePt t="128610" x="901700" y="2425700"/>
          <p14:tracePt t="128627" x="920750" y="2444750"/>
          <p14:tracePt t="128644" x="939800" y="2495550"/>
          <p14:tracePt t="128660" x="965200" y="2533650"/>
          <p14:tracePt t="128677" x="990600" y="2578100"/>
          <p14:tracePt t="128694" x="1016000" y="2622550"/>
          <p14:tracePt t="128710" x="1047750" y="2679700"/>
          <p14:tracePt t="128727" x="1123950" y="2762250"/>
          <p14:tracePt t="128744" x="1193800" y="2800350"/>
          <p14:tracePt t="128760" x="1263650" y="2832100"/>
          <p14:tracePt t="128777" x="1333500" y="2857500"/>
          <p14:tracePt t="128794" x="1403350" y="2889250"/>
          <p14:tracePt t="128810" x="1460500" y="2921000"/>
          <p14:tracePt t="128827" x="1524000" y="2940050"/>
          <p14:tracePt t="128844" x="1568450" y="2965450"/>
          <p14:tracePt t="128860" x="1625600" y="2965450"/>
          <p14:tracePt t="128860" x="1651000" y="2978150"/>
          <p14:tracePt t="128877" x="1720850" y="2978150"/>
          <p14:tracePt t="128894" x="1797050" y="2978150"/>
          <p14:tracePt t="128910" x="1860550" y="2978150"/>
          <p14:tracePt t="128927" x="1905000" y="2978150"/>
          <p14:tracePt t="128944" x="1955800" y="2978150"/>
          <p14:tracePt t="128960" x="2000250" y="2971800"/>
          <p14:tracePt t="128977" x="2025650" y="2946400"/>
          <p14:tracePt t="128994" x="2057400" y="2927350"/>
          <p14:tracePt t="129010" x="2095500" y="2863850"/>
          <p14:tracePt t="129027" x="2120900" y="2832100"/>
          <p14:tracePt t="129044" x="2146300" y="2781300"/>
          <p14:tracePt t="129060" x="2184400" y="2730500"/>
          <p14:tracePt t="129077" x="2216150" y="2686050"/>
          <p14:tracePt t="129094" x="2235200" y="2628900"/>
          <p14:tracePt t="129110" x="2254250" y="2559050"/>
          <p14:tracePt t="129127" x="2273300" y="2501900"/>
          <p14:tracePt t="129144" x="2279650" y="2444750"/>
          <p14:tracePt t="129160" x="2298700" y="2400300"/>
          <p14:tracePt t="129177" x="2311400" y="2362200"/>
          <p14:tracePt t="129194" x="2317750" y="2330450"/>
          <p14:tracePt t="129210" x="2317750" y="2305050"/>
          <p14:tracePt t="129228" x="2317750" y="2241550"/>
          <p14:tracePt t="129244" x="2317750" y="2197100"/>
          <p14:tracePt t="129261" x="2305050" y="2108200"/>
          <p14:tracePt t="129277" x="2286000" y="2076450"/>
          <p14:tracePt t="129294" x="2247900" y="2012950"/>
          <p14:tracePt t="129310" x="2228850" y="1974850"/>
          <p14:tracePt t="129327" x="2190750" y="1943100"/>
          <p14:tracePt t="129344" x="2159000" y="1905000"/>
          <p14:tracePt t="129360" x="2127250" y="1873250"/>
          <p14:tracePt t="129377" x="2101850" y="1847850"/>
          <p14:tracePt t="129394" x="2063750" y="1809750"/>
          <p14:tracePt t="129410" x="2051050" y="1797050"/>
          <p14:tracePt t="129427" x="1993900" y="1771650"/>
          <p14:tracePt t="129444" x="1962150" y="1752600"/>
          <p14:tracePt t="129461" x="1847850" y="1701800"/>
          <p14:tracePt t="129477" x="1790700" y="1682750"/>
          <p14:tracePt t="129494" x="1733550" y="1670050"/>
          <p14:tracePt t="129510" x="1663700" y="1651000"/>
          <p14:tracePt t="129527" x="1606550" y="1631950"/>
          <p14:tracePt t="129544" x="1562100" y="1625600"/>
          <p14:tracePt t="129560" x="1517650" y="1606550"/>
          <p14:tracePt t="129577" x="1473200" y="1606550"/>
          <p14:tracePt t="129594" x="1428750" y="1606550"/>
          <p14:tracePt t="129610" x="1371600" y="1606550"/>
          <p14:tracePt t="129627" x="1327150" y="1606550"/>
          <p14:tracePt t="129644" x="1270000" y="1606550"/>
          <p14:tracePt t="129660" x="1200150" y="1631950"/>
          <p14:tracePt t="129661" x="1174750" y="1638300"/>
          <p14:tracePt t="129677" x="1104900" y="1676400"/>
          <p14:tracePt t="129694" x="1054100" y="1708150"/>
          <p14:tracePt t="129710" x="996950" y="1758950"/>
          <p14:tracePt t="129727" x="971550" y="1784350"/>
          <p14:tracePt t="129744" x="933450" y="1816100"/>
          <p14:tracePt t="129760" x="920750" y="1841500"/>
          <p14:tracePt t="129777" x="889000" y="1879600"/>
          <p14:tracePt t="129794" x="876300" y="1924050"/>
          <p14:tracePt t="129810" x="857250" y="1962150"/>
          <p14:tracePt t="129827" x="838200" y="2012950"/>
          <p14:tracePt t="129844" x="838200" y="2051050"/>
          <p14:tracePt t="129860" x="819150" y="2089150"/>
          <p14:tracePt t="129861" x="819150" y="2101850"/>
          <p14:tracePt t="129877" x="819150" y="2146300"/>
          <p14:tracePt t="129894" x="819150" y="2184400"/>
          <p14:tracePt t="129910" x="819150" y="2228850"/>
          <p14:tracePt t="129927" x="819150" y="2279650"/>
          <p14:tracePt t="129944" x="819150" y="2336800"/>
          <p14:tracePt t="129961" x="838200" y="2406650"/>
          <p14:tracePt t="129977" x="876300" y="2463800"/>
          <p14:tracePt t="129994" x="920750" y="2552700"/>
          <p14:tracePt t="130010" x="965200" y="2622550"/>
          <p14:tracePt t="130027" x="990600" y="2654300"/>
          <p14:tracePt t="130044" x="1041400" y="2717800"/>
          <p14:tracePt t="130061" x="1130300" y="2787650"/>
          <p14:tracePt t="130077" x="1225550" y="2838450"/>
          <p14:tracePt t="130094" x="1314450" y="2895600"/>
          <p14:tracePt t="130110" x="1403350" y="2940050"/>
          <p14:tracePt t="130127" x="1485900" y="2984500"/>
          <p14:tracePt t="130144" x="1555750" y="2990850"/>
          <p14:tracePt t="130160" x="1600200" y="3003550"/>
          <p14:tracePt t="130178" x="1644650" y="3003550"/>
          <p14:tracePt t="130194" x="1708150" y="3022600"/>
          <p14:tracePt t="130211" x="1752600" y="3022600"/>
          <p14:tracePt t="130227" x="1809750" y="3016250"/>
          <p14:tracePt t="130244" x="1866900" y="2971800"/>
          <p14:tracePt t="130261" x="1955800" y="2914650"/>
          <p14:tracePt t="130277" x="2006600" y="2870200"/>
          <p14:tracePt t="130294" x="2051050" y="2819400"/>
          <p14:tracePt t="130311" x="2082800" y="2768600"/>
          <p14:tracePt t="130327" x="2108200" y="2724150"/>
          <p14:tracePt t="130344" x="2127250" y="2679700"/>
          <p14:tracePt t="130361" x="2146300" y="2628900"/>
          <p14:tracePt t="130377" x="2165350" y="2590800"/>
          <p14:tracePt t="130394" x="2165350" y="2552700"/>
          <p14:tracePt t="130411" x="2165350" y="2508250"/>
          <p14:tracePt t="130428" x="2171700" y="2476500"/>
          <p14:tracePt t="130444" x="2171700" y="2413000"/>
          <p14:tracePt t="130461" x="2171700" y="2305050"/>
          <p14:tracePt t="130477" x="2171700" y="2216150"/>
          <p14:tracePt t="130494" x="2171700" y="2127250"/>
          <p14:tracePt t="130511" x="2171700" y="2057400"/>
          <p14:tracePt t="130527" x="2165350" y="1981200"/>
          <p14:tracePt t="130544" x="2146300" y="1924050"/>
          <p14:tracePt t="130560" x="2139950" y="1892300"/>
          <p14:tracePt t="130578" x="2120900" y="1873250"/>
          <p14:tracePt t="130594" x="2095500" y="1835150"/>
          <p14:tracePt t="130611" x="2057400" y="1784350"/>
          <p14:tracePt t="130628" x="2032000" y="1765300"/>
          <p14:tracePt t="130644" x="2006600" y="1739900"/>
          <p14:tracePt t="130661" x="1924050" y="1689100"/>
          <p14:tracePt t="130678" x="1860550" y="1657350"/>
          <p14:tracePt t="130694" x="1803400" y="1638300"/>
          <p14:tracePt t="130711" x="1733550" y="1612900"/>
          <p14:tracePt t="130728" x="1663700" y="1581150"/>
          <p14:tracePt t="130744" x="1631950" y="1562100"/>
          <p14:tracePt t="130761" x="1587500" y="1555750"/>
          <p14:tracePt t="130778" x="1555750" y="1555750"/>
          <p14:tracePt t="130794" x="1511300" y="1555750"/>
          <p14:tracePt t="130811" x="1466850" y="1555750"/>
          <p14:tracePt t="130828" x="1409700" y="1555750"/>
          <p14:tracePt t="130844" x="1352550" y="1574800"/>
          <p14:tracePt t="130861" x="1193800" y="1644650"/>
          <p14:tracePt t="130878" x="1117600" y="1689100"/>
          <p14:tracePt t="130894" x="1016000" y="1746250"/>
          <p14:tracePt t="130911" x="933450" y="1778000"/>
          <p14:tracePt t="130928" x="850900" y="1803400"/>
          <p14:tracePt t="130944" x="762000" y="1860550"/>
          <p14:tracePt t="130961" x="692150" y="1911350"/>
          <p14:tracePt t="130978" x="622300" y="1943100"/>
          <p14:tracePt t="130994" x="546100" y="1981200"/>
          <p14:tracePt t="131011" x="501650" y="2032000"/>
          <p14:tracePt t="131028" x="476250" y="2057400"/>
          <p14:tracePt t="131044" x="450850" y="2095500"/>
          <p14:tracePt t="131061" x="412750" y="2165350"/>
          <p14:tracePt t="131078" x="400050" y="2222500"/>
          <p14:tracePt t="131094" x="400050" y="2298700"/>
          <p14:tracePt t="131111" x="400050" y="2368550"/>
          <p14:tracePt t="131128" x="400050" y="2419350"/>
          <p14:tracePt t="131144" x="400050" y="2501900"/>
          <p14:tracePt t="131161" x="400050" y="2546350"/>
          <p14:tracePt t="131178" x="412750" y="2597150"/>
          <p14:tracePt t="131195" x="431800" y="2647950"/>
          <p14:tracePt t="131211" x="457200" y="2692400"/>
          <p14:tracePt t="131228" x="488950" y="2736850"/>
          <p14:tracePt t="131244" x="539750" y="2794000"/>
          <p14:tracePt t="131261" x="615950" y="2863850"/>
          <p14:tracePt t="131278" x="660400" y="2889250"/>
          <p14:tracePt t="131294" x="730250" y="2933700"/>
          <p14:tracePt t="131311" x="831850" y="2952750"/>
          <p14:tracePt t="131328" x="996950" y="3003550"/>
          <p14:tracePt t="131344" x="1123950" y="3016250"/>
          <p14:tracePt t="131361" x="1270000" y="3041650"/>
          <p14:tracePt t="131378" x="1409700" y="3054350"/>
          <p14:tracePt t="131394" x="1504950" y="3054350"/>
          <p14:tracePt t="131411" x="1581150" y="3054350"/>
          <p14:tracePt t="131428" x="1651000" y="3054350"/>
          <p14:tracePt t="131444" x="1708150" y="3054350"/>
          <p14:tracePt t="131462" x="1758950" y="3041650"/>
          <p14:tracePt t="131478" x="1784350" y="3041650"/>
          <p14:tracePt t="131494" x="1790700" y="3035300"/>
          <p14:tracePt t="131581" x="1797050" y="3028950"/>
          <p14:tracePt t="131589" x="1797050" y="3022600"/>
          <p14:tracePt t="131598" x="1797050" y="3009900"/>
          <p14:tracePt t="131611" x="1797050" y="3003550"/>
          <p14:tracePt t="131628" x="1797050" y="2971800"/>
          <p14:tracePt t="131644" x="1803400" y="2940050"/>
          <p14:tracePt t="131662" x="1803400" y="2914650"/>
          <p14:tracePt t="131678" x="1803400" y="2882900"/>
          <p14:tracePt t="131694" x="1816100" y="2863850"/>
          <p14:tracePt t="131711" x="1816100" y="2844800"/>
          <p14:tracePt t="131728" x="1816100" y="2838450"/>
          <p14:tracePt t="131745" x="1816100" y="2825750"/>
          <p14:tracePt t="132350" x="1816100" y="2838450"/>
          <p14:tracePt t="132357" x="1816100" y="2844800"/>
          <p14:tracePt t="132373" x="1816100" y="2857500"/>
          <p14:tracePt t="132381" x="1809750" y="2870200"/>
          <p14:tracePt t="132395" x="1797050" y="2882900"/>
          <p14:tracePt t="132411" x="1784350" y="2889250"/>
          <p14:tracePt t="132428" x="1778000" y="2895600"/>
          <p14:tracePt t="132445" x="1771650" y="2901950"/>
          <p14:tracePt t="132461" x="1765300" y="2901950"/>
          <p14:tracePt t="132478" x="1758950" y="2901950"/>
          <p14:tracePt t="132495" x="1752600" y="2901950"/>
          <p14:tracePt t="132511" x="1727200" y="2901950"/>
          <p14:tracePt t="132528" x="1714500" y="2901950"/>
          <p14:tracePt t="132545" x="1676400" y="2889250"/>
          <p14:tracePt t="132561" x="1663700" y="2876550"/>
          <p14:tracePt t="132578" x="1657350" y="2863850"/>
          <p14:tracePt t="132595" x="1638300" y="2838450"/>
          <p14:tracePt t="132612" x="1638300" y="2813050"/>
          <p14:tracePt t="132628" x="1638300" y="2806700"/>
          <p14:tracePt t="132645" x="1638300" y="2800350"/>
          <p14:tracePt t="132662" x="1651000" y="2768600"/>
          <p14:tracePt t="132678" x="1657350" y="2762250"/>
          <p14:tracePt t="132695" x="1663700" y="2736850"/>
          <p14:tracePt t="132711" x="1682750" y="2724150"/>
          <p14:tracePt t="132728" x="1682750" y="2717800"/>
          <p14:tracePt t="132745" x="1689100" y="2711450"/>
          <p14:tracePt t="132761" x="1689100" y="2705100"/>
          <p14:tracePt t="134238" x="1689100" y="2698750"/>
          <p14:tracePt t="134262" x="1676400" y="2698750"/>
          <p14:tracePt t="134270" x="1670050" y="2698750"/>
          <p14:tracePt t="134278" x="1663700" y="2705100"/>
          <p14:tracePt t="134295" x="1638300" y="2724150"/>
          <p14:tracePt t="134312" x="1625600" y="2736850"/>
          <p14:tracePt t="134328" x="1600200" y="2781300"/>
          <p14:tracePt t="134345" x="1581150" y="2794000"/>
          <p14:tracePt t="134362" x="1562100" y="2819400"/>
          <p14:tracePt t="134378" x="1543050" y="2825750"/>
          <p14:tracePt t="134395" x="1524000" y="2825750"/>
          <p14:tracePt t="134412" x="1498600" y="2825750"/>
          <p14:tracePt t="134428" x="1460500" y="2825750"/>
          <p14:tracePt t="134445" x="1397000" y="2774950"/>
          <p14:tracePt t="134462" x="1308100" y="2628900"/>
          <p14:tracePt t="134478" x="1263650" y="2508250"/>
          <p14:tracePt t="134495" x="1238250" y="2400300"/>
          <p14:tracePt t="134512" x="1225550" y="2330450"/>
          <p14:tracePt t="134528" x="1225550" y="2273300"/>
          <p14:tracePt t="134545" x="1225550" y="2260600"/>
          <p14:tracePt t="134562" x="1225550" y="2241550"/>
          <p14:tracePt t="134579" x="1225550" y="2235200"/>
          <p14:tracePt t="134595" x="1225550" y="2228850"/>
          <p14:tracePt t="134612" x="1231900" y="2203450"/>
          <p14:tracePt t="134628" x="1244600" y="2190750"/>
          <p14:tracePt t="134645" x="1250950" y="2159000"/>
          <p14:tracePt t="134662" x="1250950" y="2127250"/>
          <p14:tracePt t="134678" x="1250950" y="2114550"/>
          <p14:tracePt t="134695" x="1250950" y="2101850"/>
          <p14:tracePt t="134712" x="1250950" y="2089150"/>
          <p14:tracePt t="135031" x="1250950" y="2070100"/>
          <p14:tracePt t="135038" x="1257300" y="2063750"/>
          <p14:tracePt t="135046" x="1270000" y="2057400"/>
          <p14:tracePt t="135062" x="1301750" y="2038350"/>
          <p14:tracePt t="135079" x="1308100" y="2032000"/>
          <p14:tracePt t="135095" x="1314450" y="2032000"/>
          <p14:tracePt t="135112" x="1327150" y="2032000"/>
          <p14:tracePt t="135129" x="1352550" y="2032000"/>
          <p14:tracePt t="135145" x="1371600" y="2038350"/>
          <p14:tracePt t="135162" x="1377950" y="2051050"/>
          <p14:tracePt t="135179" x="1377950" y="2063750"/>
          <p14:tracePt t="135196" x="1384300" y="2089150"/>
          <p14:tracePt t="135212" x="1403350" y="2127250"/>
          <p14:tracePt t="135228" x="1403350" y="2146300"/>
          <p14:tracePt t="135245" x="1403350" y="2171700"/>
          <p14:tracePt t="135262" x="1403350" y="2190750"/>
          <p14:tracePt t="135278" x="1403350" y="2197100"/>
          <p14:tracePt t="135343" x="1403350" y="2203450"/>
          <p14:tracePt t="135350" x="1403350" y="2209800"/>
          <p14:tracePt t="135366" x="1397000" y="2216150"/>
          <p14:tracePt t="135379" x="1390650" y="2228850"/>
          <p14:tracePt t="135395" x="1371600" y="2241550"/>
          <p14:tracePt t="135412" x="1365250" y="2247900"/>
          <p14:tracePt t="135429" x="1358900" y="2254250"/>
          <p14:tracePt t="135446" x="1327150" y="2273300"/>
          <p14:tracePt t="135462" x="1314450" y="2279650"/>
          <p14:tracePt t="135478" x="1314450" y="2286000"/>
          <p14:tracePt t="135495" x="1314450" y="2305050"/>
          <p14:tracePt t="135512" x="1314450" y="2330450"/>
          <p14:tracePt t="135529" x="1320800" y="2349500"/>
          <p14:tracePt t="135545" x="1339850" y="2368550"/>
          <p14:tracePt t="135562" x="1409700" y="2393950"/>
          <p14:tracePt t="135579" x="1466850" y="2406650"/>
          <p14:tracePt t="135595" x="1485900" y="2413000"/>
          <p14:tracePt t="135687" x="1504950" y="2413000"/>
          <p14:tracePt t="135702" x="1511300" y="2413000"/>
          <p14:tracePt t="135712" x="1511300" y="2406650"/>
          <p14:tracePt t="135729" x="1511300" y="2349500"/>
          <p14:tracePt t="135746" x="1511300" y="2305050"/>
          <p14:tracePt t="135762" x="1511300" y="2260600"/>
          <p14:tracePt t="135779" x="1511300" y="2216150"/>
          <p14:tracePt t="135795" x="1504950" y="2171700"/>
          <p14:tracePt t="135812" x="1498600" y="2114550"/>
          <p14:tracePt t="135829" x="1498600" y="2051050"/>
          <p14:tracePt t="135845" x="1485900" y="2006600"/>
          <p14:tracePt t="135862" x="1485900" y="1981200"/>
          <p14:tracePt t="135879" x="1485900" y="1968500"/>
          <p14:tracePt t="135895" x="1485900" y="1962150"/>
          <p14:tracePt t="136030" x="1485900" y="1968500"/>
          <p14:tracePt t="136038" x="1485900" y="1981200"/>
          <p14:tracePt t="136054" x="1485900" y="1993900"/>
          <p14:tracePt t="136086" x="1485900" y="2000250"/>
          <p14:tracePt t="136807" x="1485900" y="2006600"/>
          <p14:tracePt t="136814" x="1485900" y="2019300"/>
          <p14:tracePt t="136830" x="1485900" y="2051050"/>
          <p14:tracePt t="136846" x="1485900" y="2063750"/>
          <p14:tracePt t="136862" x="1485900" y="2082800"/>
          <p14:tracePt t="136879" x="1485900" y="2089150"/>
          <p14:tracePt t="137791" x="1479550" y="2089150"/>
          <p14:tracePt t="139279" x="1473200" y="2095500"/>
          <p14:tracePt t="139311" x="1473200" y="2101850"/>
          <p14:tracePt t="139319" x="1473200" y="2108200"/>
          <p14:tracePt t="139330" x="1473200" y="2114550"/>
          <p14:tracePt t="139346" x="1473200" y="2139950"/>
          <p14:tracePt t="139363" x="1473200" y="2152650"/>
          <p14:tracePt t="139380" x="1473200" y="2190750"/>
          <p14:tracePt t="139396" x="1473200" y="2203450"/>
          <p14:tracePt t="139413" x="1492250" y="2241550"/>
          <p14:tracePt t="139430" x="1511300" y="2273300"/>
          <p14:tracePt t="139447" x="1536700" y="2330450"/>
          <p14:tracePt t="139448" x="1574800" y="2374900"/>
          <p14:tracePt t="139463" x="1644650" y="2476500"/>
          <p14:tracePt t="139480" x="1746250" y="2603500"/>
          <p14:tracePt t="139496" x="1847850" y="2743200"/>
          <p14:tracePt t="139513" x="1981200" y="2901950"/>
          <p14:tracePt t="139530" x="2146300" y="3098800"/>
          <p14:tracePt t="139546" x="2292350" y="3257550"/>
          <p14:tracePt t="139563" x="2419350" y="3384550"/>
          <p14:tracePt t="139580" x="2565400" y="3517900"/>
          <p14:tracePt t="139596" x="2654300" y="3613150"/>
          <p14:tracePt t="139613" x="2762250" y="3695700"/>
          <p14:tracePt t="139630" x="2857500" y="3790950"/>
          <p14:tracePt t="139646" x="3003550" y="3930650"/>
          <p14:tracePt t="139663" x="3340100" y="4184650"/>
          <p14:tracePt t="139680" x="3683000" y="4387850"/>
          <p14:tracePt t="139697" x="4064000" y="4616450"/>
          <p14:tracePt t="139714" x="4413250" y="4819650"/>
          <p14:tracePt t="139730" x="4686300" y="4997450"/>
          <p14:tracePt t="139746" x="4876800" y="5118100"/>
          <p14:tracePt t="139763" x="4984750" y="5200650"/>
          <p14:tracePt t="139780" x="5054600" y="5245100"/>
          <p14:tracePt t="139796" x="5105400" y="5283200"/>
          <p14:tracePt t="139813" x="5143500" y="5321300"/>
          <p14:tracePt t="139830" x="5156200" y="5340350"/>
          <p14:tracePt t="139846" x="5162550" y="5365750"/>
          <p14:tracePt t="139863" x="5162550" y="5397500"/>
          <p14:tracePt t="139880" x="5162550" y="5441950"/>
          <p14:tracePt t="139896" x="5162550" y="5454650"/>
          <p14:tracePt t="139913" x="5162550" y="5467350"/>
          <p14:tracePt t="139930" x="5162550" y="5480050"/>
          <p14:tracePt t="140031" x="5168900" y="5486400"/>
          <p14:tracePt t="140040" x="5175250" y="5486400"/>
          <p14:tracePt t="140047" x="5200650" y="5486400"/>
          <p14:tracePt t="140063" x="5251450" y="5480050"/>
          <p14:tracePt t="140080" x="5295900" y="5480050"/>
          <p14:tracePt t="140096" x="5340350" y="5480050"/>
          <p14:tracePt t="140113" x="5403850" y="5480050"/>
          <p14:tracePt t="140130" x="5492750" y="5480050"/>
          <p14:tracePt t="140146" x="5676900" y="5511800"/>
          <p14:tracePt t="140163" x="5924550" y="5556250"/>
          <p14:tracePt t="140180" x="6165850" y="5568950"/>
          <p14:tracePt t="140197" x="6407150" y="5568950"/>
          <p14:tracePt t="140213" x="6553200" y="5568950"/>
          <p14:tracePt t="140230" x="6629400" y="5568950"/>
          <p14:tracePt t="140246" x="6648450" y="5568950"/>
          <p14:tracePt t="140263" x="6667500" y="5568950"/>
          <p14:tracePt t="140592" x="6673850" y="5568950"/>
          <p14:tracePt t="140616" x="6680200" y="5568950"/>
          <p14:tracePt t="140632" x="6692900" y="5575300"/>
          <p14:tracePt t="140648" x="6705600" y="5594350"/>
          <p14:tracePt t="140664" x="6711950" y="5600700"/>
          <p14:tracePt t="140680" x="6724650" y="5607050"/>
          <p14:tracePt t="140695" x="6731000" y="5613400"/>
          <p14:tracePt t="140704" x="6743700" y="5638800"/>
          <p14:tracePt t="140713" x="6756400" y="5651500"/>
          <p14:tracePt t="140730" x="6762750" y="5657850"/>
          <p14:tracePt t="140747" x="6762750" y="5664200"/>
          <p14:tracePt t="140768" x="6762750" y="5670550"/>
          <p14:tracePt t="140792" x="6769100" y="5676900"/>
          <p14:tracePt t="141080" x="6769100" y="5683250"/>
          <p14:tracePt t="141088" x="6775450" y="5702300"/>
          <p14:tracePt t="141097" x="6775450" y="5721350"/>
          <p14:tracePt t="141113" x="6851650" y="5797550"/>
          <p14:tracePt t="141130" x="7023100" y="5899150"/>
          <p14:tracePt t="141147" x="7277100" y="5969000"/>
          <p14:tracePt t="141163" x="7512050" y="6038850"/>
          <p14:tracePt t="141181" x="7727950" y="6096000"/>
          <p14:tracePt t="141197" x="7842250" y="6127750"/>
          <p14:tracePt t="141213" x="7880350" y="6165850"/>
          <p14:tracePt t="141230" x="7893050" y="6172200"/>
          <p14:tracePt t="141247" x="7899400" y="6191250"/>
          <p14:tracePt t="141400" x="7899400" y="6197600"/>
          <p14:tracePt t="141440" x="7899400" y="6203950"/>
          <p14:tracePt t="141448" x="7899400" y="6216650"/>
          <p14:tracePt t="141464" x="7899400" y="6229350"/>
          <p14:tracePt t="141480" x="7912100" y="6242050"/>
          <p14:tracePt t="141497" x="7918450" y="6280150"/>
          <p14:tracePt t="141513" x="7931150" y="6311900"/>
          <p14:tracePt t="141530" x="7943850" y="6356350"/>
          <p14:tracePt t="141547" x="7962900" y="6413500"/>
          <p14:tracePt t="141563" x="7969250" y="6464300"/>
          <p14:tracePt t="141580" x="7988300" y="6502400"/>
          <p14:tracePt t="141597" x="8001000" y="6546850"/>
          <p14:tracePt t="141614" x="8001000" y="6572250"/>
          <p14:tracePt t="141630" x="8007350" y="6591300"/>
          <p14:tracePt t="141647" x="8007350" y="6610350"/>
          <p14:tracePt t="141664" x="8007350" y="6616700"/>
          <p14:tracePt t="141784" x="8007350" y="6623050"/>
          <p14:tracePt t="141832" x="7994650" y="6623050"/>
          <p14:tracePt t="141856" x="7988300" y="6623050"/>
          <p14:tracePt t="141864" x="7981950" y="6623050"/>
          <p14:tracePt t="141872" x="7975600" y="6623050"/>
          <p14:tracePt t="141880" x="7962900" y="6623050"/>
          <p14:tracePt t="141897" x="7918450" y="6623050"/>
          <p14:tracePt t="141913" x="7893050" y="6623050"/>
          <p14:tracePt t="141930" x="7854950" y="6623050"/>
          <p14:tracePt t="141947" x="7835900" y="6616700"/>
          <p14:tracePt t="141964" x="7823200" y="6616700"/>
          <p14:tracePt t="141980" x="7816850" y="6616700"/>
          <p14:tracePt t="141997" x="7810500" y="6616700"/>
          <p14:tracePt t="142013" x="7797800" y="6623050"/>
          <p14:tracePt t="142030" x="7791450" y="6629400"/>
          <p14:tracePt t="142047" x="7791450" y="6648450"/>
          <p14:tracePt t="142104" x="7791450" y="6654800"/>
          <p14:tracePt t="142112" x="7797800" y="6654800"/>
          <p14:tracePt t="142120" x="7823200" y="6654800"/>
          <p14:tracePt t="142131" x="7874000" y="6654800"/>
          <p14:tracePt t="142147" x="8001000" y="6654800"/>
          <p14:tracePt t="142163" x="8204200" y="6654800"/>
          <p14:tracePt t="142180" x="8464550" y="6654800"/>
          <p14:tracePt t="142198" x="8743950" y="6654800"/>
          <p14:tracePt t="142214" x="8934450" y="6654800"/>
          <p14:tracePt t="142230" x="9061450" y="6654800"/>
          <p14:tracePt t="142247" x="9124950" y="6654800"/>
          <p14:tracePt t="142264" x="9137650" y="6661150"/>
          <p14:tracePt t="142381" x="9124950" y="6578600"/>
          <p14:tracePt t="142397" x="9105900" y="6496050"/>
          <p14:tracePt t="142414" x="9074150" y="6400800"/>
          <p14:tracePt t="142430" x="9048750" y="6273800"/>
          <p14:tracePt t="142447" x="9023350" y="6108700"/>
          <p14:tracePt t="142448" x="9023350" y="6038850"/>
          <p14:tracePt t="142464" x="9023350" y="5949950"/>
          <p14:tracePt t="142480" x="9036050" y="5822950"/>
          <p14:tracePt t="142497" x="9112250" y="5683250"/>
          <p14:tracePt t="142930" x="9093200" y="3930650"/>
          <p14:tracePt t="142947" x="9080500" y="3752850"/>
          <p14:tracePt t="142964" x="9080500" y="3594100"/>
          <p14:tracePt t="142980" x="9080500" y="3454400"/>
          <p14:tracePt t="142997" x="9099550" y="3352800"/>
          <p14:tracePt t="143014" x="9131300" y="3270250"/>
          <p14:tracePt t="143030" x="9137650" y="3225800"/>
          <p14:tracePt t="143168" x="9137650" y="3092450"/>
          <p14:tracePt t="143176" x="9118600" y="3092450"/>
          <p14:tracePt t="143184" x="9093200" y="3092450"/>
          <p14:tracePt t="143198" x="9061450" y="3079750"/>
          <p14:tracePt t="143214" x="9017000" y="3079750"/>
          <p14:tracePt t="143230" x="8934450" y="3041650"/>
          <p14:tracePt t="143247" x="8864600" y="3003550"/>
          <p14:tracePt t="143264" x="8756650" y="2927350"/>
          <p14:tracePt t="143280" x="8731250" y="2901950"/>
          <p14:tracePt t="143297" x="8724900" y="2895600"/>
          <p14:tracePt t="143352" x="8718550" y="2895600"/>
          <p14:tracePt t="143360" x="8680450" y="2895600"/>
          <p14:tracePt t="143368" x="8642350" y="2895600"/>
          <p14:tracePt t="143381" x="8578850" y="2895600"/>
          <p14:tracePt t="143397" x="8407400" y="2952750"/>
          <p14:tracePt t="143414" x="8172450" y="3092450"/>
          <p14:tracePt t="143430" x="7931150" y="3232150"/>
          <p14:tracePt t="143447" x="7740650" y="3352800"/>
          <p14:tracePt t="143464" x="7588250" y="3460750"/>
          <p14:tracePt t="143480" x="7575550" y="3473450"/>
          <p14:tracePt t="143544" x="7581900" y="3473450"/>
          <p14:tracePt t="143552" x="7613650" y="3473450"/>
          <p14:tracePt t="143564" x="7632700" y="3473450"/>
          <p14:tracePt t="143581" x="7708900" y="3473450"/>
          <p14:tracePt t="143597" x="7791450" y="3473450"/>
          <p14:tracePt t="143614" x="7924800" y="3435350"/>
          <p14:tracePt t="143631" x="8020050" y="3416300"/>
          <p14:tracePt t="143647" x="8153400" y="3365500"/>
          <p14:tracePt t="143664" x="8293100" y="3302000"/>
          <p14:tracePt t="143681" x="8362950" y="3270250"/>
          <p14:tracePt t="143697" x="8401050" y="3251200"/>
          <p14:tracePt t="143714" x="8426450" y="3244850"/>
          <p14:tracePt t="143731" x="8432800" y="3238500"/>
          <p14:tracePt t="143808" x="8426450" y="3238500"/>
          <p14:tracePt t="143816" x="8401050" y="3238500"/>
          <p14:tracePt t="143831" x="8382000" y="3238500"/>
          <p14:tracePt t="143847" x="8248650" y="3289300"/>
          <p14:tracePt t="143848" x="8128000" y="3314700"/>
          <p14:tracePt t="143864" x="7842250" y="3403600"/>
          <p14:tracePt t="143881" x="7486650" y="3505200"/>
          <p14:tracePt t="143897" x="7124700" y="3613150"/>
          <p14:tracePt t="143914" x="6832600" y="3740150"/>
          <p14:tracePt t="143931" x="6642100" y="3879850"/>
          <p14:tracePt t="143947" x="6546850" y="3987800"/>
          <p14:tracePt t="143964" x="6546850" y="4044950"/>
          <p14:tracePt t="143981" x="6546850" y="4089400"/>
          <p14:tracePt t="143997" x="6565900" y="4127500"/>
          <p14:tracePt t="144014" x="6604000" y="4152900"/>
          <p14:tracePt t="144031" x="6648450" y="4171950"/>
          <p14:tracePt t="144047" x="6673850" y="4171950"/>
          <p14:tracePt t="144065" x="6699250" y="4171950"/>
          <p14:tracePt t="144152" x="6699250" y="4159250"/>
          <p14:tracePt t="144160" x="6642100" y="4127500"/>
          <p14:tracePt t="144168" x="6565900" y="4102100"/>
          <p14:tracePt t="144181" x="6457950" y="4044950"/>
          <p14:tracePt t="144198" x="6070600" y="3937000"/>
          <p14:tracePt t="144214" x="5226050" y="3714750"/>
          <p14:tracePt t="144231" x="4095750" y="3549650"/>
          <p14:tracePt t="144247" x="3041650" y="3409950"/>
          <p14:tracePt t="144264" x="1720850" y="3257550"/>
          <p14:tracePt t="144281" x="1289050" y="3187700"/>
          <p14:tracePt t="144297" x="1092200" y="3136900"/>
          <p14:tracePt t="144314" x="1016000" y="3117850"/>
          <p14:tracePt t="144331" x="977900" y="3092450"/>
          <p14:tracePt t="144347" x="952500" y="3073400"/>
          <p14:tracePt t="144364" x="939800" y="3060700"/>
          <p14:tracePt t="144381" x="920750" y="3016250"/>
          <p14:tracePt t="144397" x="920750" y="2997200"/>
          <p14:tracePt t="144414" x="920750" y="2978150"/>
          <p14:tracePt t="144431" x="920750" y="2946400"/>
          <p14:tracePt t="144447" x="920750" y="2927350"/>
          <p14:tracePt t="144464" x="920750" y="2889250"/>
          <p14:tracePt t="144481" x="920750" y="2844800"/>
          <p14:tracePt t="144497" x="920750" y="2794000"/>
          <p14:tracePt t="144514" x="869950" y="2705100"/>
          <p14:tracePt t="144531" x="774700" y="2597150"/>
          <p14:tracePt t="144547" x="692150" y="2520950"/>
          <p14:tracePt t="144564" x="609600" y="2413000"/>
          <p14:tracePt t="144581" x="558800" y="2336800"/>
          <p14:tracePt t="144597" x="527050" y="2292350"/>
          <p14:tracePt t="144614" x="527050" y="2254250"/>
          <p14:tracePt t="144631" x="527050" y="2235200"/>
          <p14:tracePt t="144647" x="533400" y="2216150"/>
          <p14:tracePt t="144664" x="584200" y="2178050"/>
          <p14:tracePt t="144681" x="628650" y="2171700"/>
          <p14:tracePt t="144698" x="685800" y="2171700"/>
          <p14:tracePt t="144714" x="742950" y="2159000"/>
          <p14:tracePt t="144731" x="831850" y="2159000"/>
          <p14:tracePt t="144748" x="901700" y="2159000"/>
          <p14:tracePt t="144764" x="965200" y="2159000"/>
          <p14:tracePt t="144781" x="1035050" y="2159000"/>
          <p14:tracePt t="144797" x="1079500" y="2159000"/>
          <p14:tracePt t="144815" x="1136650" y="2184400"/>
          <p14:tracePt t="144831" x="1155700" y="2184400"/>
          <p14:tracePt t="144847" x="1168400" y="2190750"/>
          <p14:tracePt t="144864" x="1193800" y="2190750"/>
          <p14:tracePt t="144904" x="1200150" y="2190750"/>
          <p14:tracePt t="144920" x="1206500" y="2190750"/>
          <p14:tracePt t="144928" x="1212850" y="2190750"/>
          <p14:tracePt t="144937" x="1231900" y="2190750"/>
          <p14:tracePt t="144947" x="1257300" y="2190750"/>
          <p14:tracePt t="144964" x="1320800" y="2190750"/>
          <p14:tracePt t="144981" x="1428750" y="2190750"/>
          <p14:tracePt t="144998" x="1555750" y="2190750"/>
          <p14:tracePt t="145014" x="1701800" y="2159000"/>
          <p14:tracePt t="145031" x="1816100" y="2139950"/>
          <p14:tracePt t="145048" x="1873250" y="2120900"/>
          <p14:tracePt t="145065" x="1924050" y="2120900"/>
          <p14:tracePt t="145088" x="1930400" y="2120900"/>
          <p14:tracePt t="145098" x="1936750" y="2120900"/>
          <p14:tracePt t="145114" x="1943100" y="2120900"/>
          <p14:tracePt t="145131" x="1968500" y="2127250"/>
          <p14:tracePt t="145148" x="2012950" y="2133600"/>
          <p14:tracePt t="145164" x="2082800" y="2152650"/>
          <p14:tracePt t="145181" x="2146300" y="2165350"/>
          <p14:tracePt t="145198" x="2228850" y="2165350"/>
          <p14:tracePt t="145214" x="2305050" y="2165350"/>
          <p14:tracePt t="145231" x="2349500" y="2165350"/>
          <p14:tracePt t="145248" x="2362200" y="2165350"/>
          <p14:tracePt t="145457" x="2368550" y="2171700"/>
          <p14:tracePt t="145513" x="2374900" y="2197100"/>
          <p14:tracePt t="145585" x="2381250" y="2197100"/>
          <p14:tracePt t="145617" x="2400300" y="2197100"/>
          <p14:tracePt t="145624" x="2413000" y="2197100"/>
          <p14:tracePt t="145633" x="2432050" y="2197100"/>
          <p14:tracePt t="145648" x="2470150" y="2197100"/>
          <p14:tracePt t="145665" x="2647950" y="2197100"/>
          <p14:tracePt t="145681" x="2857500" y="2197100"/>
          <p14:tracePt t="145698" x="3117850" y="2184400"/>
          <p14:tracePt t="145714" x="3333750" y="2139950"/>
          <p14:tracePt t="145731" x="3492500" y="2114550"/>
          <p14:tracePt t="145748" x="3562350" y="2108200"/>
          <p14:tracePt t="145764" x="3613150" y="2082800"/>
          <p14:tracePt t="145782" x="3651250" y="2076450"/>
          <p14:tracePt t="145798" x="3683000" y="2070100"/>
          <p14:tracePt t="145815" x="3721100" y="2063750"/>
          <p14:tracePt t="145831" x="3746500" y="2051050"/>
          <p14:tracePt t="145848" x="3759200" y="2044700"/>
          <p14:tracePt t="145864" x="3765550" y="2044700"/>
          <p14:tracePt t="145977" x="3771900" y="2044700"/>
          <p14:tracePt t="145985" x="3778250" y="2051050"/>
          <p14:tracePt t="145998" x="3778250" y="2070100"/>
          <p14:tracePt t="146014" x="3790950" y="2101850"/>
          <p14:tracePt t="146032" x="3810000" y="2139950"/>
          <p14:tracePt t="146048" x="3829050" y="2171700"/>
          <p14:tracePt t="146065" x="3867150" y="2260600"/>
          <p14:tracePt t="146081" x="3873500" y="2305050"/>
          <p14:tracePt t="146098" x="3905250" y="2419350"/>
          <p14:tracePt t="146114" x="3905250" y="2546350"/>
          <p14:tracePt t="146131" x="3905250" y="2749550"/>
          <p14:tracePt t="146148" x="3905250" y="2978150"/>
          <p14:tracePt t="146165" x="3898900" y="3187700"/>
          <p14:tracePt t="146182" x="3873500" y="3403600"/>
          <p14:tracePt t="146198" x="3848100" y="3594100"/>
          <p14:tracePt t="146214" x="3822700" y="3740150"/>
          <p14:tracePt t="146231" x="3759200" y="3924300"/>
          <p14:tracePt t="146248" x="3708400" y="4076700"/>
          <p14:tracePt t="146265" x="3632200" y="4286250"/>
          <p14:tracePt t="146281" x="3575050" y="4387850"/>
          <p14:tracePt t="146298" x="3517900" y="4419600"/>
          <p14:tracePt t="146315" x="3460750" y="4445000"/>
          <p14:tracePt t="146331" x="3403600" y="4464050"/>
          <p14:tracePt t="146348" x="3346450" y="4495800"/>
          <p14:tracePt t="146365" x="3289300" y="4495800"/>
          <p14:tracePt t="146381" x="3213100" y="4495800"/>
          <p14:tracePt t="146398" x="3155950" y="4495800"/>
          <p14:tracePt t="146414" x="3098800" y="4470400"/>
          <p14:tracePt t="146431" x="3009900" y="4425950"/>
          <p14:tracePt t="146448" x="2940050" y="4394200"/>
          <p14:tracePt t="146465" x="2794000" y="4330700"/>
          <p14:tracePt t="146481" x="2641600" y="4254500"/>
          <p14:tracePt t="146498" x="2457450" y="4178300"/>
          <p14:tracePt t="146515" x="2254250" y="4095750"/>
          <p14:tracePt t="146532" x="2038350" y="4000500"/>
          <p14:tracePt t="146548" x="1879600" y="3905250"/>
          <p14:tracePt t="146565" x="1758950" y="3835400"/>
          <p14:tracePt t="146581" x="1670050" y="3778250"/>
          <p14:tracePt t="146598" x="1612900" y="3746500"/>
          <p14:tracePt t="146615" x="1536700" y="3695700"/>
          <p14:tracePt t="146631" x="1504950" y="3676650"/>
          <p14:tracePt t="146648" x="1466850" y="3651250"/>
          <p14:tracePt t="146665" x="1403350" y="3625850"/>
          <p14:tracePt t="146681" x="1371600" y="3606800"/>
          <p14:tracePt t="146698" x="1314450" y="3594100"/>
          <p14:tracePt t="146715" x="1270000" y="3587750"/>
          <p14:tracePt t="146731" x="1206500" y="3536950"/>
          <p14:tracePt t="146748" x="1187450" y="3505200"/>
          <p14:tracePt t="146765" x="1187450" y="3422650"/>
          <p14:tracePt t="146781" x="1187450" y="3333750"/>
          <p14:tracePt t="146798" x="1270000" y="3225800"/>
          <p14:tracePt t="146815" x="1365250" y="3117850"/>
          <p14:tracePt t="146831" x="1466850" y="2990850"/>
          <p14:tracePt t="146848" x="1562100" y="2882900"/>
          <p14:tracePt t="146865" x="1714500" y="2749550"/>
          <p14:tracePt t="146881" x="1828800" y="2641600"/>
          <p14:tracePt t="146898" x="1917700" y="2533650"/>
          <p14:tracePt t="146915" x="1943100" y="2476500"/>
          <p14:tracePt t="146931" x="1943100" y="2432050"/>
          <p14:tracePt t="146948" x="1955800" y="2393950"/>
          <p14:tracePt t="146965" x="1955800" y="2387600"/>
          <p14:tracePt t="146981" x="1955800" y="2381250"/>
          <p14:tracePt t="147145" x="1955800" y="2362200"/>
          <p14:tracePt t="147153" x="1949450" y="2343150"/>
          <p14:tracePt t="147165" x="1924050" y="2324100"/>
          <p14:tracePt t="147182" x="1854200" y="2286000"/>
          <p14:tracePt t="147198" x="1778000" y="2222500"/>
          <p14:tracePt t="147215" x="1682750" y="2108200"/>
          <p14:tracePt t="147231" x="1606550" y="1943100"/>
          <p14:tracePt t="147249" x="1511300" y="1752600"/>
          <p14:tracePt t="147249" x="1454150" y="1644650"/>
          <p14:tracePt t="147265" x="1409700" y="1524000"/>
          <p14:tracePt t="147281" x="1390650" y="1492250"/>
          <p14:tracePt t="147305" x="1384300" y="1479550"/>
          <p14:tracePt t="147329" x="1377950" y="1479550"/>
          <p14:tracePt t="147337" x="1365250" y="1492250"/>
          <p14:tracePt t="147348" x="1365250" y="1511300"/>
          <p14:tracePt t="147365" x="1365250" y="1587500"/>
          <p14:tracePt t="147382" x="1390650" y="1657350"/>
          <p14:tracePt t="147398" x="1441450" y="1739900"/>
          <p14:tracePt t="147415" x="1504950" y="1803400"/>
          <p14:tracePt t="147431" x="1581150" y="1866900"/>
          <p14:tracePt t="147448" x="1651000" y="1905000"/>
          <p14:tracePt t="147465" x="1695450" y="1917700"/>
          <p14:tracePt t="147482" x="1720850" y="1924050"/>
          <p14:tracePt t="147498" x="1727200" y="1924050"/>
          <p14:tracePt t="147515" x="1739900" y="1924050"/>
          <p14:tracePt t="147531" x="1758950" y="1898650"/>
          <p14:tracePt t="147548" x="1765300" y="1892300"/>
          <p14:tracePt t="147565" x="1765300" y="1866900"/>
          <p14:tracePt t="147581" x="1765300" y="1860550"/>
          <p14:tracePt t="147753" x="1752600" y="1879600"/>
          <p14:tracePt t="147761" x="1733550" y="1936750"/>
          <p14:tracePt t="147769" x="1682750" y="1993900"/>
          <p14:tracePt t="147782" x="1644650" y="2089150"/>
          <p14:tracePt t="147798" x="1549400" y="2241550"/>
          <p14:tracePt t="147815" x="1473200" y="2444750"/>
          <p14:tracePt t="147832" x="1377950" y="2647950"/>
          <p14:tracePt t="147848" x="1333500" y="2844800"/>
          <p14:tracePt t="147865" x="1289050" y="3035300"/>
          <p14:tracePt t="147882" x="1276350" y="3105150"/>
          <p14:tracePt t="147898" x="1276350" y="3117850"/>
          <p14:tracePt t="147915" x="1270000" y="3136900"/>
          <p14:tracePt t="147932" x="1263650" y="3143250"/>
          <p14:tracePt t="148017" x="1257300" y="3149600"/>
          <p14:tracePt t="148033" x="1250950" y="3149600"/>
          <p14:tracePt t="148041" x="1231900" y="3130550"/>
          <p14:tracePt t="148049" x="1212850" y="3111500"/>
          <p14:tracePt t="148065" x="1206500" y="3098800"/>
          <p14:tracePt t="148082" x="1193800" y="3067050"/>
          <p14:tracePt t="148098" x="1181100" y="3041650"/>
          <p14:tracePt t="148115" x="1181100" y="3016250"/>
          <p14:tracePt t="148132" x="1181100" y="2984500"/>
          <p14:tracePt t="148148" x="1181100" y="2940050"/>
          <p14:tracePt t="148165" x="1181100" y="2882900"/>
          <p14:tracePt t="148182" x="1181100" y="2794000"/>
          <p14:tracePt t="148199" x="1181100" y="2717800"/>
          <p14:tracePt t="148215" x="1193800" y="2635250"/>
          <p14:tracePt t="148232" x="1206500" y="2540000"/>
          <p14:tracePt t="148248" x="1206500" y="2457450"/>
          <p14:tracePt t="148266" x="1206500" y="2419350"/>
          <p14:tracePt t="148721" x="1206500" y="2463800"/>
          <p14:tracePt t="148729" x="1206500" y="2501900"/>
          <p14:tracePt t="148737" x="1225550" y="2571750"/>
          <p14:tracePt t="148748" x="1238250" y="2609850"/>
          <p14:tracePt t="148765" x="1244600" y="2692400"/>
          <p14:tracePt t="148782" x="1257300" y="2762250"/>
          <p14:tracePt t="148798" x="1276350" y="2813050"/>
          <p14:tracePt t="148815" x="1295400" y="2882900"/>
          <p14:tracePt t="148832" x="1327150" y="2978150"/>
          <p14:tracePt t="148848" x="1358900" y="3067050"/>
          <p14:tracePt t="148865" x="1447800" y="3238500"/>
          <p14:tracePt t="148882" x="1473200" y="3327400"/>
          <p14:tracePt t="148898" x="1511300" y="3371850"/>
          <p14:tracePt t="148915" x="1555750" y="3435350"/>
          <p14:tracePt t="148932" x="1593850" y="3473450"/>
          <p14:tracePt t="148948" x="1619250" y="3498850"/>
          <p14:tracePt t="148965" x="1644650" y="3517900"/>
          <p14:tracePt t="148982" x="1676400" y="3562350"/>
          <p14:tracePt t="148998" x="1701800" y="3587750"/>
          <p14:tracePt t="149015" x="1752600" y="3657600"/>
          <p14:tracePt t="149032" x="1835150" y="3752850"/>
          <p14:tracePt t="149048" x="1930400" y="3879850"/>
          <p14:tracePt t="149050" x="1981200" y="3924300"/>
          <p14:tracePt t="149065" x="2082800" y="3994150"/>
          <p14:tracePt t="149082" x="2159000" y="4070350"/>
          <p14:tracePt t="149099" x="2254250" y="4152900"/>
          <p14:tracePt t="149115" x="2292350" y="4203700"/>
          <p14:tracePt t="149132" x="2317750" y="4235450"/>
          <p14:tracePt t="149149" x="2336800" y="4254500"/>
          <p14:tracePt t="149165" x="2349500" y="4273550"/>
          <p14:tracePt t="149182" x="2355850" y="4286250"/>
          <p14:tracePt t="149199" x="2374900" y="4298950"/>
          <p14:tracePt t="149215" x="2374900" y="4305300"/>
          <p14:tracePt t="149338" x="2368550" y="4305300"/>
          <p14:tracePt t="149361" x="2362200" y="4298950"/>
          <p14:tracePt t="149369" x="2355850" y="4292600"/>
          <p14:tracePt t="149490" x="2355850" y="4305300"/>
          <p14:tracePt t="149498" x="2355850" y="4324350"/>
          <p14:tracePt t="149515" x="2393950" y="4362450"/>
          <p14:tracePt t="149532" x="2438400" y="4400550"/>
          <p14:tracePt t="149549" x="2489200" y="4419600"/>
          <p14:tracePt t="149565" x="2520950" y="4425950"/>
          <p14:tracePt t="149582" x="2546350" y="4425950"/>
          <p14:tracePt t="149599" x="2559050" y="4425950"/>
          <p14:tracePt t="149615" x="2565400" y="4419600"/>
          <p14:tracePt t="149632" x="2565400" y="4362450"/>
          <p14:tracePt t="149649" x="2565400" y="4292600"/>
          <p14:tracePt t="149665" x="2520950" y="4165600"/>
          <p14:tracePt t="149682" x="2470150" y="4095750"/>
          <p14:tracePt t="149699" x="2387600" y="4000500"/>
          <p14:tracePt t="149715" x="2324100" y="3911600"/>
          <p14:tracePt t="149732" x="2273300" y="3867150"/>
          <p14:tracePt t="149749" x="2222500" y="3835400"/>
          <p14:tracePt t="149765" x="2203450" y="3822700"/>
          <p14:tracePt t="149782" x="2190750" y="3822700"/>
          <p14:tracePt t="149799" x="2178050" y="3822700"/>
          <p14:tracePt t="149818" x="2171700" y="3822700"/>
          <p14:tracePt t="149842" x="2171700" y="3829050"/>
          <p14:tracePt t="149882" x="2171700" y="3835400"/>
          <p14:tracePt t="149890" x="2178050" y="3835400"/>
          <p14:tracePt t="149899" x="2184400" y="3829050"/>
          <p14:tracePt t="149915" x="2203450" y="3822700"/>
          <p14:tracePt t="150778" x="2209800" y="381635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487988"/>
              </p:ext>
            </p:extLst>
          </p:nvPr>
        </p:nvGraphicFramePr>
        <p:xfrm>
          <a:off x="1254370" y="1297073"/>
          <a:ext cx="6904892" cy="491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04892"/>
              </a:tblGrid>
              <a:tr h="491979">
                <a:tc>
                  <a:txBody>
                    <a:bodyPr/>
                    <a:lstStyle/>
                    <a:p>
                      <a:pPr algn="ctr"/>
                      <a:r>
                        <a:rPr lang="en-CA" sz="2400" dirty="0" smtClean="0"/>
                        <a:t>*</a:t>
                      </a:r>
                      <a:r>
                        <a:rPr lang="en-CA" sz="2400" dirty="0" err="1" smtClean="0"/>
                        <a:t>Transneptunian</a:t>
                      </a:r>
                      <a:r>
                        <a:rPr lang="en-CA" sz="2400" dirty="0" smtClean="0"/>
                        <a:t> Ice Dwarf Planets</a:t>
                      </a:r>
                      <a:endParaRPr lang="en-CA" sz="2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813455"/>
              </p:ext>
            </p:extLst>
          </p:nvPr>
        </p:nvGraphicFramePr>
        <p:xfrm>
          <a:off x="1254370" y="1789052"/>
          <a:ext cx="6904892" cy="3306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387"/>
                <a:gridCol w="2064997"/>
                <a:gridCol w="1467121"/>
                <a:gridCol w="1686387"/>
              </a:tblGrid>
              <a:tr h="413287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Name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Size (km)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Mass (</a:t>
                      </a:r>
                      <a:r>
                        <a:rPr lang="en-CA" baseline="0" dirty="0" smtClean="0"/>
                        <a:t>kg)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a Distance (AU)</a:t>
                      </a:r>
                      <a:endParaRPr lang="en-CA" dirty="0"/>
                    </a:p>
                  </a:txBody>
                  <a:tcPr/>
                </a:tc>
              </a:tr>
              <a:tr h="4132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 smtClean="0">
                          <a:hlinkClick r:id="rId4"/>
                        </a:rPr>
                        <a:t>Pluto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2375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1.30</a:t>
                      </a:r>
                      <a:r>
                        <a:rPr lang="en-CA" dirty="0" smtClean="0">
                          <a:effectLst/>
                        </a:rPr>
                        <a:t>×</a:t>
                      </a:r>
                      <a:r>
                        <a:rPr lang="en-CA" dirty="0" smtClean="0"/>
                        <a:t>10</a:t>
                      </a:r>
                      <a:r>
                        <a:rPr lang="en-CA" baseline="30000" dirty="0" smtClean="0"/>
                        <a:t>22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39.48</a:t>
                      </a:r>
                      <a:endParaRPr lang="en-CA" dirty="0"/>
                    </a:p>
                  </a:txBody>
                  <a:tcPr/>
                </a:tc>
              </a:tr>
              <a:tr h="413287">
                <a:tc>
                  <a:txBody>
                    <a:bodyPr/>
                    <a:lstStyle/>
                    <a:p>
                      <a:r>
                        <a:rPr lang="en-CA" dirty="0" smtClean="0">
                          <a:hlinkClick r:id="rId5" tooltip="Eris (dwarf planet)"/>
                        </a:rPr>
                        <a:t>Eris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2326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1.66</a:t>
                      </a:r>
                      <a:r>
                        <a:rPr lang="en-CA" dirty="0" smtClean="0">
                          <a:effectLst/>
                        </a:rPr>
                        <a:t>×</a:t>
                      </a:r>
                      <a:r>
                        <a:rPr lang="en-CA" dirty="0" smtClean="0"/>
                        <a:t>10</a:t>
                      </a:r>
                      <a:r>
                        <a:rPr lang="en-CA" baseline="30000" dirty="0" smtClean="0"/>
                        <a:t>22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67.78</a:t>
                      </a:r>
                      <a:endParaRPr lang="en-CA" dirty="0"/>
                    </a:p>
                  </a:txBody>
                  <a:tcPr/>
                </a:tc>
              </a:tr>
              <a:tr h="413287">
                <a:tc>
                  <a:txBody>
                    <a:bodyPr/>
                    <a:lstStyle/>
                    <a:p>
                      <a:r>
                        <a:rPr lang="en-CA" dirty="0" err="1" smtClean="0">
                          <a:hlinkClick r:id="rId6" tooltip="Makemake"/>
                        </a:rPr>
                        <a:t>Makemake</a:t>
                      </a:r>
                      <a:r>
                        <a:rPr lang="en-CA" dirty="0" smtClean="0"/>
                        <a:t> 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1502x1430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&lt; 4.4 × 10</a:t>
                      </a:r>
                      <a:r>
                        <a:rPr lang="en-CA" baseline="30000" dirty="0" smtClean="0"/>
                        <a:t>21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45.72</a:t>
                      </a:r>
                      <a:endParaRPr lang="en-CA" dirty="0"/>
                    </a:p>
                  </a:txBody>
                  <a:tcPr/>
                </a:tc>
              </a:tr>
              <a:tr h="413287">
                <a:tc>
                  <a:txBody>
                    <a:bodyPr/>
                    <a:lstStyle/>
                    <a:p>
                      <a:r>
                        <a:rPr lang="en-CA" dirty="0" smtClean="0">
                          <a:hlinkClick r:id="rId7" tooltip="Haumea"/>
                        </a:rPr>
                        <a:t>Haumea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1,920 × 1,540 × 990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4.00</a:t>
                      </a:r>
                      <a:r>
                        <a:rPr lang="en-CA" dirty="0" smtClean="0">
                          <a:effectLst/>
                        </a:rPr>
                        <a:t>×</a:t>
                      </a:r>
                      <a:r>
                        <a:rPr lang="en-CA" dirty="0" smtClean="0"/>
                        <a:t>10</a:t>
                      </a:r>
                      <a:r>
                        <a:rPr lang="en-CA" baseline="30000" dirty="0" smtClean="0"/>
                        <a:t>21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43.22</a:t>
                      </a:r>
                      <a:endParaRPr lang="en-CA" dirty="0"/>
                    </a:p>
                  </a:txBody>
                  <a:tcPr/>
                </a:tc>
              </a:tr>
              <a:tr h="413287">
                <a:tc>
                  <a:txBody>
                    <a:bodyPr/>
                    <a:lstStyle/>
                    <a:p>
                      <a:r>
                        <a:rPr lang="en-CA" dirty="0" smtClean="0">
                          <a:hlinkClick r:id="rId8" tooltip="90377 Sedna"/>
                        </a:rPr>
                        <a:t>Sedna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~ 1000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No</a:t>
                      </a:r>
                      <a:r>
                        <a:rPr lang="en-CA" baseline="0" dirty="0" smtClean="0"/>
                        <a:t> satellites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506.2**</a:t>
                      </a:r>
                      <a:endParaRPr lang="en-CA" dirty="0"/>
                    </a:p>
                  </a:txBody>
                  <a:tcPr/>
                </a:tc>
              </a:tr>
              <a:tr h="413287">
                <a:tc>
                  <a:txBody>
                    <a:bodyPr/>
                    <a:lstStyle/>
                    <a:p>
                      <a:r>
                        <a:rPr lang="en-CA" dirty="0" smtClean="0">
                          <a:hlinkClick r:id="rId9" tooltip="50000 Quaoar"/>
                        </a:rPr>
                        <a:t>Quaoar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1110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1.4</a:t>
                      </a:r>
                      <a:r>
                        <a:rPr lang="en-CA" dirty="0" smtClean="0">
                          <a:effectLst/>
                        </a:rPr>
                        <a:t>×</a:t>
                      </a:r>
                      <a:r>
                        <a:rPr lang="en-CA" dirty="0" smtClean="0"/>
                        <a:t>10</a:t>
                      </a:r>
                      <a:r>
                        <a:rPr lang="en-CA" baseline="30000" dirty="0" smtClean="0"/>
                        <a:t>21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43.37</a:t>
                      </a:r>
                      <a:endParaRPr lang="en-CA" dirty="0"/>
                    </a:p>
                  </a:txBody>
                  <a:tcPr/>
                </a:tc>
              </a:tr>
              <a:tr h="413287">
                <a:tc>
                  <a:txBody>
                    <a:bodyPr/>
                    <a:lstStyle/>
                    <a:p>
                      <a:r>
                        <a:rPr lang="en-CA" dirty="0" smtClean="0">
                          <a:hlinkClick r:id="rId10" tooltip="Snow White"/>
                        </a:rPr>
                        <a:t>“Snow White"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1535x1280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~1.5 × 10</a:t>
                      </a:r>
                      <a:r>
                        <a:rPr lang="en-CA" baseline="30000" dirty="0" smtClean="0"/>
                        <a:t>21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66.99</a:t>
                      </a:r>
                      <a:endParaRPr lang="en-CA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230923" y="5591908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**eccentricity 0.855 (presently near perihelion)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1219199" y="5204266"/>
            <a:ext cx="5521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*   </a:t>
            </a:r>
            <a:r>
              <a:rPr lang="en-CA" dirty="0" smtClean="0">
                <a:hlinkClick r:id="rId11"/>
              </a:rPr>
              <a:t>https</a:t>
            </a:r>
            <a:r>
              <a:rPr lang="en-CA" dirty="0">
                <a:hlinkClick r:id="rId11"/>
              </a:rPr>
              <a:t>://en.wikipedia.org/wiki/Trans-Neptunian_object</a:t>
            </a:r>
            <a:endParaRPr lang="en-CA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98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692"/>
    </mc:Choice>
    <mc:Fallback>
      <p:transition spd="slow" advTm="154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40" x="2209800" y="3733800"/>
          <p14:tracePt t="2048" x="2209800" y="3365500"/>
          <p14:tracePt t="2060" x="2209800" y="2768600"/>
          <p14:tracePt t="2077" x="2197100" y="1911350"/>
          <p14:tracePt t="2093" x="2146300" y="1422400"/>
          <p14:tracePt t="2110" x="2057400" y="1117600"/>
          <p14:tracePt t="2126" x="2006600" y="1054100"/>
          <p14:tracePt t="2465" x="1981200" y="1035050"/>
          <p14:tracePt t="2472" x="1936750" y="1003300"/>
          <p14:tracePt t="2480" x="1892300" y="984250"/>
          <p14:tracePt t="2493" x="1797050" y="927100"/>
          <p14:tracePt t="2510" x="1619250" y="781050"/>
          <p14:tracePt t="2527" x="1498600" y="692150"/>
          <p14:tracePt t="2543" x="1422400" y="615950"/>
          <p14:tracePt t="2560" x="1397000" y="590550"/>
          <p14:tracePt t="2577" x="1409700" y="584200"/>
          <p14:tracePt t="2593" x="1651000" y="476250"/>
          <p14:tracePt t="2610" x="2374900" y="247650"/>
          <p14:tracePt t="2627" x="3441700" y="57150"/>
          <p14:tracePt t="2643" x="3956050" y="0"/>
          <p14:tracePt t="2660" x="3994150" y="0"/>
          <p14:tracePt t="2752" x="4000500" y="0"/>
          <p14:tracePt t="2760" x="4025900" y="12700"/>
          <p14:tracePt t="2777" x="4083050" y="12700"/>
          <p14:tracePt t="2793" x="4133850" y="0"/>
          <p14:tracePt t="2810" x="4159250" y="0"/>
          <p14:tracePt t="2827" x="4184650" y="0"/>
          <p14:tracePt t="2843" x="4222750" y="0"/>
          <p14:tracePt t="2860" x="4292600" y="25400"/>
          <p14:tracePt t="2877" x="4368800" y="76200"/>
          <p14:tracePt t="2893" x="4381500" y="127000"/>
          <p14:tracePt t="2910" x="4419600" y="228600"/>
          <p14:tracePt t="2927" x="4489450" y="336550"/>
          <p14:tracePt t="2943" x="4552950" y="406400"/>
          <p14:tracePt t="2960" x="4667250" y="546100"/>
          <p14:tracePt t="2977" x="4724400" y="635000"/>
          <p14:tracePt t="2993" x="4756150" y="749300"/>
          <p14:tracePt t="3010" x="4781550" y="863600"/>
          <p14:tracePt t="3027" x="4806950" y="971550"/>
          <p14:tracePt t="3043" x="4826000" y="1041400"/>
          <p14:tracePt t="3060" x="4851400" y="1079500"/>
          <p14:tracePt t="3077" x="4864100" y="1092200"/>
          <p14:tracePt t="3093" x="4876800" y="1098550"/>
          <p14:tracePt t="3110" x="4889500" y="1117600"/>
          <p14:tracePt t="3152" x="4895850" y="1123950"/>
          <p14:tracePt t="3160" x="4895850" y="1143000"/>
          <p14:tracePt t="3168" x="4895850" y="1149350"/>
          <p14:tracePt t="3177" x="4895850" y="1174750"/>
          <p14:tracePt t="3194" x="4895850" y="1206500"/>
          <p14:tracePt t="3210" x="4895850" y="1231900"/>
          <p14:tracePt t="3227" x="4895850" y="1250950"/>
          <p14:tracePt t="3244" x="4895850" y="1263650"/>
          <p14:tracePt t="3281" x="4895850" y="1270000"/>
          <p14:tracePt t="3312" x="4883150" y="1276350"/>
          <p14:tracePt t="3320" x="4864100" y="1276350"/>
          <p14:tracePt t="3329" x="4845050" y="1295400"/>
          <p14:tracePt t="3343" x="4819650" y="1301750"/>
          <p14:tracePt t="3360" x="4705350" y="1377950"/>
          <p14:tracePt t="3377" x="4629150" y="1428750"/>
          <p14:tracePt t="3393" x="4559300" y="1460500"/>
          <p14:tracePt t="3410" x="4527550" y="1485900"/>
          <p14:tracePt t="3427" x="4502150" y="1498600"/>
          <p14:tracePt t="3444" x="4483100" y="1511300"/>
          <p14:tracePt t="3460" x="4476750" y="1511300"/>
          <p14:tracePt t="3512" x="4476750" y="1517650"/>
          <p14:tracePt t="3537" x="4489450" y="1517650"/>
          <p14:tracePt t="3544" x="4508500" y="1517650"/>
          <p14:tracePt t="3560" x="4559300" y="1473200"/>
          <p14:tracePt t="3577" x="4591050" y="1441450"/>
          <p14:tracePt t="3594" x="4629150" y="1371600"/>
          <p14:tracePt t="3610" x="4673600" y="1301750"/>
          <p14:tracePt t="3627" x="4711700" y="1244600"/>
          <p14:tracePt t="3644" x="4749800" y="1193800"/>
          <p14:tracePt t="3660" x="4762500" y="1168400"/>
          <p14:tracePt t="3677" x="4781550" y="1155700"/>
          <p14:tracePt t="3694" x="4787900" y="1143000"/>
          <p14:tracePt t="3729" x="4800600" y="1143000"/>
          <p14:tracePt t="3736" x="4813300" y="1136650"/>
          <p14:tracePt t="3744" x="4819650" y="1136650"/>
          <p14:tracePt t="3760" x="4864100" y="1136650"/>
          <p14:tracePt t="3777" x="4902200" y="1117600"/>
          <p14:tracePt t="3794" x="4914900" y="1117600"/>
          <p14:tracePt t="3810" x="4946650" y="1117600"/>
          <p14:tracePt t="3833" x="4953000" y="1117600"/>
          <p14:tracePt t="3961" x="4946650" y="1104900"/>
          <p14:tracePt t="3969" x="4876800" y="1104900"/>
          <p14:tracePt t="3977" x="4800600" y="1066800"/>
          <p14:tracePt t="3994" x="4743450" y="1054100"/>
          <p14:tracePt t="4010" x="4737100" y="1054100"/>
          <p14:tracePt t="4049" x="4730750" y="1054100"/>
          <p14:tracePt t="4137" x="4724400" y="1054100"/>
          <p14:tracePt t="4145" x="4737100" y="1073150"/>
          <p14:tracePt t="4160" x="4756150" y="1117600"/>
          <p14:tracePt t="4177" x="4794250" y="1206500"/>
          <p14:tracePt t="4194" x="4870450" y="1320800"/>
          <p14:tracePt t="4210" x="4991100" y="1492250"/>
          <p14:tracePt t="4227" x="5124450" y="1689100"/>
          <p14:tracePt t="4244" x="5245100" y="1879600"/>
          <p14:tracePt t="4260" x="5353050" y="2063750"/>
          <p14:tracePt t="4277" x="5480050" y="2286000"/>
          <p14:tracePt t="4294" x="5588000" y="2457450"/>
          <p14:tracePt t="4310" x="5689600" y="2616200"/>
          <p14:tracePt t="4327" x="5765800" y="2755900"/>
          <p14:tracePt t="4344" x="5867400" y="2876550"/>
          <p14:tracePt t="4360" x="6038850" y="3041650"/>
          <p14:tracePt t="4377" x="6115050" y="3105150"/>
          <p14:tracePt t="4394" x="6153150" y="3117850"/>
          <p14:tracePt t="4411" x="6203950" y="3143250"/>
          <p14:tracePt t="4427" x="6216650" y="3143250"/>
          <p14:tracePt t="4444" x="6242050" y="3149600"/>
          <p14:tracePt t="4489" x="6242050" y="3155950"/>
          <p14:tracePt t="4497" x="6242050" y="3175000"/>
          <p14:tracePt t="4513" x="6242050" y="3181350"/>
          <p14:tracePt t="4521" x="6242050" y="3187700"/>
          <p14:tracePt t="4537" x="6242050" y="3194050"/>
          <p14:tracePt t="4561" x="6242050" y="3213100"/>
          <p14:tracePt t="4569" x="6242050" y="3219450"/>
          <p14:tracePt t="4577" x="6242050" y="3225800"/>
          <p14:tracePt t="4594" x="6242050" y="3232150"/>
          <p14:tracePt t="4610" x="6242050" y="3263900"/>
          <p14:tracePt t="4627" x="6242050" y="3302000"/>
          <p14:tracePt t="4644" x="6210300" y="3346450"/>
          <p14:tracePt t="4660" x="6178550" y="3422650"/>
          <p14:tracePt t="4677" x="6140450" y="3505200"/>
          <p14:tracePt t="4694" x="6096000" y="3606800"/>
          <p14:tracePt t="4710" x="6045200" y="3759200"/>
          <p14:tracePt t="4727" x="5994400" y="3943350"/>
          <p14:tracePt t="4744" x="5969000" y="4102100"/>
          <p14:tracePt t="4761" x="5918200" y="4292600"/>
          <p14:tracePt t="4777" x="5918200" y="4337050"/>
          <p14:tracePt t="4794" x="5918200" y="4356100"/>
          <p14:tracePt t="4811" x="5937250" y="4394200"/>
          <p14:tracePt t="4827" x="5949950" y="4432300"/>
          <p14:tracePt t="4844" x="5962650" y="4438650"/>
          <p14:tracePt t="4905" x="5918200" y="4425950"/>
          <p14:tracePt t="4913" x="5854700" y="4375150"/>
          <p14:tracePt t="4927" x="5791200" y="4311650"/>
          <p14:tracePt t="4944" x="5619750" y="4133850"/>
          <p14:tracePt t="4961" x="5607050" y="4114800"/>
          <p14:tracePt t="6017" x="5607050" y="4108450"/>
          <p14:tracePt t="6025" x="5607050" y="4102100"/>
          <p14:tracePt t="6033" x="5594350" y="4064000"/>
          <p14:tracePt t="6044" x="5575300" y="4032250"/>
          <p14:tracePt t="6061" x="5480050" y="3930650"/>
          <p14:tracePt t="6077" x="5397500" y="3848100"/>
          <p14:tracePt t="6094" x="5340350" y="3790950"/>
          <p14:tracePt t="6111" x="5302250" y="3771900"/>
          <p14:tracePt t="6128" x="5276850" y="3771900"/>
          <p14:tracePt t="6144" x="5257800" y="3771900"/>
          <p14:tracePt t="6161" x="5219700" y="3771900"/>
          <p14:tracePt t="6177" x="5187950" y="3771900"/>
          <p14:tracePt t="6194" x="5143500" y="3790950"/>
          <p14:tracePt t="6211" x="5099050" y="3790950"/>
          <p14:tracePt t="6227" x="5010150" y="3790950"/>
          <p14:tracePt t="6244" x="4914900" y="3790950"/>
          <p14:tracePt t="6261" x="4699000" y="3784600"/>
          <p14:tracePt t="6277" x="4419600" y="3816350"/>
          <p14:tracePt t="6294" x="4165600" y="3949700"/>
          <p14:tracePt t="6311" x="4057650" y="4044950"/>
          <p14:tracePt t="6327" x="4000500" y="4210050"/>
          <p14:tracePt t="6344" x="3949700" y="4387850"/>
          <p14:tracePt t="6361" x="3924300" y="4641850"/>
          <p14:tracePt t="6378" x="3886200" y="4851400"/>
          <p14:tracePt t="6394" x="3886200" y="4883150"/>
          <p14:tracePt t="6457" x="3873500" y="4978400"/>
          <p14:tracePt t="6465" x="3848100" y="5035550"/>
          <p14:tracePt t="6478" x="3803650" y="5080000"/>
          <p14:tracePt t="6494" x="3644900" y="5080000"/>
          <p14:tracePt t="6511" x="3575050" y="5080000"/>
          <p14:tracePt t="6527" x="3543300" y="5080000"/>
          <p14:tracePt t="6544" x="3536950" y="5092700"/>
          <p14:tracePt t="6561" x="3492500" y="5118100"/>
          <p14:tracePt t="6577" x="3448050" y="5149850"/>
          <p14:tracePt t="6594" x="3441700" y="5181600"/>
          <p14:tracePt t="6611" x="3441700" y="5251450"/>
          <p14:tracePt t="6628" x="3536950" y="5340350"/>
          <p14:tracePt t="6644" x="3543300" y="5346700"/>
          <p14:tracePt t="6665" x="3543300" y="5340350"/>
          <p14:tracePt t="6678" x="3530600" y="5295900"/>
          <p14:tracePt t="6695" x="3517900" y="5283200"/>
          <p14:tracePt t="6711" x="3498850" y="5270500"/>
          <p14:tracePt t="6728" x="3492500" y="5264150"/>
          <p14:tracePt t="6744" x="3486150" y="5251450"/>
          <p14:tracePt t="6761" x="3479800" y="5238750"/>
          <p14:tracePt t="6778" x="3467100" y="5232400"/>
          <p14:tracePt t="6794" x="3454400" y="5213350"/>
          <p14:tracePt t="6811" x="3448050" y="5207000"/>
          <p14:tracePt t="6833" x="3435350" y="5200650"/>
          <p14:tracePt t="6857" x="3429000" y="5194300"/>
          <p14:tracePt t="6873" x="3416300" y="5175250"/>
          <p14:tracePt t="6881" x="3409950" y="5168900"/>
          <p14:tracePt t="6895" x="3390900" y="5149850"/>
          <p14:tracePt t="6911" x="3232150" y="5080000"/>
          <p14:tracePt t="6928" x="2997200" y="4991100"/>
          <p14:tracePt t="6945" x="2794000" y="4883150"/>
          <p14:tracePt t="6945" x="2730500" y="4832350"/>
          <p14:tracePt t="6961" x="2686050" y="4775200"/>
          <p14:tracePt t="6978" x="2679700" y="4718050"/>
          <p14:tracePt t="6994" x="2660650" y="4622800"/>
          <p14:tracePt t="7011" x="2647950" y="4552950"/>
          <p14:tracePt t="7028" x="2647950" y="4502150"/>
          <p14:tracePt t="7044" x="2641600" y="4470400"/>
          <p14:tracePt t="7226" x="2622550" y="4533900"/>
          <p14:tracePt t="7233" x="2584450" y="4591050"/>
          <p14:tracePt t="7244" x="2546350" y="4654550"/>
          <p14:tracePt t="7261" x="2463800" y="4762500"/>
          <p14:tracePt t="7278" x="2419350" y="4845050"/>
          <p14:tracePt t="7294" x="2413000" y="4927600"/>
          <p14:tracePt t="7311" x="2413000" y="5016500"/>
          <p14:tracePt t="7329" x="2514600" y="5111750"/>
          <p14:tracePt t="7329" x="2609850" y="5181600"/>
          <p14:tracePt t="7344" x="2705100" y="5245100"/>
          <p14:tracePt t="7362" x="2978150" y="5467350"/>
          <p14:tracePt t="7378" x="3054350" y="5600700"/>
          <p14:tracePt t="7394" x="3054350" y="5607050"/>
          <p14:tracePt t="7411" x="3054350" y="5619750"/>
          <p14:tracePt t="7610" x="3054350" y="5607050"/>
          <p14:tracePt t="7617" x="3041650" y="5568950"/>
          <p14:tracePt t="7628" x="3041650" y="5492750"/>
          <p14:tracePt t="7644" x="3028950" y="5384800"/>
          <p14:tracePt t="7661" x="2978150" y="5270500"/>
          <p14:tracePt t="7678" x="2889250" y="5130800"/>
          <p14:tracePt t="7694" x="2736850" y="4902200"/>
          <p14:tracePt t="7711" x="2565400" y="4679950"/>
          <p14:tracePt t="7728" x="2425700" y="4457700"/>
          <p14:tracePt t="7745" x="2349500" y="4286250"/>
          <p14:tracePt t="7761" x="2286000" y="4032250"/>
          <p14:tracePt t="7778" x="2273300" y="3873500"/>
          <p14:tracePt t="7794" x="2260600" y="3695700"/>
          <p14:tracePt t="7811" x="2260600" y="3568700"/>
          <p14:tracePt t="7828" x="2235200" y="3441700"/>
          <p14:tracePt t="7844" x="2235200" y="3365500"/>
          <p14:tracePt t="7861" x="2235200" y="3321050"/>
          <p14:tracePt t="7878" x="2235200" y="3302000"/>
          <p14:tracePt t="7993" x="2235200" y="3295650"/>
          <p14:tracePt t="8002" x="2235200" y="3282950"/>
          <p14:tracePt t="8011" x="2222500" y="3263900"/>
          <p14:tracePt t="8028" x="2209800" y="3219450"/>
          <p14:tracePt t="8045" x="2178050" y="3117850"/>
          <p14:tracePt t="8061" x="2139950" y="2971800"/>
          <p14:tracePt t="8078" x="2089150" y="2787650"/>
          <p14:tracePt t="8095" x="1981200" y="2597150"/>
          <p14:tracePt t="8112" x="1892300" y="2476500"/>
          <p14:tracePt t="8128" x="1841500" y="2425700"/>
          <p14:tracePt t="8145" x="1809750" y="2400300"/>
          <p14:tracePt t="8161" x="1720850" y="2381250"/>
          <p14:tracePt t="8178" x="1670050" y="2381250"/>
          <p14:tracePt t="8195" x="1587500" y="2381250"/>
          <p14:tracePt t="8211" x="1524000" y="2393950"/>
          <p14:tracePt t="8228" x="1441450" y="2400300"/>
          <p14:tracePt t="8245" x="1371600" y="2419350"/>
          <p14:tracePt t="8261" x="1327150" y="2419350"/>
          <p14:tracePt t="8278" x="1301750" y="2425700"/>
          <p14:tracePt t="8393" x="1295400" y="2438400"/>
          <p14:tracePt t="8401" x="1295400" y="2444750"/>
          <p14:tracePt t="8411" x="1314450" y="2457450"/>
          <p14:tracePt t="8428" x="1333500" y="2476500"/>
          <p14:tracePt t="8445" x="1384300" y="2514600"/>
          <p14:tracePt t="8461" x="1403350" y="2520950"/>
          <p14:tracePt t="8478" x="1428750" y="2533650"/>
          <p14:tracePt t="8495" x="1447800" y="2546350"/>
          <p14:tracePt t="8511" x="1454150" y="2546350"/>
          <p14:tracePt t="8528" x="1466850" y="2546350"/>
          <p14:tracePt t="8546" x="1473200" y="2546350"/>
          <p14:tracePt t="8562" x="1504950" y="2546350"/>
          <p14:tracePt t="8578" x="1530350" y="2540000"/>
          <p14:tracePt t="8595" x="1555750" y="2514600"/>
          <p14:tracePt t="8611" x="1568450" y="2501900"/>
          <p14:tracePt t="8628" x="1587500" y="2476500"/>
          <p14:tracePt t="8786" x="1587500" y="2463800"/>
          <p14:tracePt t="8794" x="1587500" y="2457450"/>
          <p14:tracePt t="8812" x="1587500" y="2444750"/>
          <p14:tracePt t="8828" x="1587500" y="2419350"/>
          <p14:tracePt t="8845" x="1587500" y="2393950"/>
          <p14:tracePt t="8861" x="1587500" y="2387600"/>
          <p14:tracePt t="8878" x="1587500" y="2362200"/>
          <p14:tracePt t="8970" x="1593850" y="2355850"/>
          <p14:tracePt t="9018" x="1600200" y="2368550"/>
          <p14:tracePt t="9042" x="1606550" y="2381250"/>
          <p14:tracePt t="9058" x="1606550" y="2387600"/>
          <p14:tracePt t="9066" x="1625600" y="2406650"/>
          <p14:tracePt t="9090" x="1625600" y="2425700"/>
          <p14:tracePt t="9098" x="1631950" y="2432050"/>
          <p14:tracePt t="9111" x="1638300" y="2438400"/>
          <p14:tracePt t="9128" x="1644650" y="2451100"/>
          <p14:tracePt t="9145" x="1663700" y="2476500"/>
          <p14:tracePt t="9162" x="1670050" y="2508250"/>
          <p14:tracePt t="9178" x="1676400" y="2520950"/>
          <p14:tracePt t="9195" x="1676400" y="2546350"/>
          <p14:tracePt t="9211" x="1676400" y="2559050"/>
          <p14:tracePt t="9228" x="1689100" y="2584450"/>
          <p14:tracePt t="9258" x="1689100" y="2590800"/>
          <p14:tracePt t="9290" x="1689100" y="2597150"/>
          <p14:tracePt t="9298" x="1689100" y="2616200"/>
          <p14:tracePt t="9306" x="1689100" y="2622550"/>
          <p14:tracePt t="9314" x="1689100" y="2628900"/>
          <p14:tracePt t="9328" x="1689100" y="2635250"/>
          <p14:tracePt t="9345" x="1689100" y="2654300"/>
          <p14:tracePt t="9362" x="1689100" y="2667000"/>
          <p14:tracePt t="9378" x="1689100" y="2673350"/>
          <p14:tracePt t="9395" x="1689100" y="2692400"/>
          <p14:tracePt t="9412" x="1689100" y="2698750"/>
          <p14:tracePt t="9428" x="1689100" y="2711450"/>
          <p14:tracePt t="9445" x="1689100" y="2730500"/>
          <p14:tracePt t="9461" x="1689100" y="2743200"/>
          <p14:tracePt t="9478" x="1689100" y="2768600"/>
          <p14:tracePt t="9495" x="1689100" y="2774950"/>
          <p14:tracePt t="9512" x="1689100" y="2787650"/>
          <p14:tracePt t="9528" x="1689100" y="2813050"/>
          <p14:tracePt t="9546" x="1689100" y="2825750"/>
          <p14:tracePt t="9546" x="1689100" y="2844800"/>
          <p14:tracePt t="9562" x="1689100" y="2857500"/>
          <p14:tracePt t="9578" x="1689100" y="2863850"/>
          <p14:tracePt t="9595" x="1689100" y="2889250"/>
          <p14:tracePt t="9612" x="1689100" y="2901950"/>
          <p14:tracePt t="9628" x="1689100" y="2914650"/>
          <p14:tracePt t="9645" x="1689100" y="2933700"/>
          <p14:tracePt t="9662" x="1689100" y="2965450"/>
          <p14:tracePt t="9678" x="1689100" y="2997200"/>
          <p14:tracePt t="9695" x="1689100" y="3009900"/>
          <p14:tracePt t="9712" x="1689100" y="3041650"/>
          <p14:tracePt t="9728" x="1689100" y="3060700"/>
          <p14:tracePt t="9745" x="1689100" y="3073400"/>
          <p14:tracePt t="9762" x="1689100" y="3098800"/>
          <p14:tracePt t="9778" x="1689100" y="3124200"/>
          <p14:tracePt t="9795" x="1689100" y="3136900"/>
          <p14:tracePt t="9812" x="1689100" y="3168650"/>
          <p14:tracePt t="9828" x="1708150" y="3213100"/>
          <p14:tracePt t="9845" x="1708150" y="3219450"/>
          <p14:tracePt t="9862" x="1708150" y="3251200"/>
          <p14:tracePt t="9878" x="1714500" y="3282950"/>
          <p14:tracePt t="9896" x="1714500" y="3321050"/>
          <p14:tracePt t="9912" x="1720850" y="3333750"/>
          <p14:tracePt t="9928" x="1720850" y="3365500"/>
          <p14:tracePt t="9945" x="1720850" y="3378200"/>
          <p14:tracePt t="9962" x="1727200" y="3422650"/>
          <p14:tracePt t="9978" x="1727200" y="3435350"/>
          <p14:tracePt t="9995" x="1727200" y="3454400"/>
          <p14:tracePt t="10012" x="1727200" y="3486150"/>
          <p14:tracePt t="10028" x="1739900" y="3498850"/>
          <p14:tracePt t="10045" x="1746250" y="3524250"/>
          <p14:tracePt t="10062" x="1746250" y="3562350"/>
          <p14:tracePt t="10078" x="1752600" y="3594100"/>
          <p14:tracePt t="10095" x="1765300" y="3651250"/>
          <p14:tracePt t="10112" x="1765300" y="3708400"/>
          <p14:tracePt t="10128" x="1771650" y="3752850"/>
          <p14:tracePt t="10145" x="1784350" y="3810000"/>
          <p14:tracePt t="10162" x="1790700" y="3835400"/>
          <p14:tracePt t="10178" x="1803400" y="3873500"/>
          <p14:tracePt t="10195" x="1803400" y="3892550"/>
          <p14:tracePt t="10212" x="1803400" y="3917950"/>
          <p14:tracePt t="10228" x="1809750" y="3949700"/>
          <p14:tracePt t="10245" x="1809750" y="3968750"/>
          <p14:tracePt t="10262" x="1809750" y="3987800"/>
          <p14:tracePt t="10279" x="1816100" y="4006850"/>
          <p14:tracePt t="10295" x="1816100" y="4013200"/>
          <p14:tracePt t="10312" x="1816100" y="4038600"/>
          <p14:tracePt t="10328" x="1835150" y="4057650"/>
          <p14:tracePt t="10345" x="1835150" y="4083050"/>
          <p14:tracePt t="10362" x="1847850" y="4133850"/>
          <p14:tracePt t="10378" x="1847850" y="4159250"/>
          <p14:tracePt t="10395" x="1847850" y="4184650"/>
          <p14:tracePt t="10412" x="1854200" y="4210050"/>
          <p14:tracePt t="10428" x="1854200" y="4241800"/>
          <p14:tracePt t="10445" x="1854200" y="4254500"/>
          <p14:tracePt t="10462" x="1860550" y="4286250"/>
          <p14:tracePt t="10478" x="1873250" y="4311650"/>
          <p14:tracePt t="10496" x="1879600" y="4337050"/>
          <p14:tracePt t="10512" x="1885950" y="4356100"/>
          <p14:tracePt t="10528" x="1892300" y="4381500"/>
          <p14:tracePt t="10545" x="1905000" y="4419600"/>
          <p14:tracePt t="10546" x="1905000" y="4425950"/>
          <p14:tracePt t="10562" x="1905000" y="4451350"/>
          <p14:tracePt t="10578" x="1905000" y="4483100"/>
          <p14:tracePt t="10595" x="1924050" y="4502150"/>
          <p14:tracePt t="10612" x="1924050" y="4521200"/>
          <p14:tracePt t="10628" x="1924050" y="4540250"/>
          <p14:tracePt t="10645" x="1924050" y="4559300"/>
          <p14:tracePt t="10662" x="1924050" y="4572000"/>
          <p14:tracePt t="10678" x="1930400" y="4584700"/>
          <p14:tracePt t="10695" x="1930400" y="4610100"/>
          <p14:tracePt t="10712" x="1930400" y="4622800"/>
          <p14:tracePt t="10728" x="1930400" y="4641850"/>
          <p14:tracePt t="10746" x="1930400" y="4686300"/>
          <p14:tracePt t="10762" x="1930400" y="4699000"/>
          <p14:tracePt t="10778" x="1936750" y="4711700"/>
          <p14:tracePt t="10796" x="1936750" y="4724400"/>
          <p14:tracePt t="10812" x="1936750" y="4737100"/>
          <p14:tracePt t="10829" x="1936750" y="4743450"/>
          <p14:tracePt t="10845" x="1936750" y="4768850"/>
          <p14:tracePt t="10862" x="1936750" y="4775200"/>
          <p14:tracePt t="10879" x="1936750" y="4781550"/>
          <p14:tracePt t="10896" x="1936750" y="4806950"/>
          <p14:tracePt t="10912" x="1936750" y="4813300"/>
          <p14:tracePt t="10928" x="1936750" y="4819650"/>
          <p14:tracePt t="10945" x="1936750" y="4838700"/>
          <p14:tracePt t="10962" x="1936750" y="4851400"/>
          <p14:tracePt t="10979" x="1936750" y="4876800"/>
          <p14:tracePt t="11002" x="1936750" y="4883150"/>
          <p14:tracePt t="11027" x="1936750" y="4889500"/>
          <p14:tracePt t="11154" x="1936750" y="4895850"/>
          <p14:tracePt t="11651" x="1936750" y="4908550"/>
          <p14:tracePt t="11658" x="1936750" y="4921250"/>
          <p14:tracePt t="11683" x="1936750" y="4927600"/>
          <p14:tracePt t="11698" x="1936750" y="4933950"/>
          <p14:tracePt t="11722" x="1936750" y="4946650"/>
          <p14:tracePt t="11834" x="1936750" y="4959350"/>
          <p14:tracePt t="12699" x="1936750" y="4953000"/>
          <p14:tracePt t="12715" x="1936750" y="4946650"/>
          <p14:tracePt t="12739" x="1936750" y="4933950"/>
          <p14:tracePt t="16843" x="1930400" y="4933950"/>
          <p14:tracePt t="16860" x="1924050" y="4933950"/>
          <p14:tracePt t="16884" x="1911350" y="4927600"/>
          <p14:tracePt t="16892" x="1905000" y="4914900"/>
          <p14:tracePt t="16916" x="1905000" y="4908550"/>
          <p14:tracePt t="16931" x="1905000" y="4895850"/>
          <p14:tracePt t="16948" x="1905000" y="4889500"/>
          <p14:tracePt t="16964" x="1905000" y="4883150"/>
          <p14:tracePt t="16988" x="1905000" y="4870450"/>
          <p14:tracePt t="17348" x="1905000" y="4857750"/>
          <p14:tracePt t="17356" x="1905000" y="4851400"/>
          <p14:tracePt t="17372" x="1905000" y="4845050"/>
          <p14:tracePt t="17828" x="1898650" y="4832350"/>
          <p14:tracePt t="17836" x="1892300" y="4826000"/>
          <p14:tracePt t="17847" x="1885950" y="4819650"/>
          <p14:tracePt t="17864" x="1866900" y="4794250"/>
          <p14:tracePt t="17880" x="1847850" y="4756150"/>
          <p14:tracePt t="17897" x="1841500" y="4749800"/>
          <p14:tracePt t="17913" x="1835150" y="4724400"/>
          <p14:tracePt t="17930" x="1822450" y="4705350"/>
          <p14:tracePt t="17947" x="1816100" y="4660900"/>
          <p14:tracePt t="17964" x="1809750" y="4641850"/>
          <p14:tracePt t="17980" x="1797050" y="4629150"/>
          <p14:tracePt t="17997" x="1797050" y="4603750"/>
          <p14:tracePt t="18014" x="1790700" y="4559300"/>
          <p14:tracePt t="18030" x="1790700" y="4521200"/>
          <p14:tracePt t="18047" x="1790700" y="4438650"/>
          <p14:tracePt t="18064" x="1790700" y="4349750"/>
          <p14:tracePt t="18080" x="1778000" y="4254500"/>
          <p14:tracePt t="18098" x="1746250" y="4140200"/>
          <p14:tracePt t="18114" x="1733550" y="4051300"/>
          <p14:tracePt t="18130" x="1727200" y="3937000"/>
          <p14:tracePt t="18147" x="1689100" y="3822700"/>
          <p14:tracePt t="18164" x="1644650" y="3683000"/>
          <p14:tracePt t="18180" x="1625600" y="3600450"/>
          <p14:tracePt t="18197" x="1619250" y="3524250"/>
          <p14:tracePt t="18214" x="1593850" y="3454400"/>
          <p14:tracePt t="18230" x="1587500" y="3359150"/>
          <p14:tracePt t="18247" x="1574800" y="3282950"/>
          <p14:tracePt t="18264" x="1574800" y="3187700"/>
          <p14:tracePt t="18280" x="1574800" y="3111500"/>
          <p14:tracePt t="18297" x="1562100" y="3028950"/>
          <p14:tracePt t="18314" x="1562100" y="2965450"/>
          <p14:tracePt t="18330" x="1562100" y="2895600"/>
          <p14:tracePt t="18347" x="1562100" y="2838450"/>
          <p14:tracePt t="18364" x="1562100" y="2768600"/>
          <p14:tracePt t="18380" x="1562100" y="2736850"/>
          <p14:tracePt t="18397" x="1562100" y="2692400"/>
          <p14:tracePt t="18414" x="1562100" y="2679700"/>
          <p14:tracePt t="18430" x="1562100" y="2641600"/>
          <p14:tracePt t="18447" x="1562100" y="2628900"/>
          <p14:tracePt t="18464" x="1562100" y="2616200"/>
          <p14:tracePt t="18480" x="1574800" y="2597150"/>
          <p14:tracePt t="18497" x="1581150" y="2590800"/>
          <p14:tracePt t="18540" x="1581150" y="2578100"/>
          <p14:tracePt t="18556" x="1581150" y="2565400"/>
          <p14:tracePt t="18572" x="1587500" y="2559050"/>
          <p14:tracePt t="18684" x="1587500" y="2552700"/>
          <p14:tracePt t="18700" x="1593850" y="2546350"/>
          <p14:tracePt t="18708" x="1593850" y="2540000"/>
          <p14:tracePt t="18740" x="1593850" y="2533650"/>
          <p14:tracePt t="18756" x="1593850" y="2520950"/>
          <p14:tracePt t="18764" x="1600200" y="2514600"/>
          <p14:tracePt t="18780" x="1600200" y="2508250"/>
          <p14:tracePt t="18788" x="1600200" y="2501900"/>
          <p14:tracePt t="18797" x="1606550" y="2495550"/>
          <p14:tracePt t="18814" x="1619250" y="2489200"/>
          <p14:tracePt t="19060" x="1619250" y="2476500"/>
          <p14:tracePt t="19076" x="1619250" y="2463800"/>
          <p14:tracePt t="19092" x="1619250" y="2457450"/>
          <p14:tracePt t="19276" x="1619250" y="2438400"/>
          <p14:tracePt t="19284" x="1625600" y="2425700"/>
          <p14:tracePt t="19297" x="1631950" y="2406650"/>
          <p14:tracePt t="19314" x="1663700" y="2368550"/>
          <p14:tracePt t="19330" x="1689100" y="2324100"/>
          <p14:tracePt t="19347" x="1708150" y="2298700"/>
          <p14:tracePt t="19364" x="1714500" y="2279650"/>
          <p14:tracePt t="19556" x="1714500" y="2298700"/>
          <p14:tracePt t="19572" x="1714500" y="2317750"/>
          <p14:tracePt t="19581" x="1701800" y="2330450"/>
          <p14:tracePt t="19597" x="1701800" y="2368550"/>
          <p14:tracePt t="19614" x="1695450" y="2400300"/>
          <p14:tracePt t="19631" x="1695450" y="2425700"/>
          <p14:tracePt t="19647" x="1695450" y="2457450"/>
          <p14:tracePt t="19664" x="1695450" y="2482850"/>
          <p14:tracePt t="19681" x="1695450" y="2495550"/>
          <p14:tracePt t="19697" x="1695450" y="2501900"/>
          <p14:tracePt t="19714" x="1695450" y="2514600"/>
          <p14:tracePt t="19868" x="1695450" y="2527300"/>
          <p14:tracePt t="19884" x="1701800" y="2520950"/>
          <p14:tracePt t="19892" x="1708150" y="2514600"/>
          <p14:tracePt t="19908" x="1714500" y="2508250"/>
          <p14:tracePt t="19916" x="1714500" y="2501900"/>
          <p14:tracePt t="19931" x="1714500" y="2495550"/>
          <p14:tracePt t="19947" x="1727200" y="2489200"/>
          <p14:tracePt t="19964" x="1733550" y="2451100"/>
          <p14:tracePt t="19981" x="1739900" y="2444750"/>
          <p14:tracePt t="20020" x="1746250" y="2438400"/>
          <p14:tracePt t="20957" x="1746250" y="2457450"/>
          <p14:tracePt t="20964" x="1746250" y="2482850"/>
          <p14:tracePt t="20981" x="1746250" y="2540000"/>
          <p14:tracePt t="20998" x="1746250" y="2584450"/>
          <p14:tracePt t="21014" x="1746250" y="2628900"/>
          <p14:tracePt t="21031" x="1733550" y="2647950"/>
          <p14:tracePt t="21048" x="1733550" y="2667000"/>
          <p14:tracePt t="21064" x="1727200" y="2673350"/>
          <p14:tracePt t="21081" x="1720850" y="2679700"/>
          <p14:tracePt t="21098" x="1689100" y="2724150"/>
          <p14:tracePt t="21114" x="1676400" y="2730500"/>
          <p14:tracePt t="21131" x="1644650" y="2762250"/>
          <p14:tracePt t="21148" x="1619250" y="2806700"/>
          <p14:tracePt t="21164" x="1593850" y="2863850"/>
          <p14:tracePt t="21181" x="1574800" y="2908300"/>
          <p14:tracePt t="21373" x="1574800" y="2921000"/>
          <p14:tracePt t="21380" x="1574800" y="2927350"/>
          <p14:tracePt t="21398" x="1574800" y="2965450"/>
          <p14:tracePt t="21414" x="1574800" y="2984500"/>
          <p14:tracePt t="21431" x="1587500" y="3022600"/>
          <p14:tracePt t="21448" x="1593850" y="3048000"/>
          <p14:tracePt t="21464" x="1612900" y="3060700"/>
          <p14:tracePt t="21481" x="1625600" y="3098800"/>
          <p14:tracePt t="21498" x="1625600" y="3111500"/>
          <p14:tracePt t="21514" x="1644650" y="3168650"/>
          <p14:tracePt t="21531" x="1663700" y="3200400"/>
          <p14:tracePt t="21548" x="1695450" y="3282950"/>
          <p14:tracePt t="21564" x="1733550" y="3340100"/>
          <p14:tracePt t="21581" x="1758950" y="3397250"/>
          <p14:tracePt t="21598" x="1778000" y="3441700"/>
          <p14:tracePt t="21614" x="1797050" y="3486150"/>
          <p14:tracePt t="21631" x="1803400" y="3498850"/>
          <p14:tracePt t="21653" x="1803400" y="3505200"/>
          <p14:tracePt t="21741" x="1803400" y="3486150"/>
          <p14:tracePt t="21749" x="1803400" y="3479800"/>
          <p14:tracePt t="21765" x="1803400" y="3473450"/>
          <p14:tracePt t="21797" x="1803400" y="3467100"/>
          <p14:tracePt t="21925" x="1803400" y="3473450"/>
          <p14:tracePt t="21933" x="1790700" y="3492500"/>
          <p14:tracePt t="21948" x="1784350" y="3530600"/>
          <p14:tracePt t="21965" x="1752600" y="3606800"/>
          <p14:tracePt t="21981" x="1739900" y="3632200"/>
          <p14:tracePt t="22005" x="1739900" y="3644900"/>
          <p14:tracePt t="22045" x="1739900" y="3657600"/>
          <p14:tracePt t="22069" x="1739900" y="3663950"/>
          <p14:tracePt t="22125" x="1739900" y="3670300"/>
          <p14:tracePt t="22149" x="1739900" y="3683000"/>
          <p14:tracePt t="22165" x="1739900" y="3695700"/>
          <p14:tracePt t="22181" x="1739900" y="3702050"/>
          <p14:tracePt t="22197" x="1739900" y="3708400"/>
          <p14:tracePt t="22381" x="1733550" y="3714750"/>
          <p14:tracePt t="22461" x="1733550" y="3721100"/>
          <p14:tracePt t="22485" x="1733550" y="3727450"/>
          <p14:tracePt t="22541" x="1733550" y="3740150"/>
          <p14:tracePt t="22565" x="1714500" y="3752850"/>
          <p14:tracePt t="22573" x="1714500" y="3759200"/>
          <p14:tracePt t="22581" x="1714500" y="3778250"/>
          <p14:tracePt t="22598" x="1714500" y="3822700"/>
          <p14:tracePt t="22615" x="1708150" y="3867150"/>
          <p14:tracePt t="22631" x="1708150" y="3898900"/>
          <p14:tracePt t="22648" x="1708150" y="3937000"/>
          <p14:tracePt t="22665" x="1708150" y="3956050"/>
          <p14:tracePt t="22681" x="1708150" y="3975100"/>
          <p14:tracePt t="22698" x="1708150" y="3981450"/>
          <p14:tracePt t="22749" x="1708150" y="3987800"/>
          <p14:tracePt t="22813" x="1708150" y="3994150"/>
          <p14:tracePt t="22837" x="1708150" y="4013200"/>
          <p14:tracePt t="22845" x="1708150" y="4019550"/>
          <p14:tracePt t="22853" x="1708150" y="4025900"/>
          <p14:tracePt t="22865" x="1708150" y="4032250"/>
          <p14:tracePt t="22882" x="1708150" y="4051300"/>
          <p14:tracePt t="22898" x="1708150" y="4064000"/>
          <p14:tracePt t="22917" x="1708150" y="4070350"/>
          <p14:tracePt t="22932" x="1708150" y="4089400"/>
          <p14:tracePt t="22948" x="1708150" y="4095750"/>
          <p14:tracePt t="22965" x="1714500" y="4108450"/>
          <p14:tracePt t="22982" x="1714500" y="4127500"/>
          <p14:tracePt t="22998" x="1720850" y="4133850"/>
          <p14:tracePt t="23015" x="1727200" y="4159250"/>
          <p14:tracePt t="23031" x="1727200" y="4171950"/>
          <p14:tracePt t="23048" x="1746250" y="4197350"/>
          <p14:tracePt t="23065" x="1752600" y="4229100"/>
          <p14:tracePt t="23081" x="1752600" y="4254500"/>
          <p14:tracePt t="23098" x="1752600" y="4260850"/>
          <p14:tracePt t="23115" x="1765300" y="4267200"/>
          <p14:tracePt t="23309" x="1765300" y="4286250"/>
          <p14:tracePt t="23341" x="1765300" y="4292600"/>
          <p14:tracePt t="23429" x="1765300" y="4273550"/>
          <p14:tracePt t="23437" x="1765300" y="4241800"/>
          <p14:tracePt t="23449" x="1765300" y="4216400"/>
          <p14:tracePt t="23465" x="1778000" y="4178300"/>
          <p14:tracePt t="23482" x="1790700" y="4171950"/>
          <p14:tracePt t="23498" x="1790700" y="4165600"/>
          <p14:tracePt t="23517" x="1790700" y="4159250"/>
          <p14:tracePt t="23532" x="1797050" y="4152900"/>
          <p14:tracePt t="23685" x="1797050" y="4159250"/>
          <p14:tracePt t="23693" x="1797050" y="4178300"/>
          <p14:tracePt t="23701" x="1797050" y="4203700"/>
          <p14:tracePt t="23715" x="1797050" y="4222750"/>
          <p14:tracePt t="23732" x="1803400" y="4292600"/>
          <p14:tracePt t="23748" x="1816100" y="4343400"/>
          <p14:tracePt t="23765" x="1822450" y="4394200"/>
          <p14:tracePt t="23782" x="1828800" y="4419600"/>
          <p14:tracePt t="23798" x="1841500" y="4445000"/>
          <p14:tracePt t="23815" x="1847850" y="4489450"/>
          <p14:tracePt t="23832" x="1860550" y="4533900"/>
          <p14:tracePt t="23848" x="1860550" y="4546600"/>
          <p14:tracePt t="23865" x="1879600" y="4565650"/>
          <p14:tracePt t="23893" x="1879600" y="4572000"/>
          <p14:tracePt t="23909" x="1879600" y="4591050"/>
          <p14:tracePt t="23925" x="1879600" y="4597400"/>
          <p14:tracePt t="23933" x="1885950" y="4603750"/>
          <p14:tracePt t="23973" x="1885950" y="4610100"/>
          <p14:tracePt t="23997" x="1892300" y="4635500"/>
          <p14:tracePt t="24205" x="1885950" y="4648200"/>
          <p14:tracePt t="24213" x="1885950" y="4654550"/>
          <p14:tracePt t="24232" x="1885950" y="4686300"/>
          <p14:tracePt t="24248" x="1885950" y="4743450"/>
          <p14:tracePt t="24265" x="1898650" y="4806950"/>
          <p14:tracePt t="24282" x="1905000" y="4857750"/>
          <p14:tracePt t="24298" x="1930400" y="4902200"/>
          <p14:tracePt t="24315" x="1936750" y="4946650"/>
          <p14:tracePt t="24332" x="1949450" y="4972050"/>
          <p14:tracePt t="24348" x="1962150" y="4997450"/>
          <p14:tracePt t="24365" x="1968500" y="5010150"/>
          <p14:tracePt t="24382" x="1974850" y="5029200"/>
          <p14:tracePt t="24405" x="1974850" y="5035550"/>
          <p14:tracePt t="24415" x="1981200" y="5048250"/>
          <p14:tracePt t="24432" x="1981200" y="5054600"/>
          <p14:tracePt t="24448" x="1981200" y="5067300"/>
          <p14:tracePt t="24465" x="1993900" y="5073650"/>
          <p14:tracePt t="24693" x="1987550" y="5067300"/>
          <p14:tracePt t="24717" x="1987550" y="5054600"/>
          <p14:tracePt t="24733" x="1987550" y="5041900"/>
          <p14:tracePt t="24741" x="1974850" y="5029200"/>
          <p14:tracePt t="24869" x="1981200" y="5029200"/>
          <p14:tracePt t="24885" x="1987550" y="5048250"/>
          <p14:tracePt t="24909" x="1987550" y="5054600"/>
          <p14:tracePt t="24917" x="1987550" y="5060950"/>
          <p14:tracePt t="24925" x="1987550" y="5067300"/>
          <p14:tracePt t="25541" x="1987550" y="5073650"/>
          <p14:tracePt t="25557" x="1981200" y="5073650"/>
          <p14:tracePt t="25565" x="1974850" y="5080000"/>
          <p14:tracePt t="25717" x="1968500" y="5080000"/>
          <p14:tracePt t="25998" x="1962150" y="5073650"/>
          <p14:tracePt t="26046" x="1962150" y="5067300"/>
          <p14:tracePt t="26062" x="1962150" y="5048250"/>
          <p14:tracePt t="26070" x="1981200" y="5029200"/>
          <p14:tracePt t="26082" x="2051050" y="5010150"/>
          <p14:tracePt t="26099" x="2317750" y="4940300"/>
          <p14:tracePt t="26115" x="2768600" y="4876800"/>
          <p14:tracePt t="26132" x="3689350" y="4743450"/>
          <p14:tracePt t="26150" x="4578350" y="4673600"/>
          <p14:tracePt t="26165" x="4806950" y="4654550"/>
          <p14:tracePt t="26182" x="5010150" y="4654550"/>
          <p14:tracePt t="26199" x="5124450" y="4654550"/>
          <p14:tracePt t="26215" x="5156200" y="4654550"/>
          <p14:tracePt t="26317" x="5156200" y="4660900"/>
          <p14:tracePt t="26422" x="5181600" y="4673600"/>
          <p14:tracePt t="26429" x="5200650" y="4673600"/>
          <p14:tracePt t="26438" x="5226050" y="4686300"/>
          <p14:tracePt t="26449" x="5270500" y="4692650"/>
          <p14:tracePt t="26465" x="5429250" y="4705350"/>
          <p14:tracePt t="26482" x="5619750" y="4705350"/>
          <p14:tracePt t="26499" x="5867400" y="4737100"/>
          <p14:tracePt t="26515" x="6178550" y="4737100"/>
          <p14:tracePt t="26532" x="6470650" y="4737100"/>
          <p14:tracePt t="26549" x="6781800" y="4737100"/>
          <p14:tracePt t="26566" x="7175500" y="4737100"/>
          <p14:tracePt t="26582" x="7404100" y="4737100"/>
          <p14:tracePt t="26599" x="7562850" y="4737100"/>
          <p14:tracePt t="26615" x="7734300" y="4737100"/>
          <p14:tracePt t="26632" x="7842250" y="4737100"/>
          <p14:tracePt t="26649" x="7950200" y="4737100"/>
          <p14:tracePt t="26665" x="8045450" y="4737100"/>
          <p14:tracePt t="26682" x="8096250" y="4730750"/>
          <p14:tracePt t="26699" x="8153400" y="4711700"/>
          <p14:tracePt t="26715" x="8197850" y="4711700"/>
          <p14:tracePt t="26732" x="8242300" y="4711700"/>
          <p14:tracePt t="26749" x="8312150" y="4711700"/>
          <p14:tracePt t="26765" x="8451850" y="4756150"/>
          <p14:tracePt t="26782" x="8604250" y="4832350"/>
          <p14:tracePt t="26799" x="8775700" y="4921250"/>
          <p14:tracePt t="26815" x="8807450" y="4959350"/>
          <p14:tracePt t="26832" x="8807450" y="4984750"/>
          <p14:tracePt t="26849" x="8807450" y="4991100"/>
          <p14:tracePt t="27118" x="8832850" y="4991100"/>
          <p14:tracePt t="27126" x="8896350" y="4991100"/>
          <p14:tracePt t="27134" x="8966200" y="4991100"/>
          <p14:tracePt t="27149" x="9010650" y="4972050"/>
          <p14:tracePt t="27165" x="9067800" y="4959350"/>
          <p14:tracePt t="27182" x="9099550" y="4927600"/>
          <p14:tracePt t="27199" x="9124950" y="4921250"/>
          <p14:tracePt t="27216" x="9124950" y="4895850"/>
          <p14:tracePt t="27238" x="9124950" y="4876800"/>
          <p14:tracePt t="27249" x="9124950" y="4813300"/>
          <p14:tracePt t="27266" x="9131300" y="4660900"/>
          <p14:tracePt t="27486" x="9137650" y="4622800"/>
          <p14:tracePt t="27502" x="9124950" y="4622800"/>
          <p14:tracePt t="27510" x="9105900" y="4616450"/>
          <p14:tracePt t="27518" x="9099550" y="4610100"/>
          <p14:tracePt t="27550" x="9080500" y="4610100"/>
          <p14:tracePt t="27598" x="9074150" y="4603750"/>
          <p14:tracePt t="27606" x="9074150" y="4591050"/>
          <p14:tracePt t="27615" x="9074150" y="4546600"/>
          <p14:tracePt t="27632" x="9074150" y="4406900"/>
          <p14:tracePt t="27649" x="9074150" y="4216400"/>
          <p14:tracePt t="27666" x="9074150" y="3975100"/>
          <p14:tracePt t="27682" x="9048750" y="3695700"/>
          <p14:tracePt t="27699" x="8991600" y="3346450"/>
          <p14:tracePt t="27716" x="8934450" y="3009900"/>
          <p14:tracePt t="27732" x="8890000" y="2768600"/>
          <p14:tracePt t="27749" x="8839200" y="2584450"/>
          <p14:tracePt t="27766" x="8794750" y="2470150"/>
          <p14:tracePt t="27782" x="8782050" y="2425700"/>
          <p14:tracePt t="27799" x="8743950" y="2381250"/>
          <p14:tracePt t="27816" x="8667750" y="2317750"/>
          <p14:tracePt t="27833" x="8553450" y="2254250"/>
          <p14:tracePt t="27849" x="8350250" y="2203450"/>
          <p14:tracePt t="27866" x="8102600" y="2133600"/>
          <p14:tracePt t="27883" x="7772400" y="2089150"/>
          <p14:tracePt t="27900" x="7473950" y="2063750"/>
          <p14:tracePt t="27916" x="7194550" y="2051050"/>
          <p14:tracePt t="27932" x="7029450" y="2012950"/>
          <p14:tracePt t="27949" x="6965950" y="1987550"/>
          <p14:tracePt t="27966" x="6870700" y="1943100"/>
          <p14:tracePt t="27983" x="6826250" y="1911350"/>
          <p14:tracePt t="27999" x="6718300" y="1892300"/>
          <p14:tracePt t="28016" x="6565900" y="1854200"/>
          <p14:tracePt t="28032" x="6388100" y="1841500"/>
          <p14:tracePt t="28049" x="6267450" y="1841500"/>
          <p14:tracePt t="28066" x="6178550" y="1841500"/>
          <p14:tracePt t="28083" x="6083300" y="1841500"/>
          <p14:tracePt t="28099" x="5956300" y="1860550"/>
          <p14:tracePt t="28116" x="5708650" y="1885950"/>
          <p14:tracePt t="28132" x="5448300" y="1930400"/>
          <p14:tracePt t="28149" x="5149850" y="1943100"/>
          <p14:tracePt t="28166" x="4819650" y="1968500"/>
          <p14:tracePt t="28182" x="4622800" y="2006600"/>
          <p14:tracePt t="28200" x="4476750" y="2019300"/>
          <p14:tracePt t="28216" x="4368800" y="2019300"/>
          <p14:tracePt t="28232" x="4311650" y="2032000"/>
          <p14:tracePt t="28249" x="4267200" y="2032000"/>
          <p14:tracePt t="28266" x="4235450" y="2032000"/>
          <p14:tracePt t="28282" x="4210050" y="2032000"/>
          <p14:tracePt t="28299" x="4203700" y="2032000"/>
          <p14:tracePt t="28316" x="4197350" y="2032000"/>
          <p14:tracePt t="28422" x="4191000" y="2044700"/>
          <p14:tracePt t="28430" x="4197350" y="2063750"/>
          <p14:tracePt t="28438" x="4197350" y="2101850"/>
          <p14:tracePt t="28449" x="4197350" y="2139950"/>
          <p14:tracePt t="28466" x="4222750" y="2241550"/>
          <p14:tracePt t="28483" x="4222750" y="2305050"/>
          <p14:tracePt t="28499" x="4260850" y="2374900"/>
          <p14:tracePt t="28516" x="4267200" y="2400300"/>
          <p14:tracePt t="28533" x="4305300" y="2400300"/>
          <p14:tracePt t="28549" x="4356100" y="2400300"/>
          <p14:tracePt t="28566" x="4425950" y="2400300"/>
          <p14:tracePt t="28566" x="4451350" y="2400300"/>
          <p14:tracePt t="28582" x="4489450" y="2393950"/>
          <p14:tracePt t="28599" x="4514850" y="2387600"/>
          <p14:tracePt t="28616" x="4521200" y="2381250"/>
          <p14:tracePt t="28632" x="4533900" y="2374900"/>
          <p14:tracePt t="28649" x="4533900" y="2362200"/>
          <p14:tracePt t="28666" x="4546600" y="2355850"/>
          <p14:tracePt t="28682" x="4559300" y="2324100"/>
          <p14:tracePt t="28699" x="4572000" y="2266950"/>
          <p14:tracePt t="28716" x="4572000" y="2241550"/>
          <p14:tracePt t="28733" x="4572000" y="2190750"/>
          <p14:tracePt t="28749" x="4572000" y="2165350"/>
          <p14:tracePt t="28766" x="4572000" y="2133600"/>
          <p14:tracePt t="28783" x="4572000" y="2127250"/>
          <p14:tracePt t="28926" x="4572000" y="2133600"/>
          <p14:tracePt t="28934" x="4572000" y="2146300"/>
          <p14:tracePt t="28949" x="4572000" y="2152650"/>
          <p14:tracePt t="28966" x="4572000" y="2222500"/>
          <p14:tracePt t="28983" x="4572000" y="2254250"/>
          <p14:tracePt t="28999" x="4572000" y="2266950"/>
          <p14:tracePt t="29016" x="4565650" y="2279650"/>
          <p14:tracePt t="29126" x="4565650" y="2266950"/>
          <p14:tracePt t="29134" x="4565650" y="2247900"/>
          <p14:tracePt t="29149" x="4565650" y="2209800"/>
          <p14:tracePt t="29166" x="4565650" y="2114550"/>
          <p14:tracePt t="29183" x="4565650" y="2032000"/>
          <p14:tracePt t="29199" x="4584700" y="1962150"/>
          <p14:tracePt t="29216" x="4597400" y="1930400"/>
          <p14:tracePt t="29233" x="4610100" y="1911350"/>
          <p14:tracePt t="29318" x="4610100" y="1924050"/>
          <p14:tracePt t="29326" x="4597400" y="1962150"/>
          <p14:tracePt t="29334" x="4578350" y="2006600"/>
          <p14:tracePt t="29349" x="4540250" y="2051050"/>
          <p14:tracePt t="29366" x="4406900" y="2222500"/>
          <p14:tracePt t="29383" x="4298950" y="2317750"/>
          <p14:tracePt t="29399" x="4197350" y="2387600"/>
          <p14:tracePt t="29416" x="4095750" y="2425700"/>
          <p14:tracePt t="29433" x="4044950" y="2451100"/>
          <p14:tracePt t="29449" x="4000500" y="2451100"/>
          <p14:tracePt t="29466" x="3956050" y="2451100"/>
          <p14:tracePt t="29483" x="3905250" y="2451100"/>
          <p14:tracePt t="29499" x="3854450" y="2438400"/>
          <p14:tracePt t="29516" x="3759200" y="2406650"/>
          <p14:tracePt t="29534" x="3702050" y="2374900"/>
          <p14:tracePt t="29550" x="3663950" y="2368550"/>
          <p14:tracePt t="29566" x="3625850" y="2343150"/>
          <p14:tracePt t="29583" x="3613150" y="2336800"/>
          <p14:tracePt t="29600" x="3600450" y="2317750"/>
          <p14:tracePt t="29616" x="3581400" y="2305050"/>
          <p14:tracePt t="29633" x="3575050" y="2286000"/>
          <p14:tracePt t="29650" x="3575050" y="2266950"/>
          <p14:tracePt t="29666" x="3575050" y="2260600"/>
          <p14:tracePt t="29683" x="3575050" y="2235200"/>
          <p14:tracePt t="29700" x="3594100" y="2222500"/>
          <p14:tracePt t="29767" x="3606800" y="2222500"/>
          <p14:tracePt t="29783" x="3619500" y="2228850"/>
          <p14:tracePt t="29790" x="3619500" y="2241550"/>
          <p14:tracePt t="29800" x="3613150" y="2254250"/>
          <p14:tracePt t="29817" x="3606800" y="2279650"/>
          <p14:tracePt t="29833" x="3581400" y="2324100"/>
          <p14:tracePt t="29850" x="3575050" y="2330450"/>
          <p14:tracePt t="29866" x="3568700" y="2336800"/>
          <p14:tracePt t="29983" x="3556000" y="2343150"/>
          <p14:tracePt t="29998" x="3556000" y="2355850"/>
          <p14:tracePt t="30007" x="3562350" y="2368550"/>
          <p14:tracePt t="30017" x="3587750" y="2400300"/>
          <p14:tracePt t="30033" x="3695700" y="2470150"/>
          <p14:tracePt t="30050" x="3835400" y="2533650"/>
          <p14:tracePt t="30066" x="3968750" y="2590800"/>
          <p14:tracePt t="30083" x="4064000" y="2616200"/>
          <p14:tracePt t="30100" x="4108450" y="2622550"/>
          <p14:tracePt t="30116" x="4133850" y="2628900"/>
          <p14:tracePt t="30133" x="4146550" y="2635250"/>
          <p14:tracePt t="30150" x="4152900" y="2635250"/>
          <p14:tracePt t="30167" x="4178300" y="2635250"/>
          <p14:tracePt t="30183" x="4191000" y="2622550"/>
          <p14:tracePt t="30200" x="4203700" y="2616200"/>
          <p14:tracePt t="30216" x="4216400" y="2603500"/>
          <p14:tracePt t="30263" x="4222750" y="2597150"/>
          <p14:tracePt t="30279" x="4235450" y="2590800"/>
          <p14:tracePt t="30327" x="4248150" y="2590800"/>
          <p14:tracePt t="30342" x="4254500" y="2584450"/>
          <p14:tracePt t="30351" x="4273550" y="2584450"/>
          <p14:tracePt t="30359" x="4298950" y="2571750"/>
          <p14:tracePt t="30367" x="4330700" y="2546350"/>
          <p14:tracePt t="30383" x="4356100" y="2527300"/>
          <p14:tracePt t="30400" x="4381500" y="2495550"/>
          <p14:tracePt t="30416" x="4400550" y="2482850"/>
          <p14:tracePt t="30433" x="4413250" y="2451100"/>
          <p14:tracePt t="30450" x="4432300" y="2400300"/>
          <p14:tracePt t="30466" x="4438650" y="2368550"/>
          <p14:tracePt t="30483" x="4438650" y="2336800"/>
          <p14:tracePt t="30500" x="4451350" y="2317750"/>
          <p14:tracePt t="30516" x="4451350" y="2305050"/>
          <p14:tracePt t="30533" x="4451350" y="2292350"/>
          <p14:tracePt t="30639" x="4445000" y="2286000"/>
          <p14:tracePt t="30655" x="4432300" y="2292350"/>
          <p14:tracePt t="30663" x="4425950" y="2298700"/>
          <p14:tracePt t="30679" x="4413250" y="2305050"/>
          <p14:tracePt t="30687" x="4406900" y="2305050"/>
          <p14:tracePt t="30700" x="4400550" y="2317750"/>
          <p14:tracePt t="30727" x="4394200" y="2317750"/>
          <p14:tracePt t="30743" x="4387850" y="2317750"/>
          <p14:tracePt t="30783" x="4368800" y="2317750"/>
          <p14:tracePt t="30791" x="4362450" y="2317750"/>
          <p14:tracePt t="30800" x="4356100" y="2317750"/>
          <p14:tracePt t="30816" x="4330700" y="2298700"/>
          <p14:tracePt t="30833" x="4305300" y="2279650"/>
          <p14:tracePt t="30850" x="4286250" y="2266950"/>
          <p14:tracePt t="30867" x="4286250" y="2254250"/>
          <p14:tracePt t="30884" x="4273550" y="2241550"/>
          <p14:tracePt t="30900" x="4267200" y="2235200"/>
          <p14:tracePt t="30916" x="4254500" y="2235200"/>
          <p14:tracePt t="30933" x="4235450" y="2216150"/>
          <p14:tracePt t="30950" x="4229100" y="2216150"/>
          <p14:tracePt t="30967" x="4165600" y="2216150"/>
          <p14:tracePt t="30983" x="4121150" y="2216150"/>
          <p14:tracePt t="31000" x="4102100" y="2216150"/>
          <p14:tracePt t="31017" x="4070350" y="2216150"/>
          <p14:tracePt t="31033" x="4044950" y="2209800"/>
          <p14:tracePt t="31050" x="4032250" y="2209800"/>
          <p14:tracePt t="31066" x="4006850" y="2209800"/>
          <p14:tracePt t="31083" x="3981450" y="2209800"/>
          <p14:tracePt t="31100" x="3930650" y="2209800"/>
          <p14:tracePt t="31117" x="3873500" y="2209800"/>
          <p14:tracePt t="31133" x="3803650" y="2209800"/>
          <p14:tracePt t="31150" x="3714750" y="2216150"/>
          <p14:tracePt t="31167" x="3530600" y="2235200"/>
          <p14:tracePt t="31183" x="3416300" y="2260600"/>
          <p14:tracePt t="31200" x="3359150" y="2279650"/>
          <p14:tracePt t="31216" x="3302000" y="2298700"/>
          <p14:tracePt t="31233" x="3289300" y="2298700"/>
          <p14:tracePt t="31250" x="3270250" y="2311400"/>
          <p14:tracePt t="31267" x="3263900" y="2317750"/>
          <p14:tracePt t="31283" x="3251200" y="2343150"/>
          <p14:tracePt t="31300" x="3238500" y="2387600"/>
          <p14:tracePt t="31317" x="3238500" y="2413000"/>
          <p14:tracePt t="31333" x="3238500" y="2476500"/>
          <p14:tracePt t="31350" x="3238500" y="2520950"/>
          <p14:tracePt t="31367" x="3289300" y="2597150"/>
          <p14:tracePt t="31383" x="3346450" y="2603500"/>
          <p14:tracePt t="31400" x="3403600" y="2622550"/>
          <p14:tracePt t="31417" x="3454400" y="2635250"/>
          <p14:tracePt t="31433" x="3492500" y="2635250"/>
          <p14:tracePt t="31450" x="3536950" y="2635250"/>
          <p14:tracePt t="31467" x="3600450" y="2635250"/>
          <p14:tracePt t="31483" x="3670300" y="2635250"/>
          <p14:tracePt t="31500" x="3746500" y="2635250"/>
          <p14:tracePt t="31517" x="3822700" y="2635250"/>
          <p14:tracePt t="31533" x="3892550" y="2628900"/>
          <p14:tracePt t="31550" x="3937000" y="2628900"/>
          <p14:tracePt t="31567" x="3962400" y="2622550"/>
          <p14:tracePt t="31583" x="3987800" y="2622550"/>
          <p14:tracePt t="31600" x="4025900" y="2622550"/>
          <p14:tracePt t="31617" x="4064000" y="2616200"/>
          <p14:tracePt t="31633" x="4114800" y="2603500"/>
          <p14:tracePt t="31650" x="4133850" y="2584450"/>
          <p14:tracePt t="31667" x="4171950" y="2584450"/>
          <p14:tracePt t="31683" x="4197350" y="2584450"/>
          <p14:tracePt t="31700" x="4210050" y="2584450"/>
          <p14:tracePt t="31717" x="4235450" y="2584450"/>
          <p14:tracePt t="31734" x="4241800" y="2584450"/>
          <p14:tracePt t="31750" x="4248150" y="2578100"/>
          <p14:tracePt t="31839" x="4254500" y="2571750"/>
          <p14:tracePt t="31847" x="4260850" y="2552700"/>
          <p14:tracePt t="31855" x="4260850" y="2540000"/>
          <p14:tracePt t="31867" x="4260850" y="2508250"/>
          <p14:tracePt t="31884" x="4279900" y="2463800"/>
          <p14:tracePt t="31901" x="4292600" y="2419350"/>
          <p14:tracePt t="31917" x="4298950" y="2393950"/>
          <p14:tracePt t="31933" x="4305300" y="2368550"/>
          <p14:tracePt t="31950" x="4305300" y="2355850"/>
          <p14:tracePt t="31967" x="4305300" y="2336800"/>
          <p14:tracePt t="32000" x="4305300" y="2330450"/>
          <p14:tracePt t="32032" x="4305300" y="2324100"/>
          <p14:tracePt t="32039" x="4305300" y="2317750"/>
          <p14:tracePt t="32055" x="4298950" y="2317750"/>
          <p14:tracePt t="32067" x="4279900" y="2317750"/>
          <p14:tracePt t="32083" x="4248150" y="2317750"/>
          <p14:tracePt t="32100" x="4203700" y="2317750"/>
          <p14:tracePt t="32117" x="4165600" y="2317750"/>
          <p14:tracePt t="32133" x="4121150" y="2317750"/>
          <p14:tracePt t="32150" x="4064000" y="2317750"/>
          <p14:tracePt t="32167" x="3981450" y="2317750"/>
          <p14:tracePt t="32183" x="3924300" y="2317750"/>
          <p14:tracePt t="32200" x="3879850" y="2317750"/>
          <p14:tracePt t="32217" x="3835400" y="2317750"/>
          <p14:tracePt t="32233" x="3778250" y="2305050"/>
          <p14:tracePt t="32250" x="3733800" y="2305050"/>
          <p14:tracePt t="32267" x="3663950" y="2286000"/>
          <p14:tracePt t="32284" x="3600450" y="2273300"/>
          <p14:tracePt t="32300" x="3556000" y="2266950"/>
          <p14:tracePt t="32317" x="3498850" y="2266950"/>
          <p14:tracePt t="32334" x="3467100" y="2266950"/>
          <p14:tracePt t="32350" x="3441700" y="2266950"/>
          <p14:tracePt t="32375" x="3435350" y="2266950"/>
          <p14:tracePt t="32415" x="3429000" y="2266950"/>
          <p14:tracePt t="32423" x="3429000" y="2273300"/>
          <p14:tracePt t="32434" x="3429000" y="2279650"/>
          <p14:tracePt t="32450" x="3429000" y="2292350"/>
          <p14:tracePt t="32467" x="3429000" y="2311400"/>
          <p14:tracePt t="32484" x="3429000" y="2330450"/>
          <p14:tracePt t="32500" x="3429000" y="2343150"/>
          <p14:tracePt t="32517" x="3429000" y="2368550"/>
          <p14:tracePt t="32534" x="3435350" y="2387600"/>
          <p14:tracePt t="32550" x="3448050" y="2400300"/>
          <p14:tracePt t="32567" x="3467100" y="2438400"/>
          <p14:tracePt t="32584" x="3486150" y="2451100"/>
          <p14:tracePt t="32600" x="3511550" y="2457450"/>
          <p14:tracePt t="32617" x="3556000" y="2457450"/>
          <p14:tracePt t="32633" x="3600450" y="2457450"/>
          <p14:tracePt t="32650" x="3657600" y="2457450"/>
          <p14:tracePt t="32667" x="3733800" y="2457450"/>
          <p14:tracePt t="32684" x="3790950" y="2457450"/>
          <p14:tracePt t="32701" x="3860800" y="2457450"/>
          <p14:tracePt t="32717" x="3924300" y="2457450"/>
          <p14:tracePt t="32734" x="3994150" y="2432050"/>
          <p14:tracePt t="32750" x="4070350" y="2425700"/>
          <p14:tracePt t="32767" x="4146550" y="2413000"/>
          <p14:tracePt t="32784" x="4191000" y="2406650"/>
          <p14:tracePt t="32800" x="4216400" y="2406650"/>
          <p14:tracePt t="32817" x="4229100" y="2406650"/>
          <p14:tracePt t="32834" x="4254500" y="2406650"/>
          <p14:tracePt t="32850" x="4267200" y="2406650"/>
          <p14:tracePt t="32867" x="4298950" y="2406650"/>
          <p14:tracePt t="32884" x="4324350" y="2406650"/>
          <p14:tracePt t="32901" x="4337050" y="2406650"/>
          <p14:tracePt t="32917" x="4362450" y="2406650"/>
          <p14:tracePt t="32934" x="4375150" y="2406650"/>
          <p14:tracePt t="32950" x="4381500" y="2393950"/>
          <p14:tracePt t="32967" x="4381500" y="2387600"/>
          <p14:tracePt t="32991" x="4381500" y="2381250"/>
          <p14:tracePt t="33007" x="4381500" y="2374900"/>
          <p14:tracePt t="33017" x="4381500" y="2355850"/>
          <p14:tracePt t="33034" x="4381500" y="2343150"/>
          <p14:tracePt t="33050" x="4368800" y="2317750"/>
          <p14:tracePt t="33067" x="4356100" y="2305050"/>
          <p14:tracePt t="33084" x="4330700" y="2292350"/>
          <p14:tracePt t="33100" x="4279900" y="2260600"/>
          <p14:tracePt t="33117" x="4229100" y="2247900"/>
          <p14:tracePt t="33134" x="4140200" y="2222500"/>
          <p14:tracePt t="33150" x="4044950" y="2216150"/>
          <p14:tracePt t="33167" x="3867150" y="2216150"/>
          <p14:tracePt t="33184" x="3778250" y="2216150"/>
          <p14:tracePt t="33201" x="3683000" y="2216150"/>
          <p14:tracePt t="33217" x="3625850" y="2228850"/>
          <p14:tracePt t="33234" x="3594100" y="2235200"/>
          <p14:tracePt t="33250" x="3575050" y="2241550"/>
          <p14:tracePt t="33267" x="3562350" y="2254250"/>
          <p14:tracePt t="33284" x="3556000" y="2260600"/>
          <p14:tracePt t="33300" x="3536950" y="2266950"/>
          <p14:tracePt t="33317" x="3530600" y="2273300"/>
          <p14:tracePt t="33334" x="3517900" y="2279650"/>
          <p14:tracePt t="33351" x="3498850" y="2298700"/>
          <p14:tracePt t="33367" x="3473450" y="2324100"/>
          <p14:tracePt t="33384" x="3460750" y="2336800"/>
          <p14:tracePt t="33400" x="3448050" y="2343150"/>
          <p14:tracePt t="33423" x="3441700" y="2355850"/>
          <p14:tracePt t="33439" x="3435350" y="2362200"/>
          <p14:tracePt t="33451" x="3429000" y="2368550"/>
          <p14:tracePt t="33467" x="3429000" y="2374900"/>
          <p14:tracePt t="33484" x="3429000" y="2387600"/>
          <p14:tracePt t="33500" x="3422650" y="2406650"/>
          <p14:tracePt t="33517" x="3422650" y="2419350"/>
          <p14:tracePt t="33534" x="3422650" y="2444750"/>
          <p14:tracePt t="33550" x="3422650" y="2457450"/>
          <p14:tracePt t="33567" x="3422650" y="2501900"/>
          <p14:tracePt t="33584" x="3422650" y="2527300"/>
          <p14:tracePt t="33600" x="3441700" y="2559050"/>
          <p14:tracePt t="33617" x="3473450" y="2590800"/>
          <p14:tracePt t="33634" x="3479800" y="2603500"/>
          <p14:tracePt t="33650" x="3536950" y="2628900"/>
          <p14:tracePt t="33667" x="3600450" y="2647950"/>
          <p14:tracePt t="33685" x="3663950" y="2667000"/>
          <p14:tracePt t="33700" x="3752850" y="2679700"/>
          <p14:tracePt t="33718" x="3848100" y="2679700"/>
          <p14:tracePt t="33734" x="3956050" y="2698750"/>
          <p14:tracePt t="33750" x="4064000" y="2698750"/>
          <p14:tracePt t="33767" x="4171950" y="2698750"/>
          <p14:tracePt t="33784" x="4203700" y="2698750"/>
          <p14:tracePt t="33800" x="4216400" y="2698750"/>
          <p14:tracePt t="33817" x="4229100" y="2698750"/>
          <p14:tracePt t="33834" x="4241800" y="2698750"/>
          <p14:tracePt t="33850" x="4248150" y="2692400"/>
          <p14:tracePt t="33867" x="4248150" y="2679700"/>
          <p14:tracePt t="33884" x="4248150" y="2647950"/>
          <p14:tracePt t="33902" x="4248150" y="2609850"/>
          <p14:tracePt t="33918" x="4248150" y="2565400"/>
          <p14:tracePt t="33934" x="4248150" y="2552700"/>
          <p14:tracePt t="33951" x="4235450" y="2527300"/>
          <p14:tracePt t="33967" x="4216400" y="2495550"/>
          <p14:tracePt t="33984" x="4203700" y="2482850"/>
          <p14:tracePt t="34001" x="4178300" y="2470150"/>
          <p14:tracePt t="34017" x="4171950" y="2457450"/>
          <p14:tracePt t="34034" x="4146550" y="2457450"/>
          <p14:tracePt t="34051" x="4121150" y="2444750"/>
          <p14:tracePt t="34067" x="4095750" y="2432050"/>
          <p14:tracePt t="34084" x="4051300" y="2425700"/>
          <p14:tracePt t="34101" x="4006850" y="2425700"/>
          <p14:tracePt t="34117" x="3975100" y="2425700"/>
          <p14:tracePt t="34134" x="3917950" y="2425700"/>
          <p14:tracePt t="34151" x="3854450" y="2425700"/>
          <p14:tracePt t="34167" x="3759200" y="2425700"/>
          <p14:tracePt t="34184" x="3695700" y="2425700"/>
          <p14:tracePt t="34201" x="3638550" y="2425700"/>
          <p14:tracePt t="34217" x="3606800" y="2425700"/>
          <p14:tracePt t="34234" x="3581400" y="2425700"/>
          <p14:tracePt t="34251" x="3556000" y="2425700"/>
          <p14:tracePt t="34267" x="3543300" y="2425700"/>
          <p14:tracePt t="34284" x="3524250" y="2425700"/>
          <p14:tracePt t="34301" x="3517900" y="2425700"/>
          <p14:tracePt t="34319" x="3505200" y="2438400"/>
          <p14:tracePt t="34360" x="3505200" y="2444750"/>
          <p14:tracePt t="34367" x="3505200" y="2451100"/>
          <p14:tracePt t="34384" x="3505200" y="2463800"/>
          <p14:tracePt t="34399" x="3505200" y="2476500"/>
          <p14:tracePt t="34423" x="3505200" y="2482850"/>
          <p14:tracePt t="34431" x="3505200" y="2489200"/>
          <p14:tracePt t="34439" x="3511550" y="2508250"/>
          <p14:tracePt t="34455" x="3530600" y="2520950"/>
          <p14:tracePt t="34467" x="3536950" y="2533650"/>
          <p14:tracePt t="34484" x="3575050" y="2546350"/>
          <p14:tracePt t="34501" x="3606800" y="2559050"/>
          <p14:tracePt t="34517" x="3651250" y="2565400"/>
          <p14:tracePt t="34534" x="3695700" y="2571750"/>
          <p14:tracePt t="34551" x="3771900" y="2571750"/>
          <p14:tracePt t="34567" x="3841750" y="2571750"/>
          <p14:tracePt t="34584" x="3898900" y="2571750"/>
          <p14:tracePt t="34601" x="3937000" y="2571750"/>
          <p14:tracePt t="34617" x="3975100" y="2571750"/>
          <p14:tracePt t="34634" x="4006850" y="2571750"/>
          <p14:tracePt t="34651" x="4032250" y="2571750"/>
          <p14:tracePt t="34668" x="4051300" y="2584450"/>
          <p14:tracePt t="34704" x="4057650" y="2584450"/>
          <p14:tracePt t="34736" x="4083050" y="2590800"/>
          <p14:tracePt t="34768" x="4089400" y="2597150"/>
          <p14:tracePt t="34776" x="4095750" y="2597150"/>
          <p14:tracePt t="34784" x="4114800" y="2597150"/>
          <p14:tracePt t="34801" x="4121150" y="2597150"/>
          <p14:tracePt t="34817" x="4127500" y="2597150"/>
          <p14:tracePt t="34834" x="4165600" y="2590800"/>
          <p14:tracePt t="34851" x="4178300" y="2578100"/>
          <p14:tracePt t="34867" x="4203700" y="2565400"/>
          <p14:tracePt t="34885" x="4222750" y="2546350"/>
          <p14:tracePt t="34901" x="4241800" y="2540000"/>
          <p14:tracePt t="34917" x="4254500" y="2527300"/>
          <p14:tracePt t="34936" x="4267200" y="2514600"/>
          <p14:tracePt t="34960" x="4267200" y="2508250"/>
          <p14:tracePt t="34968" x="4279900" y="2495550"/>
          <p14:tracePt t="34984" x="4279900" y="2482850"/>
          <p14:tracePt t="35001" x="4279900" y="2476500"/>
          <p14:tracePt t="35024" x="4279900" y="2470150"/>
          <p14:tracePt t="35034" x="4279900" y="2457450"/>
          <p14:tracePt t="35051" x="4279900" y="2444750"/>
          <p14:tracePt t="35067" x="4279900" y="2438400"/>
          <p14:tracePt t="35280" x="4279900" y="2432050"/>
          <p14:tracePt t="35472" x="4279900" y="2419350"/>
          <p14:tracePt t="35480" x="4279900" y="2413000"/>
          <p14:tracePt t="35488" x="4273550" y="2400300"/>
          <p14:tracePt t="35504" x="4248150" y="2393950"/>
          <p14:tracePt t="35518" x="4241800" y="2393950"/>
          <p14:tracePt t="35534" x="4197350" y="2387600"/>
          <p14:tracePt t="35551" x="4140200" y="2355850"/>
          <p14:tracePt t="35568" x="4064000" y="2336800"/>
          <p14:tracePt t="35584" x="4006850" y="2317750"/>
          <p14:tracePt t="35601" x="3949700" y="2305050"/>
          <p14:tracePt t="35618" x="3886200" y="2305050"/>
          <p14:tracePt t="35634" x="3841750" y="2305050"/>
          <p14:tracePt t="35651" x="3797300" y="2305050"/>
          <p14:tracePt t="35668" x="3778250" y="2305050"/>
          <p14:tracePt t="35684" x="3759200" y="2305050"/>
          <p14:tracePt t="35701" x="3740150" y="2305050"/>
          <p14:tracePt t="35718" x="3714750" y="2305050"/>
          <p14:tracePt t="35744" x="3708400" y="2305050"/>
          <p14:tracePt t="35752" x="3702050" y="2311400"/>
          <p14:tracePt t="35776" x="3695700" y="2317750"/>
          <p14:tracePt t="35824" x="3689350" y="2324100"/>
          <p14:tracePt t="35840" x="3676650" y="2349500"/>
          <p14:tracePt t="35856" x="3670300" y="2355850"/>
          <p14:tracePt t="35864" x="3670300" y="2362200"/>
          <p14:tracePt t="35872" x="3670300" y="2381250"/>
          <p14:tracePt t="35885" x="3670300" y="2387600"/>
          <p14:tracePt t="35902" x="3670300" y="2400300"/>
          <p14:tracePt t="35918" x="3670300" y="2425700"/>
          <p14:tracePt t="35934" x="3670300" y="2438400"/>
          <p14:tracePt t="35951" x="3670300" y="2457450"/>
          <p14:tracePt t="35968" x="3670300" y="2476500"/>
          <p14:tracePt t="35992" x="3676650" y="2495550"/>
          <p14:tracePt t="36008" x="3683000" y="2501900"/>
          <p14:tracePt t="36032" x="3689350" y="2508250"/>
          <p14:tracePt t="36040" x="3708400" y="2527300"/>
          <p14:tracePt t="36056" x="3714750" y="2533650"/>
          <p14:tracePt t="36068" x="3721100" y="2540000"/>
          <p14:tracePt t="36084" x="3746500" y="2559050"/>
          <p14:tracePt t="36104" x="3752850" y="2559050"/>
          <p14:tracePt t="36118" x="3759200" y="2559050"/>
          <p14:tracePt t="36134" x="3771900" y="2559050"/>
          <p14:tracePt t="36152" x="3816350" y="2559050"/>
          <p14:tracePt t="36168" x="3835400" y="2559050"/>
          <p14:tracePt t="36184" x="3873500" y="2559050"/>
          <p14:tracePt t="36201" x="3905250" y="2559050"/>
          <p14:tracePt t="36218" x="3930650" y="2546350"/>
          <p14:tracePt t="36234" x="3956050" y="2533650"/>
          <p14:tracePt t="36251" x="3981450" y="2533650"/>
          <p14:tracePt t="36268" x="3994150" y="2527300"/>
          <p14:tracePt t="36284" x="4044950" y="2520950"/>
          <p14:tracePt t="36301" x="4076700" y="2520950"/>
          <p14:tracePt t="36318" x="4121150" y="2520950"/>
          <p14:tracePt t="36334" x="4159250" y="2501900"/>
          <p14:tracePt t="36351" x="4191000" y="2501900"/>
          <p14:tracePt t="36352" x="4197350" y="2501900"/>
          <p14:tracePt t="36368" x="4241800" y="2501900"/>
          <p14:tracePt t="36384" x="4286250" y="2501900"/>
          <p14:tracePt t="36401" x="4318000" y="2495550"/>
          <p14:tracePt t="36418" x="4343400" y="2495550"/>
          <p14:tracePt t="36434" x="4356100" y="2495550"/>
          <p14:tracePt t="36451" x="4362450" y="2489200"/>
          <p14:tracePt t="36472" x="4368800" y="2482850"/>
          <p14:tracePt t="36496" x="4381500" y="2470150"/>
          <p14:tracePt t="36512" x="4381500" y="2463800"/>
          <p14:tracePt t="36528" x="4381500" y="2457450"/>
          <p14:tracePt t="36536" x="4381500" y="2451100"/>
          <p14:tracePt t="36552" x="4381500" y="2432050"/>
          <p14:tracePt t="36568" x="4381500" y="2425700"/>
          <p14:tracePt t="36585" x="4381500" y="2413000"/>
          <p14:tracePt t="36601" x="4381500" y="2393950"/>
          <p14:tracePt t="36618" x="4381500" y="2387600"/>
          <p14:tracePt t="36635" x="4381500" y="2374900"/>
          <p14:tracePt t="36651" x="4381500" y="2349500"/>
          <p14:tracePt t="36668" x="4381500" y="2336800"/>
          <p14:tracePt t="36684" x="4381500" y="2311400"/>
          <p14:tracePt t="36701" x="4368800" y="2298700"/>
          <p14:tracePt t="36718" x="4356100" y="2286000"/>
          <p14:tracePt t="36734" x="4337050" y="2260600"/>
          <p14:tracePt t="36751" x="4330700" y="2260600"/>
          <p14:tracePt t="36768" x="4318000" y="2254250"/>
          <p14:tracePt t="36784" x="4298950" y="2254250"/>
          <p14:tracePt t="36801" x="4286250" y="2254250"/>
          <p14:tracePt t="36818" x="4279900" y="2254250"/>
          <p14:tracePt t="36835" x="4260850" y="2254250"/>
          <p14:tracePt t="36851" x="4241800" y="2254250"/>
          <p14:tracePt t="36868" x="4203700" y="2254250"/>
          <p14:tracePt t="36885" x="4159250" y="2241550"/>
          <p14:tracePt t="36902" x="4114800" y="2222500"/>
          <p14:tracePt t="36918" x="4057650" y="2222500"/>
          <p14:tracePt t="36934" x="3987800" y="2203450"/>
          <p14:tracePt t="36951" x="3917950" y="2184400"/>
          <p14:tracePt t="36968" x="3848100" y="2178050"/>
          <p14:tracePt t="36984" x="3803650" y="2178050"/>
          <p14:tracePt t="37001" x="3778250" y="2178050"/>
          <p14:tracePt t="37018" x="3727450" y="2178050"/>
          <p14:tracePt t="37034" x="3689350" y="2178050"/>
          <p14:tracePt t="37051" x="3644900" y="2203450"/>
          <p14:tracePt t="37068" x="3594100" y="2235200"/>
          <p14:tracePt t="37085" x="3562350" y="2273300"/>
          <p14:tracePt t="37101" x="3543300" y="2305050"/>
          <p14:tracePt t="37118" x="3517900" y="2330450"/>
          <p14:tracePt t="37135" x="3511550" y="2355850"/>
          <p14:tracePt t="37151" x="3498850" y="2387600"/>
          <p14:tracePt t="37168" x="3473450" y="2432050"/>
          <p14:tracePt t="37185" x="3467100" y="2463800"/>
          <p14:tracePt t="37201" x="3467100" y="2495550"/>
          <p14:tracePt t="37218" x="3467100" y="2540000"/>
          <p14:tracePt t="37235" x="3467100" y="2578100"/>
          <p14:tracePt t="37251" x="3467100" y="2597150"/>
          <p14:tracePt t="37268" x="3467100" y="2609850"/>
          <p14:tracePt t="37285" x="3467100" y="2622550"/>
          <p14:tracePt t="37301" x="3473450" y="2654300"/>
          <p14:tracePt t="37318" x="3479800" y="2660650"/>
          <p14:tracePt t="37335" x="3505200" y="2667000"/>
          <p14:tracePt t="37351" x="3543300" y="2686050"/>
          <p14:tracePt t="37368" x="3556000" y="2692400"/>
          <p14:tracePt t="37385" x="3562350" y="2705100"/>
          <p14:tracePt t="37401" x="3587750" y="2711450"/>
          <p14:tracePt t="37418" x="3606800" y="2730500"/>
          <p14:tracePt t="37435" x="3638550" y="2736850"/>
          <p14:tracePt t="37451" x="3663950" y="2736850"/>
          <p14:tracePt t="37468" x="3695700" y="2736850"/>
          <p14:tracePt t="37485" x="3771900" y="2736850"/>
          <p14:tracePt t="37501" x="3816350" y="2736850"/>
          <p14:tracePt t="37518" x="3860800" y="2736850"/>
          <p14:tracePt t="37535" x="3917950" y="2717800"/>
          <p14:tracePt t="37551" x="3943350" y="2705100"/>
          <p14:tracePt t="37569" x="3994150" y="2673350"/>
          <p14:tracePt t="37585" x="4000500" y="2667000"/>
          <p14:tracePt t="37601" x="4013200" y="2654300"/>
          <p14:tracePt t="37618" x="4032250" y="2635250"/>
          <p14:tracePt t="37640" x="4038600" y="2635250"/>
          <p14:tracePt t="37672" x="4044950" y="2635250"/>
          <p14:tracePt t="37697" x="4064000" y="2635250"/>
          <p14:tracePt t="37720" x="4070350" y="2635250"/>
          <p14:tracePt t="37809" x="4083050" y="2628900"/>
          <p14:tracePt t="37840" x="4102100" y="2628900"/>
          <p14:tracePt t="37848" x="4108450" y="2622550"/>
          <p14:tracePt t="37864" x="4114800" y="2616200"/>
          <p14:tracePt t="37880" x="4121150" y="2616200"/>
          <p14:tracePt t="37888" x="4133850" y="2616200"/>
          <p14:tracePt t="37902" x="4146550" y="2616200"/>
          <p14:tracePt t="37920" x="4152900" y="2616200"/>
          <p14:tracePt t="37936" x="4159250" y="2616200"/>
          <p14:tracePt t="37952" x="4178300" y="2616200"/>
          <p14:tracePt t="37976" x="4184650" y="2616200"/>
          <p14:tracePt t="38000" x="4191000" y="2603500"/>
          <p14:tracePt t="38025" x="4197350" y="2597150"/>
          <p14:tracePt t="38040" x="4197350" y="2584450"/>
          <p14:tracePt t="38048" x="4197350" y="2578100"/>
          <p14:tracePt t="38056" x="4197350" y="2565400"/>
          <p14:tracePt t="38068" x="4197350" y="2552700"/>
          <p14:tracePt t="38085" x="4197350" y="2527300"/>
          <p14:tracePt t="38101" x="4197350" y="2495550"/>
          <p14:tracePt t="38118" x="4197350" y="2463800"/>
          <p14:tracePt t="38135" x="4197350" y="2432050"/>
          <p14:tracePt t="38151" x="4197350" y="2393950"/>
          <p14:tracePt t="38168" x="4197350" y="2362200"/>
          <p14:tracePt t="38185" x="4197350" y="2349500"/>
          <p14:tracePt t="38273" x="4184650" y="2349500"/>
          <p14:tracePt t="38280" x="4178300" y="2349500"/>
          <p14:tracePt t="38288" x="4159250" y="2349500"/>
          <p14:tracePt t="38302" x="4152900" y="2349500"/>
          <p14:tracePt t="38318" x="4121150" y="2349500"/>
          <p14:tracePt t="38335" x="4089400" y="2349500"/>
          <p14:tracePt t="38351" x="4019550" y="2349500"/>
          <p14:tracePt t="38368" x="3937000" y="2349500"/>
          <p14:tracePt t="38385" x="3879850" y="2349500"/>
          <p14:tracePt t="38401" x="3835400" y="2349500"/>
          <p14:tracePt t="38418" x="3778250" y="2349500"/>
          <p14:tracePt t="38435" x="3733800" y="2368550"/>
          <p14:tracePt t="38452" x="3689350" y="2387600"/>
          <p14:tracePt t="38468" x="3644900" y="2393950"/>
          <p14:tracePt t="38485" x="3619500" y="2413000"/>
          <p14:tracePt t="38502" x="3600450" y="2419350"/>
          <p14:tracePt t="38521" x="3581400" y="2432050"/>
          <p14:tracePt t="38536" x="3575050" y="2432050"/>
          <p14:tracePt t="38552" x="3568700" y="2438400"/>
          <p14:tracePt t="38576" x="3556000" y="2444750"/>
          <p14:tracePt t="38625" x="3556000" y="2451100"/>
          <p14:tracePt t="38648" x="3556000" y="2457450"/>
          <p14:tracePt t="38657" x="3562350" y="2470150"/>
          <p14:tracePt t="38668" x="3568700" y="2476500"/>
          <p14:tracePt t="38685" x="3587750" y="2482850"/>
          <p14:tracePt t="38702" x="3625850" y="2489200"/>
          <p14:tracePt t="38718" x="3670300" y="2501900"/>
          <p14:tracePt t="38735" x="3740150" y="2501900"/>
          <p14:tracePt t="38752" x="3790950" y="2501900"/>
          <p14:tracePt t="38768" x="3841750" y="2501900"/>
          <p14:tracePt t="38786" x="3867150" y="2501900"/>
          <p14:tracePt t="38802" x="3873500" y="2501900"/>
          <p14:tracePt t="38819" x="3879850" y="2501900"/>
          <p14:tracePt t="38840" x="3886200" y="2501900"/>
          <p14:tracePt t="38857" x="3905250" y="2501900"/>
          <p14:tracePt t="38873" x="3911600" y="2501900"/>
          <p14:tracePt t="38885" x="3917950" y="2501900"/>
          <p14:tracePt t="38902" x="3924300" y="2501900"/>
          <p14:tracePt t="38921" x="3949700" y="2508250"/>
          <p14:tracePt t="38961" x="3968750" y="2514600"/>
          <p14:tracePt t="38993" x="3987800" y="2514600"/>
          <p14:tracePt t="39009" x="4000500" y="2527300"/>
          <p14:tracePt t="39025" x="4013200" y="2533650"/>
          <p14:tracePt t="39057" x="4025900" y="2533650"/>
          <p14:tracePt t="39065" x="4032250" y="2533650"/>
          <p14:tracePt t="39097" x="4038600" y="2533650"/>
          <p14:tracePt t="39105" x="4051300" y="2533650"/>
          <p14:tracePt t="39129" x="4064000" y="2533650"/>
          <p14:tracePt t="39137" x="4070350" y="2533650"/>
          <p14:tracePt t="39145" x="4076700" y="2533650"/>
          <p14:tracePt t="39169" x="4089400" y="2527300"/>
          <p14:tracePt t="39225" x="4102100" y="2527300"/>
          <p14:tracePt t="39265" x="4121150" y="2527300"/>
          <p14:tracePt t="39289" x="4140200" y="2540000"/>
          <p14:tracePt t="39313" x="4146550" y="2546350"/>
          <p14:tracePt t="39345" x="4152900" y="2552700"/>
          <p14:tracePt t="39377" x="4159250" y="2552700"/>
          <p14:tracePt t="39401" x="4165600" y="2552700"/>
          <p14:tracePt t="39425" x="4184650" y="2552700"/>
          <p14:tracePt t="39449" x="4191000" y="2552700"/>
          <p14:tracePt t="39521" x="4197350" y="2552700"/>
          <p14:tracePt t="39545" x="4203700" y="2552700"/>
          <p14:tracePt t="39553" x="4210050" y="2552700"/>
          <p14:tracePt t="39569" x="4222750" y="2546350"/>
          <p14:tracePt t="39617" x="4229100" y="2546350"/>
          <p14:tracePt t="39633" x="4235450" y="2546350"/>
          <p14:tracePt t="39657" x="4241800" y="2546350"/>
          <p14:tracePt t="39705" x="4260850" y="2546350"/>
          <p14:tracePt t="40057" x="4267200" y="2533650"/>
          <p14:tracePt t="40065" x="4273550" y="2527300"/>
          <p14:tracePt t="40073" x="4273550" y="2514600"/>
          <p14:tracePt t="40085" x="4273550" y="2495550"/>
          <p14:tracePt t="40102" x="4273550" y="2463800"/>
          <p14:tracePt t="40119" x="4273550" y="2444750"/>
          <p14:tracePt t="40135" x="4273550" y="2413000"/>
          <p14:tracePt t="40152" x="4273550" y="2393950"/>
          <p14:tracePt t="40169" x="4273550" y="2374900"/>
          <p14:tracePt t="40185" x="4273550" y="2355850"/>
          <p14:tracePt t="40202" x="4260850" y="2343150"/>
          <p14:tracePt t="40219" x="4254500" y="2336800"/>
          <p14:tracePt t="40236" x="4248150" y="2330450"/>
          <p14:tracePt t="40252" x="4235450" y="2330450"/>
          <p14:tracePt t="40269" x="4229100" y="2330450"/>
          <p14:tracePt t="40285" x="4197350" y="2330450"/>
          <p14:tracePt t="40302" x="4184650" y="2330450"/>
          <p14:tracePt t="40319" x="4140200" y="2343150"/>
          <p14:tracePt t="40335" x="4127500" y="2349500"/>
          <p14:tracePt t="40352" x="4089400" y="2362200"/>
          <p14:tracePt t="40369" x="4032250" y="2368550"/>
          <p14:tracePt t="40385" x="3987800" y="2387600"/>
          <p14:tracePt t="40402" x="3962400" y="2387600"/>
          <p14:tracePt t="40419" x="3917950" y="2387600"/>
          <p14:tracePt t="40435" x="3886200" y="2387600"/>
          <p14:tracePt t="40452" x="3848100" y="2374900"/>
          <p14:tracePt t="40469" x="3835400" y="2374900"/>
          <p14:tracePt t="40486" x="3816350" y="2368550"/>
          <p14:tracePt t="40502" x="3810000" y="2368550"/>
          <p14:tracePt t="40585" x="3803650" y="2368550"/>
          <p14:tracePt t="40601" x="3797300" y="2368550"/>
          <p14:tracePt t="40609" x="3778250" y="2368550"/>
          <p14:tracePt t="40625" x="3759200" y="2368550"/>
          <p14:tracePt t="40635" x="3759200" y="2374900"/>
          <p14:tracePt t="40652" x="3752850" y="2387600"/>
          <p14:tracePt t="40669" x="3746500" y="2406650"/>
          <p14:tracePt t="40685" x="3746500" y="2432050"/>
          <p14:tracePt t="40702" x="3746500" y="2457450"/>
          <p14:tracePt t="40719" x="3746500" y="2470150"/>
          <p14:tracePt t="40735" x="3746500" y="2501900"/>
          <p14:tracePt t="40752" x="3746500" y="2508250"/>
          <p14:tracePt t="40769" x="3746500" y="2533650"/>
          <p14:tracePt t="40785" x="3746500" y="2540000"/>
          <p14:tracePt t="40802" x="3746500" y="2559050"/>
          <p14:tracePt t="40819" x="3765550" y="2565400"/>
          <p14:tracePt t="40835" x="3797300" y="2584450"/>
          <p14:tracePt t="40852" x="3841750" y="2590800"/>
          <p14:tracePt t="40869" x="3898900" y="2590800"/>
          <p14:tracePt t="40886" x="3956050" y="2590800"/>
          <p14:tracePt t="40902" x="4006850" y="2590800"/>
          <p14:tracePt t="40919" x="4051300" y="2590800"/>
          <p14:tracePt t="40935" x="4102100" y="2578100"/>
          <p14:tracePt t="40952" x="4133850" y="2559050"/>
          <p14:tracePt t="40969" x="4184650" y="2533650"/>
          <p14:tracePt t="40985" x="4216400" y="2527300"/>
          <p14:tracePt t="41003" x="4273550" y="2501900"/>
          <p14:tracePt t="41019" x="4311650" y="2482850"/>
          <p14:tracePt t="41035" x="4343400" y="2470150"/>
          <p14:tracePt t="41052" x="4362450" y="2463800"/>
          <p14:tracePt t="41069" x="4381500" y="2457450"/>
          <p14:tracePt t="41086" x="4387850" y="2457450"/>
          <p14:tracePt t="41105" x="4394200" y="2457450"/>
          <p14:tracePt t="41137" x="4400550" y="2451100"/>
          <p14:tracePt t="41161" x="4400550" y="2444750"/>
          <p14:tracePt t="41169" x="4400550" y="2425700"/>
          <p14:tracePt t="41185" x="4400550" y="2419350"/>
          <p14:tracePt t="41193" x="4400550" y="2413000"/>
          <p14:tracePt t="41202" x="4400550" y="2406650"/>
          <p14:tracePt t="41220" x="4368800" y="2368550"/>
          <p14:tracePt t="41236" x="4343400" y="2362200"/>
          <p14:tracePt t="41252" x="4337050" y="2355850"/>
          <p14:tracePt t="41269" x="4298950" y="2336800"/>
          <p14:tracePt t="41285" x="4267200" y="2336800"/>
          <p14:tracePt t="41302" x="4241800" y="2336800"/>
          <p14:tracePt t="41319" x="4197350" y="2324100"/>
          <p14:tracePt t="41336" x="4165600" y="2324100"/>
          <p14:tracePt t="41352" x="4121150" y="2324100"/>
          <p14:tracePt t="41369" x="4076700" y="2317750"/>
          <p14:tracePt t="41385" x="4038600" y="2317750"/>
          <p14:tracePt t="41402" x="4006850" y="2311400"/>
          <p14:tracePt t="41419" x="3968750" y="2311400"/>
          <p14:tracePt t="41435" x="3943350" y="2292350"/>
          <p14:tracePt t="41452" x="3930650" y="2292350"/>
          <p14:tracePt t="41469" x="3898900" y="2286000"/>
          <p14:tracePt t="41486" x="3879850" y="2273300"/>
          <p14:tracePt t="41503" x="3873500" y="2273300"/>
          <p14:tracePt t="41520" x="3867150" y="2273300"/>
          <p14:tracePt t="41536" x="3848100" y="2273300"/>
          <p14:tracePt t="41553" x="3841750" y="2273300"/>
          <p14:tracePt t="41569" x="3835400" y="2273300"/>
          <p14:tracePt t="41586" x="3822700" y="2279650"/>
          <p14:tracePt t="41602" x="3803650" y="2292350"/>
          <p14:tracePt t="41619" x="3790950" y="2305050"/>
          <p14:tracePt t="41636" x="3765550" y="2317750"/>
          <p14:tracePt t="41652" x="3759200" y="2330450"/>
          <p14:tracePt t="41669" x="3759200" y="2336800"/>
          <p14:tracePt t="41686" x="3759200" y="2362200"/>
          <p14:tracePt t="41702" x="3752850" y="2368550"/>
          <p14:tracePt t="41719" x="3752850" y="2374900"/>
          <p14:tracePt t="41737" x="3752850" y="2393950"/>
          <p14:tracePt t="41793" x="3752850" y="2400300"/>
          <p14:tracePt t="41809" x="3752850" y="2406650"/>
          <p14:tracePt t="41817" x="3752850" y="2413000"/>
          <p14:tracePt t="41836" x="3752850" y="2425700"/>
          <p14:tracePt t="41853" x="3752850" y="2451100"/>
          <p14:tracePt t="41869" x="3752850" y="2476500"/>
          <p14:tracePt t="41886" x="3759200" y="2501900"/>
          <p14:tracePt t="41902" x="3778250" y="2520950"/>
          <p14:tracePt t="41919" x="3803650" y="2540000"/>
          <p14:tracePt t="41936" x="3816350" y="2552700"/>
          <p14:tracePt t="41953" x="3829050" y="2559050"/>
          <p14:tracePt t="41953" x="3835400" y="2571750"/>
          <p14:tracePt t="41969" x="3854450" y="2571750"/>
          <p14:tracePt t="41986" x="3886200" y="2578100"/>
          <p14:tracePt t="42003" x="3911600" y="2597150"/>
          <p14:tracePt t="42019" x="3956050" y="2603500"/>
          <p14:tracePt t="42036" x="3981450" y="2603500"/>
          <p14:tracePt t="42052" x="4013200" y="2603500"/>
          <p14:tracePt t="42069" x="4044950" y="2603500"/>
          <p14:tracePt t="42086" x="4076700" y="2603500"/>
          <p14:tracePt t="42102" x="4095750" y="2603500"/>
          <p14:tracePt t="42119" x="4127500" y="2603500"/>
          <p14:tracePt t="42136" x="4140200" y="2603500"/>
          <p14:tracePt t="42152" x="4165600" y="2603500"/>
          <p14:tracePt t="42169" x="4197350" y="2597150"/>
          <p14:tracePt t="42186" x="4210050" y="2584450"/>
          <p14:tracePt t="42203" x="4235450" y="2578100"/>
          <p14:tracePt t="42220" x="4260850" y="2559050"/>
          <p14:tracePt t="42236" x="4286250" y="2546350"/>
          <p14:tracePt t="42253" x="4298950" y="2540000"/>
          <p14:tracePt t="42269" x="4311650" y="2520950"/>
          <p14:tracePt t="42286" x="4330700" y="2508250"/>
          <p14:tracePt t="42302" x="4343400" y="2482850"/>
          <p14:tracePt t="42319" x="4362450" y="2457450"/>
          <p14:tracePt t="42336" x="4362450" y="2425700"/>
          <p14:tracePt t="42352" x="4362450" y="2393950"/>
          <p14:tracePt t="42369" x="4362450" y="2343150"/>
          <p14:tracePt t="42386" x="4362450" y="2311400"/>
          <p14:tracePt t="42402" x="4349750" y="2273300"/>
          <p14:tracePt t="42419" x="4337050" y="2260600"/>
          <p14:tracePt t="42436" x="4292600" y="2235200"/>
          <p14:tracePt t="42453" x="4267200" y="2222500"/>
          <p14:tracePt t="42469" x="4241800" y="2222500"/>
          <p14:tracePt t="42486" x="4210050" y="2222500"/>
          <p14:tracePt t="42503" x="4184650" y="2216150"/>
          <p14:tracePt t="42519" x="4152900" y="2216150"/>
          <p14:tracePt t="42536" x="4108450" y="2216150"/>
          <p14:tracePt t="42552" x="4064000" y="2216150"/>
          <p14:tracePt t="42569" x="3981450" y="2216150"/>
          <p14:tracePt t="42586" x="3924300" y="2216150"/>
          <p14:tracePt t="42603" x="3879850" y="2216150"/>
          <p14:tracePt t="42619" x="3835400" y="2216150"/>
          <p14:tracePt t="42636" x="3784600" y="2228850"/>
          <p14:tracePt t="42653" x="3727450" y="2247900"/>
          <p14:tracePt t="42669" x="3689350" y="2254250"/>
          <p14:tracePt t="42686" x="3651250" y="2286000"/>
          <p14:tracePt t="42703" x="3638550" y="2292350"/>
          <p14:tracePt t="42719" x="3619500" y="2298700"/>
          <p14:tracePt t="42736" x="3594100" y="2324100"/>
          <p14:tracePt t="42754" x="3587750" y="2330450"/>
          <p14:tracePt t="42769" x="3581400" y="2336800"/>
          <p14:tracePt t="42786" x="3581400" y="2349500"/>
          <p14:tracePt t="42803" x="3575050" y="2355850"/>
          <p14:tracePt t="42825" x="3575050" y="2362200"/>
          <p14:tracePt t="42841" x="3575050" y="2368550"/>
          <p14:tracePt t="42853" x="3575050" y="2393950"/>
          <p14:tracePt t="42869" x="3575050" y="2400300"/>
          <p14:tracePt t="42886" x="3575050" y="2438400"/>
          <p14:tracePt t="42903" x="3594100" y="2451100"/>
          <p14:tracePt t="42919" x="3600450" y="2476500"/>
          <p14:tracePt t="42936" x="3632200" y="2508250"/>
          <p14:tracePt t="42953" x="3657600" y="2527300"/>
          <p14:tracePt t="42969" x="3721100" y="2552700"/>
          <p14:tracePt t="42986" x="3759200" y="2559050"/>
          <p14:tracePt t="43003" x="3810000" y="2571750"/>
          <p14:tracePt t="43019" x="3879850" y="2571750"/>
          <p14:tracePt t="43036" x="3949700" y="2571750"/>
          <p14:tracePt t="43053" x="4006850" y="2578100"/>
          <p14:tracePt t="43069" x="4038600" y="2578100"/>
          <p14:tracePt t="43086" x="4095750" y="2578100"/>
          <p14:tracePt t="43103" x="4140200" y="2578100"/>
          <p14:tracePt t="43119" x="4203700" y="2578100"/>
          <p14:tracePt t="43136" x="4260850" y="2578100"/>
          <p14:tracePt t="43153" x="4318000" y="2578100"/>
          <p14:tracePt t="43169" x="4400550" y="2578100"/>
          <p14:tracePt t="43187" x="4432300" y="2578100"/>
          <p14:tracePt t="43203" x="4476750" y="2565400"/>
          <p14:tracePt t="43219" x="4521200" y="2559050"/>
          <p14:tracePt t="43236" x="4591050" y="2527300"/>
          <p14:tracePt t="43253" x="4635500" y="2508250"/>
          <p14:tracePt t="43269" x="4673600" y="2501900"/>
          <p14:tracePt t="43286" x="4686300" y="2489200"/>
          <p14:tracePt t="43303" x="4705350" y="2476500"/>
          <p14:tracePt t="43498" x="4711700" y="2476500"/>
          <p14:tracePt t="43506" x="4711700" y="2482850"/>
          <p14:tracePt t="43519" x="4711700" y="2501900"/>
          <p14:tracePt t="43536" x="4711700" y="2520950"/>
          <p14:tracePt t="43553" x="4711700" y="2552700"/>
          <p14:tracePt t="43570" x="4711700" y="2597150"/>
          <p14:tracePt t="43586" x="4711700" y="2635250"/>
          <p14:tracePt t="43603" x="4718050" y="2679700"/>
          <p14:tracePt t="43619" x="4762500" y="2768600"/>
          <p14:tracePt t="43636" x="4813300" y="2844800"/>
          <p14:tracePt t="43653" x="4914900" y="2952750"/>
          <p14:tracePt t="43669" x="5054600" y="3092450"/>
          <p14:tracePt t="43687" x="5251450" y="3244850"/>
          <p14:tracePt t="43703" x="5441950" y="3397250"/>
          <p14:tracePt t="43720" x="5702300" y="3600450"/>
          <p14:tracePt t="43736" x="5930900" y="3797300"/>
          <p14:tracePt t="43753" x="6172200" y="4013200"/>
          <p14:tracePt t="43770" x="6565900" y="4318000"/>
          <p14:tracePt t="43786" x="6775450" y="4527550"/>
          <p14:tracePt t="43803" x="6883400" y="4705350"/>
          <p14:tracePt t="43819" x="6997700" y="4940300"/>
          <p14:tracePt t="43836" x="7010400" y="5149850"/>
          <p14:tracePt t="43853" x="7067550" y="5397500"/>
          <p14:tracePt t="43869" x="7067550" y="5588000"/>
          <p14:tracePt t="43886" x="7067550" y="5695950"/>
          <p14:tracePt t="43904" x="7067550" y="5708650"/>
          <p14:tracePt t="44258" x="7099300" y="5708650"/>
          <p14:tracePt t="44266" x="7131050" y="5670550"/>
          <p14:tracePt t="44274" x="7162800" y="5626100"/>
          <p14:tracePt t="44286" x="7200900" y="5562600"/>
          <p14:tracePt t="44303" x="7289800" y="5441950"/>
          <p14:tracePt t="44320" x="7416800" y="5200650"/>
          <p14:tracePt t="44336" x="7512050" y="4984750"/>
          <p14:tracePt t="44353" x="7550150" y="4914900"/>
          <p14:tracePt t="44370" x="7556500" y="4908550"/>
          <p14:tracePt t="44386" x="7581900" y="4870450"/>
          <p14:tracePt t="44403" x="7607300" y="4851400"/>
          <p14:tracePt t="44420" x="7620000" y="4819650"/>
          <p14:tracePt t="44436" x="7620000" y="4730750"/>
          <p14:tracePt t="44453" x="7620000" y="4641850"/>
          <p14:tracePt t="44470" x="7670800" y="4584700"/>
          <p14:tracePt t="44486" x="7696200" y="4572000"/>
          <p14:tracePt t="44503" x="7715250" y="4572000"/>
          <p14:tracePt t="44520" x="7734300" y="4572000"/>
          <p14:tracePt t="44536" x="7759700" y="4572000"/>
          <p14:tracePt t="44553" x="7772400" y="4572000"/>
          <p14:tracePt t="44570" x="7810500" y="4610100"/>
          <p14:tracePt t="44586" x="7810500" y="4622800"/>
          <p14:tracePt t="44818" x="7829550" y="4648200"/>
          <p14:tracePt t="44826" x="7886700" y="4692650"/>
          <p14:tracePt t="44836" x="7962900" y="4756150"/>
          <p14:tracePt t="44853" x="8204200" y="4883150"/>
          <p14:tracePt t="44870" x="8362950" y="5003800"/>
          <p14:tracePt t="44887" x="8464550" y="5130800"/>
          <p14:tracePt t="44903" x="8483600" y="5187950"/>
          <p14:tracePt t="44920" x="8489950" y="5245100"/>
          <p14:tracePt t="44936" x="8509000" y="5289550"/>
          <p14:tracePt t="44953" x="8521700" y="5334000"/>
          <p14:tracePt t="44954" x="8521700" y="5365750"/>
          <p14:tracePt t="44970" x="8559800" y="5435600"/>
          <p14:tracePt t="44986" x="8578850" y="5461000"/>
          <p14:tracePt t="45003" x="8585200" y="5505450"/>
          <p14:tracePt t="45020" x="8604250" y="5562600"/>
          <p14:tracePt t="45036" x="8616950" y="5607050"/>
          <p14:tracePt t="45053" x="8616950" y="5632450"/>
          <p14:tracePt t="45074" x="8604250" y="5651500"/>
          <p14:tracePt t="45090" x="8597900" y="5651500"/>
          <p14:tracePt t="45103" x="8578850" y="5651500"/>
          <p14:tracePt t="45120" x="8566150" y="5651500"/>
          <p14:tracePt t="45136" x="8515350" y="5651500"/>
          <p14:tracePt t="45153" x="8445500" y="5670550"/>
          <p14:tracePt t="45170" x="8324850" y="5702300"/>
          <p14:tracePt t="45186" x="8191500" y="5734050"/>
          <p14:tracePt t="45203" x="8108950" y="5778500"/>
          <p14:tracePt t="45220" x="8058150" y="5803900"/>
          <p14:tracePt t="45236" x="7988300" y="5854700"/>
          <p14:tracePt t="45253" x="7886700" y="5899150"/>
          <p14:tracePt t="45270" x="7842250" y="5930900"/>
          <p14:tracePt t="45286" x="7791450" y="5969000"/>
          <p14:tracePt t="45303" x="7766050" y="5994400"/>
          <p14:tracePt t="45320" x="7753350" y="6000750"/>
          <p14:tracePt t="45336" x="7734300" y="6007100"/>
          <p14:tracePt t="45378" x="7766050" y="6007100"/>
          <p14:tracePt t="45386" x="7791450" y="6007100"/>
          <p14:tracePt t="45394" x="7823200" y="6007100"/>
          <p14:tracePt t="45403" x="7861300" y="5994400"/>
          <p14:tracePt t="45420" x="7918450" y="5975350"/>
          <p14:tracePt t="45437" x="7956550" y="5969000"/>
          <p14:tracePt t="45453" x="7988300" y="5937250"/>
          <p14:tracePt t="45470" x="8007350" y="5930900"/>
          <p14:tracePt t="45487" x="8058150" y="5892800"/>
          <p14:tracePt t="45503" x="8058150" y="5867400"/>
          <p14:tracePt t="45520" x="8058150" y="5810250"/>
          <p14:tracePt t="45537" x="8058150" y="5689600"/>
          <p14:tracePt t="45553" x="8058150" y="5511800"/>
          <p14:tracePt t="45570" x="8096250" y="5461000"/>
          <p14:tracePt t="45850" x="8096250" y="5467350"/>
          <p14:tracePt t="45866" x="8096250" y="5473700"/>
          <p14:tracePt t="46330" x="8096250" y="5486400"/>
          <p14:tracePt t="46354" x="8096250" y="5505450"/>
          <p14:tracePt t="46362" x="8096250" y="5530850"/>
          <p14:tracePt t="46370" x="8096250" y="5537200"/>
          <p14:tracePt t="46387" x="8096250" y="5556250"/>
          <p14:tracePt t="46404" x="8096250" y="5588000"/>
          <p14:tracePt t="46420" x="8096250" y="5613400"/>
          <p14:tracePt t="46437" x="8083550" y="5626100"/>
          <p14:tracePt t="46453" x="8077200" y="5632450"/>
          <p14:tracePt t="46470" x="8070850" y="5664200"/>
          <p14:tracePt t="46490" x="8051800" y="5683250"/>
          <p14:tracePt t="46503" x="8051800" y="5689600"/>
          <p14:tracePt t="46520" x="8045450" y="5695950"/>
          <p14:tracePt t="46537" x="8032750" y="5727700"/>
          <p14:tracePt t="46553" x="8013700" y="5753100"/>
          <p14:tracePt t="46570" x="8001000" y="5772150"/>
          <p14:tracePt t="46587" x="7988300" y="5778500"/>
          <p14:tracePt t="46604" x="7975600" y="5791200"/>
          <p14:tracePt t="46915" x="7969250" y="5791200"/>
          <p14:tracePt t="46922" x="7956550" y="5791200"/>
          <p14:tracePt t="46987" x="7950200" y="5791200"/>
          <p14:tracePt t="46994" x="7950200" y="5784850"/>
          <p14:tracePt t="47010" x="7943850" y="5778500"/>
          <p14:tracePt t="48667" x="7937500" y="5772150"/>
          <p14:tracePt t="48683" x="7886700" y="5740400"/>
          <p14:tracePt t="48691" x="7797800" y="5702300"/>
          <p14:tracePt t="48704" x="7702550" y="5664200"/>
          <p14:tracePt t="48721" x="7556500" y="5530850"/>
          <p14:tracePt t="48737" x="7473950" y="5410200"/>
          <p14:tracePt t="48754" x="7378700" y="5219700"/>
          <p14:tracePt t="48771" x="7156450" y="4883150"/>
          <p14:tracePt t="48787" x="6915150" y="4533900"/>
          <p14:tracePt t="48804" x="6731000" y="4305300"/>
          <p14:tracePt t="48821" x="6515100" y="4076700"/>
          <p14:tracePt t="48837" x="6242050" y="3873500"/>
          <p14:tracePt t="48854" x="5994400" y="3689350"/>
          <p14:tracePt t="48871" x="5861050" y="3600450"/>
          <p14:tracePt t="48888" x="5848350" y="3587750"/>
          <p14:tracePt t="48905" x="5842000" y="3575050"/>
          <p14:tracePt t="48921" x="5835650" y="3505200"/>
          <p14:tracePt t="48937" x="5797550" y="3352800"/>
          <p14:tracePt t="48954" x="5702300" y="3162300"/>
          <p14:tracePt t="48971" x="5518150" y="2940050"/>
          <p14:tracePt t="48987" x="5416550" y="2787650"/>
          <p14:tracePt t="49004" x="5384800" y="2673350"/>
          <p14:tracePt t="49021" x="5359400" y="2527300"/>
          <p14:tracePt t="49037" x="5359400" y="2432050"/>
          <p14:tracePt t="49054" x="5403850" y="2362200"/>
          <p14:tracePt t="49070" x="5422900" y="2343150"/>
          <p14:tracePt t="49087" x="5454650" y="2311400"/>
          <p14:tracePt t="49104" x="5467350" y="2305050"/>
          <p14:tracePt t="49187" x="5492750" y="2305050"/>
          <p14:tracePt t="49195" x="5511800" y="2298700"/>
          <p14:tracePt t="49204" x="5537200" y="2298700"/>
          <p14:tracePt t="49221" x="5568950" y="2298700"/>
          <p14:tracePt t="49237" x="5594350" y="2298700"/>
          <p14:tracePt t="49254" x="5619750" y="2298700"/>
          <p14:tracePt t="49271" x="5632450" y="2298700"/>
          <p14:tracePt t="49287" x="5651500" y="2298700"/>
          <p14:tracePt t="49307" x="5664200" y="2298700"/>
          <p14:tracePt t="49321" x="5670550" y="2305050"/>
          <p14:tracePt t="49699" x="5670550" y="2311400"/>
          <p14:tracePt t="49708" x="5670550" y="2317750"/>
          <p14:tracePt t="49721" x="5670550" y="2324100"/>
          <p14:tracePt t="49738" x="5670550" y="2349500"/>
          <p14:tracePt t="49754" x="5670550" y="2381250"/>
          <p14:tracePt t="49755" x="5670550" y="2387600"/>
          <p14:tracePt t="49771" x="5670550" y="2393950"/>
          <p14:tracePt t="50003" x="5676900" y="2393950"/>
          <p14:tracePt t="50475" x="5683250" y="2387600"/>
          <p14:tracePt t="50499" x="5689600" y="2381250"/>
          <p14:tracePt t="50547" x="5695950" y="2374900"/>
          <p14:tracePt t="50571" x="5695950" y="2368550"/>
          <p14:tracePt t="50587" x="5708650" y="2355850"/>
          <p14:tracePt t="51235" x="5715000" y="2349500"/>
          <p14:tracePt t="51267" x="5721350" y="2349500"/>
          <p14:tracePt t="51299" x="5727700" y="2349500"/>
          <p14:tracePt t="51315" x="5734050" y="2343150"/>
          <p14:tracePt t="51339" x="5740400" y="2343150"/>
          <p14:tracePt t="51347" x="5759450" y="2343150"/>
          <p14:tracePt t="51355" x="5778500" y="2343150"/>
          <p14:tracePt t="51371" x="5854700" y="2343150"/>
          <p14:tracePt t="51388" x="5956300" y="2343150"/>
          <p14:tracePt t="51404" x="6070600" y="2374900"/>
          <p14:tracePt t="51421" x="6203950" y="2432050"/>
          <p14:tracePt t="51438" x="6343650" y="2520950"/>
          <p14:tracePt t="51455" x="6502400" y="2616200"/>
          <p14:tracePt t="51471" x="6610350" y="2711450"/>
          <p14:tracePt t="51489" x="6654800" y="2794000"/>
          <p14:tracePt t="51505" x="6661150" y="2876550"/>
          <p14:tracePt t="51521" x="6661150" y="2921000"/>
          <p14:tracePt t="51538" x="6661150" y="2952750"/>
          <p14:tracePt t="51555" x="6654800" y="2990850"/>
          <p14:tracePt t="51556" x="6642100" y="2997200"/>
          <p14:tracePt t="51571" x="6635750" y="3022600"/>
          <p14:tracePt t="51596" x="6629400" y="3028950"/>
          <p14:tracePt t="51612" x="6629400" y="3035300"/>
          <p14:tracePt t="51621" x="6610350" y="3054350"/>
          <p14:tracePt t="51638" x="6591300" y="3073400"/>
          <p14:tracePt t="51655" x="6584950" y="3086100"/>
          <p14:tracePt t="51671" x="6572250" y="3105150"/>
          <p14:tracePt t="51688" x="6553200" y="3136900"/>
          <p14:tracePt t="51705" x="6546850" y="3194050"/>
          <p14:tracePt t="51722" x="6515100" y="3276600"/>
          <p14:tracePt t="51738" x="6515100" y="3397250"/>
          <p14:tracePt t="51755" x="6515100" y="3543300"/>
          <p14:tracePt t="51771" x="6515100" y="3752850"/>
          <p14:tracePt t="51788" x="6515100" y="3892550"/>
          <p14:tracePt t="51805" x="6515100" y="4032250"/>
          <p14:tracePt t="51821" x="6515100" y="4159250"/>
          <p14:tracePt t="51838" x="6502400" y="4267200"/>
          <p14:tracePt t="51855" x="6496050" y="4337050"/>
          <p14:tracePt t="51871" x="6470650" y="4387850"/>
          <p14:tracePt t="51888" x="6457950" y="4432300"/>
          <p14:tracePt t="51905" x="6445250" y="4470400"/>
          <p14:tracePt t="51921" x="6426200" y="4489450"/>
          <p14:tracePt t="51938" x="6413500" y="4502150"/>
          <p14:tracePt t="51955" x="6400800" y="4514850"/>
          <p14:tracePt t="51956" x="6394450" y="4514850"/>
          <p14:tracePt t="51972" x="6350000" y="4514850"/>
          <p14:tracePt t="51989" x="6280150" y="4514850"/>
          <p14:tracePt t="52005" x="6191250" y="4514850"/>
          <p14:tracePt t="52021" x="6064250" y="4514850"/>
          <p14:tracePt t="52038" x="5867400" y="4457700"/>
          <p14:tracePt t="52055" x="5613400" y="4387850"/>
          <p14:tracePt t="52071" x="5384800" y="4343400"/>
          <p14:tracePt t="52088" x="5168900" y="4273550"/>
          <p14:tracePt t="52105" x="5022850" y="4267200"/>
          <p14:tracePt t="52121" x="4965700" y="4254500"/>
          <p14:tracePt t="52138" x="4933950" y="4235450"/>
          <p14:tracePt t="52155" x="4914900" y="4229100"/>
          <p14:tracePt t="52172" x="4889500" y="4222750"/>
          <p14:tracePt t="52189" x="4870450" y="4210050"/>
          <p14:tracePt t="52205" x="4851400" y="4191000"/>
          <p14:tracePt t="52221" x="4845050" y="4184650"/>
          <p14:tracePt t="52238" x="4838700" y="4178300"/>
          <p14:tracePt t="52255" x="4832350" y="4171950"/>
          <p14:tracePt t="52271" x="4826000" y="4165600"/>
          <p14:tracePt t="52288" x="4806950" y="4152900"/>
          <p14:tracePt t="52305" x="4794250" y="4146550"/>
          <p14:tracePt t="52321" x="4749800" y="4146550"/>
          <p14:tracePt t="52338" x="4660900" y="4146550"/>
          <p14:tracePt t="52355" x="4521200" y="4146550"/>
          <p14:tracePt t="52372" x="4089400" y="4146550"/>
          <p14:tracePt t="52388" x="3702050" y="4146550"/>
          <p14:tracePt t="52405" x="3302000" y="4133850"/>
          <p14:tracePt t="52421" x="2870200" y="4070350"/>
          <p14:tracePt t="52438" x="2552700" y="4013200"/>
          <p14:tracePt t="52455" x="2292350" y="3994150"/>
          <p14:tracePt t="52471" x="2146300" y="3981450"/>
          <p14:tracePt t="52488" x="2082800" y="3975100"/>
          <p14:tracePt t="52505" x="2076450" y="3975100"/>
          <p14:tracePt t="52628" x="2076450" y="3956050"/>
          <p14:tracePt t="52636" x="2082800" y="3956050"/>
          <p14:tracePt t="52644" x="2095500" y="3956050"/>
          <p14:tracePt t="52655" x="2114550" y="3949700"/>
          <p14:tracePt t="52671" x="2139950" y="3943350"/>
          <p14:tracePt t="52689" x="2152650" y="3943350"/>
          <p14:tracePt t="52705" x="2159000" y="3930650"/>
          <p14:tracePt t="52724" x="2178050" y="3930650"/>
          <p14:tracePt t="52748" x="2184400" y="3924300"/>
          <p14:tracePt t="52764" x="2190750" y="3917950"/>
          <p14:tracePt t="52852" x="2171700" y="3937000"/>
          <p14:tracePt t="52860" x="2139950" y="3981450"/>
          <p14:tracePt t="52872" x="2095500" y="4025900"/>
          <p14:tracePt t="52888" x="2000250" y="4108450"/>
          <p14:tracePt t="52906" x="1860550" y="4210050"/>
          <p14:tracePt t="52922" x="1771650" y="4279900"/>
          <p14:tracePt t="52939" x="1714500" y="4318000"/>
          <p14:tracePt t="52955" x="1689100" y="4337050"/>
          <p14:tracePt t="52972" x="1682750" y="4343400"/>
          <p14:tracePt t="53132" x="1682750" y="4330700"/>
          <p14:tracePt t="53140" x="1689100" y="4318000"/>
          <p14:tracePt t="53156" x="1689100" y="4311650"/>
          <p14:tracePt t="53172" x="1695450" y="4305300"/>
          <p14:tracePt t="53188" x="1708150" y="4279900"/>
          <p14:tracePt t="53205" x="1720850" y="4260850"/>
          <p14:tracePt t="53222" x="1727200" y="4248150"/>
          <p14:tracePt t="53238" x="1739900" y="4241800"/>
          <p14:tracePt t="53255" x="1746250" y="4229100"/>
          <p14:tracePt t="53272" x="1752600" y="4222750"/>
          <p14:tracePt t="53288" x="1758950" y="4216400"/>
          <p14:tracePt t="53388" x="1765300" y="4216400"/>
          <p14:tracePt t="53444" x="1771650" y="4216400"/>
          <p14:tracePt t="53452" x="1771650" y="4222750"/>
          <p14:tracePt t="53460" x="1771650" y="4235450"/>
          <p14:tracePt t="53476" x="1771650" y="4241800"/>
          <p14:tracePt t="53492" x="1771650" y="4248150"/>
          <p14:tracePt t="53516" x="1771650" y="4254500"/>
          <p14:tracePt t="54044" x="1765300" y="4260850"/>
          <p14:tracePt t="54052" x="1758950" y="4267200"/>
          <p14:tracePt t="54220" x="1765300" y="4267200"/>
          <p14:tracePt t="54228" x="1809750" y="4267200"/>
          <p14:tracePt t="54239" x="1866900" y="4254500"/>
          <p14:tracePt t="54255" x="2044700" y="4216400"/>
          <p14:tracePt t="54272" x="2273300" y="4171950"/>
          <p14:tracePt t="54289" x="2603500" y="4133850"/>
          <p14:tracePt t="54305" x="3028950" y="4064000"/>
          <p14:tracePt t="54322" x="3517900" y="4013200"/>
          <p14:tracePt t="54339" x="4038600" y="3975100"/>
          <p14:tracePt t="54355" x="4400550" y="3949700"/>
          <p14:tracePt t="54372" x="4775200" y="3905250"/>
          <p14:tracePt t="54389" x="4914900" y="3898900"/>
          <p14:tracePt t="54406" x="4984750" y="3886200"/>
          <p14:tracePt t="54422" x="5041900" y="3848100"/>
          <p14:tracePt t="54439" x="5105400" y="3810000"/>
          <p14:tracePt t="54455" x="5187950" y="3752850"/>
          <p14:tracePt t="54472" x="5226050" y="3695700"/>
          <p14:tracePt t="54489" x="5264150" y="3651250"/>
          <p14:tracePt t="54505" x="5283200" y="3600450"/>
          <p14:tracePt t="54522" x="5302250" y="3556000"/>
          <p14:tracePt t="54539" x="5314950" y="3498850"/>
          <p14:tracePt t="54555" x="5334000" y="3429000"/>
          <p14:tracePt t="54572" x="5340350" y="3295650"/>
          <p14:tracePt t="54589" x="5391150" y="3117850"/>
          <p14:tracePt t="54605" x="5467350" y="2978150"/>
          <p14:tracePt t="54622" x="5581650" y="2755900"/>
          <p14:tracePt t="54639" x="5683250" y="2603500"/>
          <p14:tracePt t="54655" x="5822950" y="2425700"/>
          <p14:tracePt t="54672" x="5937250" y="2286000"/>
          <p14:tracePt t="54689" x="6007100" y="2190750"/>
          <p14:tracePt t="54705" x="6045200" y="2108200"/>
          <p14:tracePt t="54722" x="6070600" y="2063750"/>
          <p14:tracePt t="54739" x="6076950" y="2051050"/>
          <p14:tracePt t="54755" x="6089650" y="2019300"/>
          <p14:tracePt t="54772" x="6102350" y="1987550"/>
          <p14:tracePt t="54789" x="6108700" y="1981200"/>
          <p14:tracePt t="54805" x="6115050" y="1968500"/>
          <p14:tracePt t="54822" x="6115050" y="1955800"/>
          <p14:tracePt t="54839" x="6115050" y="1949450"/>
          <p14:tracePt t="54860" x="6115050" y="1943100"/>
          <p14:tracePt t="55164" x="6115050" y="1936750"/>
          <p14:tracePt t="55220" x="6108700" y="1936750"/>
          <p14:tracePt t="55228" x="6089650" y="1949450"/>
          <p14:tracePt t="55239" x="6083300" y="1949450"/>
          <p14:tracePt t="55255" x="6057900" y="1962150"/>
          <p14:tracePt t="55272" x="6019800" y="1962150"/>
          <p14:tracePt t="55289" x="5994400" y="1962150"/>
          <p14:tracePt t="55305" x="5981700" y="1962150"/>
          <p14:tracePt t="55322" x="5956300" y="1962150"/>
          <p14:tracePt t="55339" x="5943600" y="1962150"/>
          <p14:tracePt t="55355" x="5918200" y="1962150"/>
          <p14:tracePt t="55372" x="5905500" y="1962150"/>
          <p14:tracePt t="55389" x="5886450" y="1962150"/>
          <p14:tracePt t="55412" x="5880100" y="1962150"/>
          <p14:tracePt t="55444" x="5873750" y="1962150"/>
          <p14:tracePt t="55460" x="5854700" y="1949450"/>
          <p14:tracePt t="55612" x="5854700" y="1955800"/>
          <p14:tracePt t="55620" x="5854700" y="1974850"/>
          <p14:tracePt t="55639" x="5854700" y="1987550"/>
          <p14:tracePt t="55656" x="5854700" y="2000250"/>
          <p14:tracePt t="55672" x="5854700" y="2012950"/>
          <p14:tracePt t="55689" x="5854700" y="2025650"/>
          <p14:tracePt t="55706" x="5854700" y="2032000"/>
          <p14:tracePt t="55722" x="5854700" y="2038350"/>
          <p14:tracePt t="55917" x="5861050" y="2044700"/>
          <p14:tracePt t="55924" x="5867400" y="2063750"/>
          <p14:tracePt t="55939" x="5873750" y="2070100"/>
          <p14:tracePt t="55956" x="5873750" y="2076450"/>
          <p14:tracePt t="55972" x="5880100" y="2089150"/>
          <p14:tracePt t="55989" x="5880100" y="2095500"/>
          <p14:tracePt t="56006" x="5886450" y="2108200"/>
          <p14:tracePt t="56036" x="5899150" y="2114550"/>
          <p14:tracePt t="56069" x="5905500" y="2120900"/>
          <p14:tracePt t="56125" x="5918200" y="2127250"/>
          <p14:tracePt t="56149" x="5918200" y="2133600"/>
          <p14:tracePt t="56156" x="5924550" y="2146300"/>
          <p14:tracePt t="56181" x="5937250" y="2152650"/>
          <p14:tracePt t="56205" x="5943600" y="2159000"/>
          <p14:tracePt t="56237" x="5949950" y="2165350"/>
          <p14:tracePt t="56244" x="5949950" y="2171700"/>
          <p14:tracePt t="56269" x="5949950" y="2178050"/>
          <p14:tracePt t="56277" x="5949950" y="2190750"/>
          <p14:tracePt t="56293" x="5949950" y="2203450"/>
          <p14:tracePt t="56306" x="5949950" y="2209800"/>
          <p14:tracePt t="56322" x="5949950" y="2216150"/>
          <p14:tracePt t="56339" x="5949950" y="2228850"/>
          <p14:tracePt t="56356" x="5949950" y="2247900"/>
          <p14:tracePt t="56373" x="5949950" y="2266950"/>
          <p14:tracePt t="56389" x="5949950" y="2279650"/>
          <p14:tracePt t="56406" x="5949950" y="2286000"/>
          <p14:tracePt t="56429" x="5949950" y="2292350"/>
          <p14:tracePt t="56637" x="5949950" y="2311400"/>
          <p14:tracePt t="56645" x="5949950" y="2317750"/>
          <p14:tracePt t="56661" x="5949950" y="2324100"/>
          <p14:tracePt t="56672" x="5949950" y="2330450"/>
          <p14:tracePt t="56689" x="5949950" y="2355850"/>
          <p14:tracePt t="56706" x="5949950" y="2368550"/>
          <p14:tracePt t="56722" x="5937250" y="2406650"/>
          <p14:tracePt t="56739" x="5937250" y="2419350"/>
          <p14:tracePt t="56756" x="5937250" y="2444750"/>
          <p14:tracePt t="56772" x="5937250" y="2457450"/>
          <p14:tracePt t="56789" x="5937250" y="2476500"/>
          <p14:tracePt t="56806" x="5937250" y="2482850"/>
          <p14:tracePt t="56829" x="5937250" y="2489200"/>
          <p14:tracePt t="56869" x="5937250" y="2495550"/>
          <p14:tracePt t="56909" x="5937250" y="2514600"/>
          <p14:tracePt t="56917" x="5937250" y="2520950"/>
          <p14:tracePt t="56939" x="5937250" y="2527300"/>
          <p14:tracePt t="56956" x="5937250" y="2533650"/>
          <p14:tracePt t="56973" x="5937250" y="2559050"/>
          <p14:tracePt t="56989" x="5937250" y="2565400"/>
          <p14:tracePt t="57006" x="5937250" y="2571750"/>
          <p14:tracePt t="57023" x="5937250" y="2597150"/>
          <p14:tracePt t="57039" x="5937250" y="2603500"/>
          <p14:tracePt t="57056" x="5937250" y="2609850"/>
          <p14:tracePt t="57073" x="5937250" y="2635250"/>
          <p14:tracePt t="57089" x="5937250" y="2641600"/>
          <p14:tracePt t="57106" x="5937250" y="2647950"/>
          <p14:tracePt t="57123" x="5937250" y="2673350"/>
          <p14:tracePt t="57139" x="5937250" y="2686050"/>
          <p14:tracePt t="57156" x="5937250" y="2705100"/>
          <p14:tracePt t="57173" x="5937250" y="2717800"/>
          <p14:tracePt t="57189" x="5937250" y="2724150"/>
          <p14:tracePt t="57213" x="5937250" y="2743200"/>
          <p14:tracePt t="57261" x="5937250" y="2749550"/>
          <p14:tracePt t="57285" x="5937250" y="2755900"/>
          <p14:tracePt t="57301" x="5937250" y="2762250"/>
          <p14:tracePt t="57317" x="5937250" y="2774950"/>
          <p14:tracePt t="57333" x="5937250" y="2787650"/>
          <p14:tracePt t="57341" x="5937250" y="2794000"/>
          <p14:tracePt t="57356" x="5930900" y="2806700"/>
          <p14:tracePt t="57373" x="5930900" y="2825750"/>
          <p14:tracePt t="57389" x="5930900" y="2857500"/>
          <p14:tracePt t="57406" x="5911850" y="2876550"/>
          <p14:tracePt t="57423" x="5911850" y="2901950"/>
          <p14:tracePt t="57439" x="5911850" y="2908300"/>
          <p14:tracePt t="57456" x="5911850" y="2940050"/>
          <p14:tracePt t="57473" x="5905500" y="2959100"/>
          <p14:tracePt t="57489" x="5905500" y="2978150"/>
          <p14:tracePt t="57506" x="5899150" y="3016250"/>
          <p14:tracePt t="57523" x="5899150" y="3028950"/>
          <p14:tracePt t="57539" x="5899150" y="3041650"/>
          <p14:tracePt t="57556" x="5899150" y="3067050"/>
          <p14:tracePt t="57573" x="5899150" y="3079750"/>
          <p14:tracePt t="57589" x="5899150" y="3105150"/>
          <p14:tracePt t="57606" x="5899150" y="3111500"/>
          <p14:tracePt t="57623" x="5899150" y="3117850"/>
          <p14:tracePt t="57639" x="5899150" y="3136900"/>
          <p14:tracePt t="57656" x="5899150" y="3143250"/>
          <p14:tracePt t="57673" x="5899150" y="3155950"/>
          <p14:tracePt t="57689" x="5899150" y="3181350"/>
          <p14:tracePt t="57706" x="5899150" y="3187700"/>
          <p14:tracePt t="57723" x="5899150" y="3194050"/>
          <p14:tracePt t="57739" x="5899150" y="3213100"/>
          <p14:tracePt t="57756" x="5899150" y="3225800"/>
          <p14:tracePt t="57773" x="5899150" y="3257550"/>
          <p14:tracePt t="57789" x="5899150" y="3263900"/>
          <p14:tracePt t="57806" x="5899150" y="3289300"/>
          <p14:tracePt t="57823" x="5867400" y="3314700"/>
          <p14:tracePt t="57839" x="5867400" y="3327400"/>
          <p14:tracePt t="57856" x="5867400" y="3333750"/>
          <p14:tracePt t="57873" x="5867400" y="3352800"/>
          <p14:tracePt t="57890" x="5867400" y="3365500"/>
          <p14:tracePt t="57907" x="5867400" y="3371850"/>
          <p14:tracePt t="57925" x="5867400" y="3384550"/>
          <p14:tracePt t="57949" x="5867400" y="3390900"/>
          <p14:tracePt t="57965" x="5867400" y="3403600"/>
          <p14:tracePt t="57981" x="5867400" y="3409950"/>
          <p14:tracePt t="57997" x="5867400" y="3422650"/>
          <p14:tracePt t="58037" x="5867400" y="3429000"/>
          <p14:tracePt t="58069" x="5867400" y="3441700"/>
          <p14:tracePt t="58093" x="5867400" y="3448050"/>
          <p14:tracePt t="58101" x="5867400" y="3460750"/>
          <p14:tracePt t="58109" x="5867400" y="3467100"/>
          <p14:tracePt t="58123" x="5867400" y="3479800"/>
          <p14:tracePt t="58139" x="5867400" y="3492500"/>
          <p14:tracePt t="58156" x="5873750" y="3517900"/>
          <p14:tracePt t="58173" x="5880100" y="3575050"/>
          <p14:tracePt t="58189" x="5880100" y="3606800"/>
          <p14:tracePt t="58206" x="5880100" y="3625850"/>
          <p14:tracePt t="58223" x="5892800" y="3663950"/>
          <p14:tracePt t="58240" x="5892800" y="3695700"/>
          <p14:tracePt t="58256" x="5899150" y="3721100"/>
          <p14:tracePt t="58273" x="5905500" y="3733800"/>
          <p14:tracePt t="58289" x="5905500" y="3752850"/>
          <p14:tracePt t="58306" x="5911850" y="3771900"/>
          <p14:tracePt t="58469" x="5911850" y="3778250"/>
          <p14:tracePt t="58573" x="5911850" y="3790950"/>
          <p14:tracePt t="58581" x="5911850" y="3803650"/>
          <p14:tracePt t="58590" x="5911850" y="3822700"/>
          <p14:tracePt t="58606" x="5911850" y="3841750"/>
          <p14:tracePt t="58623" x="5911850" y="3867150"/>
          <p14:tracePt t="58639" x="5911850" y="3911600"/>
          <p14:tracePt t="58656" x="5911850" y="3975100"/>
          <p14:tracePt t="58673" x="5911850" y="4019550"/>
          <p14:tracePt t="58689" x="5911850" y="4057650"/>
          <p14:tracePt t="58706" x="5899150" y="4095750"/>
          <p14:tracePt t="58723" x="5886450" y="4127500"/>
          <p14:tracePt t="58739" x="5873750" y="4133850"/>
          <p14:tracePt t="58756" x="5867400" y="4140200"/>
          <p14:tracePt t="58773" x="5854700" y="4159250"/>
          <p14:tracePt t="58790" x="5829300" y="4165600"/>
          <p14:tracePt t="58806" x="5810250" y="4165600"/>
          <p14:tracePt t="58823" x="5797550" y="4165600"/>
          <p14:tracePt t="58840" x="5791200" y="4171950"/>
          <p14:tracePt t="59069" x="5791200" y="4191000"/>
          <p14:tracePt t="59086" x="5791200" y="4197350"/>
          <p14:tracePt t="59101" x="5791200" y="4203700"/>
          <p14:tracePt t="59117" x="5791200" y="4210050"/>
          <p14:tracePt t="59141" x="5791200" y="4229100"/>
          <p14:tracePt t="59150" x="5791200" y="4235450"/>
          <p14:tracePt t="63751" x="5784850" y="4235450"/>
          <p14:tracePt t="63758" x="5740400" y="4235450"/>
          <p14:tracePt t="63774" x="5676900" y="4235450"/>
          <p14:tracePt t="63791" x="5524500" y="4235450"/>
          <p14:tracePt t="63807" x="5365750" y="4235450"/>
          <p14:tracePt t="63824" x="5156200" y="4235450"/>
          <p14:tracePt t="63841" x="4927600" y="4216400"/>
          <p14:tracePt t="63857" x="4648200" y="4171950"/>
          <p14:tracePt t="63874" x="4349750" y="4127500"/>
          <p14:tracePt t="63891" x="4102100" y="4089400"/>
          <p14:tracePt t="63908" x="3956050" y="4064000"/>
          <p14:tracePt t="63924" x="3879850" y="4064000"/>
          <p14:tracePt t="63941" x="3816350" y="4038600"/>
          <p14:tracePt t="63957" x="3759200" y="4032250"/>
          <p14:tracePt t="63974" x="3702050" y="4032250"/>
          <p14:tracePt t="63991" x="3676650" y="4032250"/>
          <p14:tracePt t="64007" x="3638550" y="4032250"/>
          <p14:tracePt t="64024" x="3632200" y="4032250"/>
          <p14:tracePt t="64046" x="3619500" y="4032250"/>
          <p14:tracePt t="64214" x="3632200" y="4032250"/>
          <p14:tracePt t="64222" x="3644900" y="4032250"/>
          <p14:tracePt t="64241" x="3657600" y="4044950"/>
          <p14:tracePt t="64257" x="3663950" y="4044950"/>
          <p14:tracePt t="64274" x="3683000" y="4057650"/>
          <p14:tracePt t="64291" x="3689350" y="4057650"/>
          <p14:tracePt t="64307" x="3733800" y="4070350"/>
          <p14:tracePt t="64324" x="3759200" y="4083050"/>
          <p14:tracePt t="64341" x="3790950" y="4083050"/>
          <p14:tracePt t="64357" x="3829050" y="4089400"/>
          <p14:tracePt t="64374" x="3886200" y="4102100"/>
          <p14:tracePt t="64391" x="3911600" y="4102100"/>
          <p14:tracePt t="64408" x="3949700" y="4121150"/>
          <p14:tracePt t="64424" x="3962400" y="4121150"/>
          <p14:tracePt t="64441" x="3987800" y="4127500"/>
          <p14:tracePt t="64458" x="3994150" y="4133850"/>
          <p14:tracePt t="64474" x="4025900" y="4140200"/>
          <p14:tracePt t="64518" x="4032250" y="4140200"/>
          <p14:tracePt t="64654" x="4051300" y="4140200"/>
          <p14:tracePt t="65719" x="4057650" y="4140200"/>
          <p14:tracePt t="65735" x="4057650" y="4133850"/>
          <p14:tracePt t="65879" x="4057650" y="4127500"/>
          <p14:tracePt t="65951" x="4064000" y="4127500"/>
          <p14:tracePt t="65959" x="4089400" y="4127500"/>
          <p14:tracePt t="65967" x="4114800" y="4127500"/>
          <p14:tracePt t="65975" x="4159250" y="4127500"/>
          <p14:tracePt t="65991" x="4286250" y="4102100"/>
          <p14:tracePt t="66008" x="4451350" y="4051300"/>
          <p14:tracePt t="66025" x="4648200" y="4025900"/>
          <p14:tracePt t="66041" x="4857750" y="3987800"/>
          <p14:tracePt t="66058" x="4984750" y="3975100"/>
          <p14:tracePt t="66075" x="5092700" y="3975100"/>
          <p14:tracePt t="66091" x="5232400" y="3975100"/>
          <p14:tracePt t="66108" x="5340350" y="3975100"/>
          <p14:tracePt t="66125" x="5410200" y="3975100"/>
          <p14:tracePt t="66141" x="5454650" y="3975100"/>
          <p14:tracePt t="66158" x="5499100" y="3975100"/>
          <p14:tracePt t="66175" x="5594350" y="3975100"/>
          <p14:tracePt t="66191" x="5702300" y="3994150"/>
          <p14:tracePt t="66208" x="5822950" y="3994150"/>
          <p14:tracePt t="66225" x="5930900" y="3994150"/>
          <p14:tracePt t="66241" x="6038850" y="3994150"/>
          <p14:tracePt t="66258" x="6134100" y="4000500"/>
          <p14:tracePt t="66275" x="6178550" y="4000500"/>
          <p14:tracePt t="66291" x="6184900" y="4000500"/>
          <p14:tracePt t="66308" x="6197600" y="4006850"/>
          <p14:tracePt t="66439" x="6203950" y="4019550"/>
          <p14:tracePt t="66447" x="6203950" y="4025900"/>
          <p14:tracePt t="66458" x="6197600" y="4038600"/>
          <p14:tracePt t="66475" x="6096000" y="4089400"/>
          <p14:tracePt t="66491" x="5969000" y="4108450"/>
          <p14:tracePt t="66508" x="5772150" y="4121150"/>
          <p14:tracePt t="66525" x="5575300" y="4152900"/>
          <p14:tracePt t="66541" x="5416550" y="4152900"/>
          <p14:tracePt t="66558" x="5353050" y="4146550"/>
          <p14:tracePt t="66575" x="5314950" y="4140200"/>
          <p14:tracePt t="66591" x="5308600" y="4140200"/>
          <p14:tracePt t="66647" x="5302250" y="4133850"/>
          <p14:tracePt t="66743" x="5302250" y="4121150"/>
          <p14:tracePt t="66759" x="5302250" y="4108450"/>
          <p14:tracePt t="66767" x="5314950" y="4108450"/>
          <p14:tracePt t="66775" x="5327650" y="4102100"/>
          <p14:tracePt t="66791" x="5372100" y="4089400"/>
          <p14:tracePt t="66808" x="5448300" y="4070350"/>
          <p14:tracePt t="66825" x="5518150" y="4064000"/>
          <p14:tracePt t="66842" x="5613400" y="4051300"/>
          <p14:tracePt t="66858" x="5740400" y="4038600"/>
          <p14:tracePt t="66875" x="5867400" y="4019550"/>
          <p14:tracePt t="66892" x="5981700" y="3994150"/>
          <p14:tracePt t="66909" x="6051550" y="3994150"/>
          <p14:tracePt t="66925" x="6096000" y="3994150"/>
          <p14:tracePt t="66941" x="6102350" y="3994150"/>
          <p14:tracePt t="67159" x="6108700" y="3994150"/>
          <p14:tracePt t="67175" x="6115050" y="3994150"/>
          <p14:tracePt t="67183" x="6121400" y="3994150"/>
          <p14:tracePt t="67192" x="6134100" y="3994150"/>
          <p14:tracePt t="67208" x="6153150" y="3994150"/>
          <p14:tracePt t="67225" x="6172200" y="3994150"/>
          <p14:tracePt t="67242" x="6178550" y="3994150"/>
          <p14:tracePt t="67351" x="6184900" y="3994150"/>
          <p14:tracePt t="67639" x="6191250" y="3987800"/>
          <p14:tracePt t="67775" x="6191250" y="4000500"/>
          <p14:tracePt t="67783" x="6191250" y="4006850"/>
          <p14:tracePt t="67792" x="6191250" y="4013200"/>
          <p14:tracePt t="67808" x="6191250" y="4044950"/>
          <p14:tracePt t="67825" x="6203950" y="4102100"/>
          <p14:tracePt t="67842" x="6203950" y="4178300"/>
          <p14:tracePt t="67858" x="6203950" y="4222750"/>
          <p14:tracePt t="67875" x="6178550" y="4260850"/>
          <p14:tracePt t="67892" x="6172200" y="4279900"/>
          <p14:tracePt t="67909" x="6165850" y="4286250"/>
          <p14:tracePt t="67935" x="6146800" y="4286250"/>
          <p14:tracePt t="67975" x="6140450" y="4286250"/>
          <p14:tracePt t="68007" x="6134100" y="4292600"/>
          <p14:tracePt t="68015" x="6134100" y="4324350"/>
          <p14:tracePt t="68025" x="6146800" y="4356100"/>
          <p14:tracePt t="68042" x="6197600" y="4438650"/>
          <p14:tracePt t="68058" x="6267450" y="4540250"/>
          <p14:tracePt t="68075" x="6356350" y="4635500"/>
          <p14:tracePt t="68092" x="6470650" y="4718050"/>
          <p14:tracePt t="68108" x="6559550" y="4781550"/>
          <p14:tracePt t="68125" x="6629400" y="4826000"/>
          <p14:tracePt t="68142" x="6699250" y="4845050"/>
          <p14:tracePt t="68158" x="6756400" y="4876800"/>
          <p14:tracePt t="68175" x="6819900" y="4883150"/>
          <p14:tracePt t="68192" x="6838950" y="4889500"/>
          <p14:tracePt t="68279" x="6819900" y="4889500"/>
          <p14:tracePt t="68287" x="6781800" y="4889500"/>
          <p14:tracePt t="68295" x="6731000" y="4857750"/>
          <p14:tracePt t="68308" x="6673850" y="4806950"/>
          <p14:tracePt t="68325" x="6635750" y="4724400"/>
          <p14:tracePt t="68342" x="6635750" y="4711700"/>
          <p14:tracePt t="68415" x="6635750" y="4705350"/>
          <p14:tracePt t="68423" x="6629400" y="4686300"/>
          <p14:tracePt t="68456" x="6616700" y="4679950"/>
          <p14:tracePt t="68472" x="6610350" y="4673600"/>
          <p14:tracePt t="68535" x="6610350" y="4667250"/>
          <p14:tracePt t="68559" x="6604000" y="4654550"/>
          <p14:tracePt t="68712" x="6597650" y="4648200"/>
          <p14:tracePt t="68719" x="6591300" y="4641850"/>
          <p14:tracePt t="68727" x="6572250" y="4622800"/>
          <p14:tracePt t="68783" x="6565900" y="4622800"/>
          <p14:tracePt t="68792" x="6546850" y="4622800"/>
          <p14:tracePt t="68799" x="6534150" y="4622800"/>
          <p14:tracePt t="68809" x="6515100" y="4635500"/>
          <p14:tracePt t="68825" x="6477000" y="4673600"/>
          <p14:tracePt t="68842" x="6438900" y="4718050"/>
          <p14:tracePt t="68859" x="6426200" y="4768850"/>
          <p14:tracePt t="68875" x="6407150" y="4800600"/>
          <p14:tracePt t="68892" x="6400800" y="4832350"/>
          <p14:tracePt t="68909" x="6388100" y="4851400"/>
          <p14:tracePt t="68925" x="6381750" y="4857750"/>
          <p14:tracePt t="68942" x="6381750" y="4870450"/>
          <p14:tracePt t="68959" x="6381750" y="4876800"/>
          <p14:tracePt t="68975" x="6381750" y="4889500"/>
          <p14:tracePt t="68992" x="6369050" y="4902200"/>
          <p14:tracePt t="69009" x="6369050" y="4908550"/>
          <p14:tracePt t="69026" x="6369050" y="4921250"/>
          <p14:tracePt t="69042" x="6369050" y="4946650"/>
          <p14:tracePt t="69059" x="6362700" y="4953000"/>
          <p14:tracePt t="69075" x="6356350" y="4972050"/>
          <p14:tracePt t="69092" x="6343650" y="4991100"/>
          <p14:tracePt t="69109" x="6330950" y="5029200"/>
          <p14:tracePt t="69125" x="6299200" y="5137150"/>
          <p14:tracePt t="69142" x="6261100" y="5264150"/>
          <p14:tracePt t="69159" x="6197600" y="5416550"/>
          <p14:tracePt t="69176" x="6070600" y="5511800"/>
          <p14:tracePt t="69192" x="6026150" y="5562600"/>
          <p14:tracePt t="69209" x="6013450" y="5562600"/>
          <p14:tracePt t="69520" x="5994400" y="5562600"/>
          <p14:tracePt t="69568" x="5949950" y="5562600"/>
          <p14:tracePt t="69576" x="5943600" y="5562600"/>
          <p14:tracePt t="69592" x="5911850" y="5511800"/>
          <p14:tracePt t="69609" x="5829300" y="5435600"/>
          <p14:tracePt t="69625" x="5784850" y="5378450"/>
          <p14:tracePt t="69642" x="5759450" y="5340350"/>
          <p14:tracePt t="69659" x="5734050" y="5302250"/>
          <p14:tracePt t="69675" x="5727700" y="5295900"/>
          <p14:tracePt t="69692" x="5708650" y="5289550"/>
          <p14:tracePt t="69712" x="5702300" y="5283200"/>
          <p14:tracePt t="69736" x="5695950" y="5283200"/>
          <p14:tracePt t="69760" x="5695950" y="5289550"/>
          <p14:tracePt t="69768" x="5702300" y="5289550"/>
          <p14:tracePt t="69776" x="5721350" y="5289550"/>
          <p14:tracePt t="69792" x="5784850" y="5302250"/>
          <p14:tracePt t="69809" x="5816600" y="5308600"/>
          <p14:tracePt t="70064" x="5829300" y="5314950"/>
          <p14:tracePt t="70072" x="5835650" y="5314950"/>
          <p14:tracePt t="70080" x="5848350" y="5321300"/>
          <p14:tracePt t="70120" x="5835650" y="5334000"/>
          <p14:tracePt t="70128" x="5822950" y="5340350"/>
          <p14:tracePt t="70136" x="5803900" y="5340350"/>
          <p14:tracePt t="70144" x="5784850" y="5359400"/>
          <p14:tracePt t="70159" x="5778500" y="5365750"/>
          <p14:tracePt t="70176" x="5753100" y="5378450"/>
          <p14:tracePt t="70192" x="5746750" y="5378450"/>
          <p14:tracePt t="70216" x="5740400" y="5372100"/>
          <p14:tracePt t="70226" x="5740400" y="5365750"/>
          <p14:tracePt t="70243" x="5778500" y="5308600"/>
          <p14:tracePt t="70259" x="5861050" y="5257800"/>
          <p14:tracePt t="70276" x="5981700" y="5181600"/>
          <p14:tracePt t="70292" x="6121400" y="5080000"/>
          <p14:tracePt t="70309" x="6229350" y="4997450"/>
          <p14:tracePt t="70326" x="6305550" y="4933950"/>
          <p14:tracePt t="70342" x="6375400" y="4838700"/>
          <p14:tracePt t="70359" x="6413500" y="4756150"/>
          <p14:tracePt t="70360" x="6426200" y="4724400"/>
          <p14:tracePt t="70376" x="6464300" y="4654550"/>
          <p14:tracePt t="70392" x="6477000" y="4610100"/>
          <p14:tracePt t="70409" x="6502400" y="4565650"/>
          <p14:tracePt t="70426" x="6521450" y="4527550"/>
          <p14:tracePt t="70442" x="6521450" y="4502150"/>
          <p14:tracePt t="70459" x="6540500" y="4476750"/>
          <p14:tracePt t="70476" x="6546850" y="4470400"/>
          <p14:tracePt t="70504" x="6553200" y="4464050"/>
          <p14:tracePt t="70544" x="6553200" y="4483100"/>
          <p14:tracePt t="70552" x="6553200" y="4508500"/>
          <p14:tracePt t="70560" x="6553200" y="4527550"/>
          <p14:tracePt t="70576" x="6553200" y="4552950"/>
          <p14:tracePt t="70592" x="6553200" y="4591050"/>
          <p14:tracePt t="70609" x="6553200" y="4648200"/>
          <p14:tracePt t="70626" x="6553200" y="4756150"/>
          <p14:tracePt t="70642" x="6534150" y="4864100"/>
          <p14:tracePt t="70659" x="6502400" y="4978400"/>
          <p14:tracePt t="70676" x="6470650" y="5060950"/>
          <p14:tracePt t="70692" x="6457950" y="5130800"/>
          <p14:tracePt t="70709" x="6451600" y="5187950"/>
          <p14:tracePt t="70726" x="6432550" y="5245100"/>
          <p14:tracePt t="70742" x="6419850" y="5302250"/>
          <p14:tracePt t="70759" x="6413500" y="5334000"/>
          <p14:tracePt t="70776" x="6400800" y="5416550"/>
          <p14:tracePt t="70792" x="6400800" y="5499100"/>
          <p14:tracePt t="70809" x="6400800" y="5549900"/>
          <p14:tracePt t="70826" x="6400800" y="5607050"/>
          <p14:tracePt t="70842" x="6400800" y="5676900"/>
          <p14:tracePt t="70859" x="6400800" y="5721350"/>
          <p14:tracePt t="70876" x="6413500" y="5784850"/>
          <p14:tracePt t="70893" x="6426200" y="5810250"/>
          <p14:tracePt t="70910" x="6432550" y="5822950"/>
          <p14:tracePt t="70926" x="6432550" y="5835650"/>
          <p14:tracePt t="71016" x="6432550" y="5829300"/>
          <p14:tracePt t="71024" x="6432550" y="5822950"/>
          <p14:tracePt t="71043" x="6438900" y="5803900"/>
          <p14:tracePt t="71059" x="6445250" y="5791200"/>
          <p14:tracePt t="71076" x="6457950" y="5778500"/>
          <p14:tracePt t="71112" x="6477000" y="5791200"/>
          <p14:tracePt t="71120" x="6477000" y="5797550"/>
          <p14:tracePt t="71128" x="6477000" y="5822950"/>
          <p14:tracePt t="71142" x="6489700" y="5873750"/>
          <p14:tracePt t="71159" x="6546850" y="5981700"/>
          <p14:tracePt t="71176" x="6756400" y="6184900"/>
          <p14:tracePt t="71192" x="6978650" y="6299200"/>
          <p14:tracePt t="71209" x="7213600" y="6426200"/>
          <p14:tracePt t="71226" x="7461250" y="6483350"/>
          <p14:tracePt t="71243" x="7594600" y="6502400"/>
          <p14:tracePt t="71259" x="7696200" y="6527800"/>
          <p14:tracePt t="71276" x="7740650" y="6540500"/>
          <p14:tracePt t="71293" x="7747000" y="6546850"/>
          <p14:tracePt t="71328" x="7740650" y="6546850"/>
          <p14:tracePt t="71344" x="7734300" y="6546850"/>
          <p14:tracePt t="71352" x="7727950" y="6546850"/>
          <p14:tracePt t="71360" x="7727950" y="6527800"/>
          <p14:tracePt t="71376" x="7727950" y="6489700"/>
          <p14:tracePt t="71392" x="7727950" y="6445250"/>
          <p14:tracePt t="71409" x="7727950" y="6400800"/>
          <p14:tracePt t="71426" x="7727950" y="6362700"/>
          <p14:tracePt t="71442" x="7727950" y="6330950"/>
          <p14:tracePt t="71459" x="7727950" y="6324600"/>
          <p14:tracePt t="71476" x="7708900" y="6299200"/>
          <p14:tracePt t="71493" x="7702550" y="6292850"/>
          <p14:tracePt t="71512" x="7696200" y="6286500"/>
          <p14:tracePt t="71536" x="7670800" y="6280150"/>
          <p14:tracePt t="71560" x="7664450" y="6273800"/>
          <p14:tracePt t="71584" x="7651750" y="6273800"/>
          <p14:tracePt t="71592" x="7639050" y="6273800"/>
          <p14:tracePt t="71601" x="7620000" y="6280150"/>
          <p14:tracePt t="71609" x="7613650" y="6292850"/>
          <p14:tracePt t="71626" x="7607300" y="6311900"/>
          <p14:tracePt t="71643" x="7588250" y="6356350"/>
          <p14:tracePt t="71659" x="7569200" y="6394450"/>
          <p14:tracePt t="71676" x="7562850" y="6413500"/>
          <p14:tracePt t="71693" x="7543800" y="6438900"/>
          <p14:tracePt t="71709" x="7537450" y="6451600"/>
          <p14:tracePt t="71726" x="7531100" y="6457950"/>
          <p14:tracePt t="71752" x="7524750" y="6464300"/>
          <p14:tracePt t="71800" x="7505700" y="6464300"/>
          <p14:tracePt t="71808" x="7499350" y="6464300"/>
          <p14:tracePt t="71816" x="7499350" y="6445250"/>
          <p14:tracePt t="71826" x="7499350" y="6419850"/>
          <p14:tracePt t="71843" x="7493000" y="6394450"/>
          <p14:tracePt t="71859" x="7493000" y="6369050"/>
          <p14:tracePt t="71876" x="7473950" y="6356350"/>
          <p14:tracePt t="71893" x="7454900" y="6343650"/>
          <p14:tracePt t="71910" x="7372350" y="6318250"/>
          <p14:tracePt t="71926" x="7175500" y="6292850"/>
          <p14:tracePt t="71943" x="6908800" y="6254750"/>
          <p14:tracePt t="71959" x="6680200" y="6197600"/>
          <p14:tracePt t="71977" x="6489700" y="6165850"/>
          <p14:tracePt t="71993" x="6413500" y="6108700"/>
          <p14:tracePt t="72009" x="6394450" y="6089650"/>
          <p14:tracePt t="72048" x="6400800" y="6089650"/>
          <p14:tracePt t="72064" x="6413500" y="6089650"/>
          <p14:tracePt t="72072" x="6438900" y="6089650"/>
          <p14:tracePt t="72080" x="6438900" y="6121400"/>
          <p14:tracePt t="72093" x="6445250" y="6127750"/>
          <p14:tracePt t="72109" x="6451600" y="6172200"/>
          <p14:tracePt t="72126" x="6451600" y="6203950"/>
          <p14:tracePt t="72143" x="6451600" y="6229350"/>
          <p14:tracePt t="72159" x="6451600" y="6248400"/>
          <p14:tracePt t="72176" x="6451600" y="6254750"/>
          <p14:tracePt t="72216" x="6451600" y="6267450"/>
          <p14:tracePt t="72224" x="6445250" y="6267450"/>
          <p14:tracePt t="72232" x="6438900" y="6267450"/>
          <p14:tracePt t="72243" x="6426200" y="6267450"/>
          <p14:tracePt t="72259" x="6356350" y="6267450"/>
          <p14:tracePt t="72276" x="6248400" y="6248400"/>
          <p14:tracePt t="72293" x="6057900" y="6140450"/>
          <p14:tracePt t="72309" x="5772150" y="5981700"/>
          <p14:tracePt t="72326" x="5454650" y="5803900"/>
          <p14:tracePt t="72343" x="5219700" y="5689600"/>
          <p14:tracePt t="72359" x="5118100" y="5645150"/>
          <p14:tracePt t="72360" x="5111750" y="5638800"/>
          <p14:tracePt t="72376" x="5099050" y="5632450"/>
          <p14:tracePt t="72393" x="5092700" y="5619750"/>
          <p14:tracePt t="72448" x="5099050" y="5632450"/>
          <p14:tracePt t="72456" x="5124450" y="5664200"/>
          <p14:tracePt t="72464" x="5156200" y="5689600"/>
          <p14:tracePt t="72476" x="5200650" y="5740400"/>
          <p14:tracePt t="72493" x="5340350" y="5829300"/>
          <p14:tracePt t="72509" x="5581650" y="5924550"/>
          <p14:tracePt t="72526" x="5848350" y="5994400"/>
          <p14:tracePt t="72543" x="6038850" y="6019800"/>
          <p14:tracePt t="72560" x="6127750" y="6032500"/>
          <p14:tracePt t="72576" x="6191250" y="6032500"/>
          <p14:tracePt t="72593" x="6197600" y="6032500"/>
          <p14:tracePt t="72720" x="6191250" y="6032500"/>
          <p14:tracePt t="72728" x="6146800" y="6038850"/>
          <p14:tracePt t="72743" x="6108700" y="6064250"/>
          <p14:tracePt t="72759" x="5905500" y="6127750"/>
          <p14:tracePt t="72776" x="5511800" y="6254750"/>
          <p14:tracePt t="72793" x="5276850" y="6350000"/>
          <p14:tracePt t="72809" x="5105400" y="6445250"/>
          <p14:tracePt t="72826" x="5029200" y="6521450"/>
          <p14:tracePt t="72843" x="5010150" y="6546850"/>
          <p14:tracePt t="72860" x="5010150" y="6572250"/>
          <p14:tracePt t="72876" x="5010150" y="6597650"/>
          <p14:tracePt t="72920" x="5010150" y="6604000"/>
          <p14:tracePt t="72928" x="5016500" y="6604000"/>
          <p14:tracePt t="72936" x="5035550" y="6604000"/>
          <p14:tracePt t="72944" x="5073650" y="6584950"/>
          <p14:tracePt t="72960" x="5118100" y="6578600"/>
          <p14:tracePt t="72976" x="5264150" y="6489700"/>
          <p14:tracePt t="72993" x="5384800" y="6413500"/>
          <p14:tracePt t="73009" x="5492750" y="6330950"/>
          <p14:tracePt t="73026" x="5619750" y="6242050"/>
          <p14:tracePt t="73043" x="5740400" y="6146800"/>
          <p14:tracePt t="73060" x="5835650" y="6076950"/>
          <p14:tracePt t="73076" x="5861050" y="6019800"/>
          <p14:tracePt t="73093" x="5873750" y="6000750"/>
          <p14:tracePt t="73109" x="5880100" y="5994400"/>
          <p14:tracePt t="73177" x="5892800" y="6013450"/>
          <p14:tracePt t="73184" x="5905500" y="6032500"/>
          <p14:tracePt t="73194" x="5924550" y="6102350"/>
          <p14:tracePt t="73210" x="5949950" y="6184900"/>
          <p14:tracePt t="73226" x="5994400" y="6273800"/>
          <p14:tracePt t="73243" x="6013450" y="6330950"/>
          <p14:tracePt t="73260" x="6045200" y="6375400"/>
          <p14:tracePt t="73276" x="6051550" y="6426200"/>
          <p14:tracePt t="73293" x="6057900" y="6432550"/>
          <p14:tracePt t="73310" x="6064250" y="6445250"/>
          <p14:tracePt t="73326" x="6070600" y="6451600"/>
          <p14:tracePt t="73352" x="6083300" y="6457950"/>
          <p14:tracePt t="73400" x="6096000" y="6457950"/>
          <p14:tracePt t="73416" x="6115050" y="6438900"/>
          <p14:tracePt t="73427" x="6115050" y="6432550"/>
          <p14:tracePt t="73443" x="6121400" y="6419850"/>
          <p14:tracePt t="73460" x="6134100" y="6375400"/>
          <p14:tracePt t="73480" x="6134100" y="6369050"/>
          <p14:tracePt t="73593" x="6134100" y="6375400"/>
          <p14:tracePt t="73601" x="6121400" y="6394450"/>
          <p14:tracePt t="73610" x="6115050" y="6400800"/>
          <p14:tracePt t="73626" x="6108700" y="6407150"/>
          <p14:tracePt t="73643" x="6089650" y="6419850"/>
          <p14:tracePt t="73660" x="6076950" y="6438900"/>
          <p14:tracePt t="73677" x="6051550" y="6451600"/>
          <p14:tracePt t="73693" x="6026150" y="6470650"/>
          <p14:tracePt t="73710" x="5981700" y="6496050"/>
          <p14:tracePt t="73726" x="5956300" y="6508750"/>
          <p14:tracePt t="73743" x="5911850" y="6527800"/>
          <p14:tracePt t="73760" x="5861050" y="6553200"/>
          <p14:tracePt t="73776" x="5778500" y="6572250"/>
          <p14:tracePt t="73793" x="5708650" y="6597650"/>
          <p14:tracePt t="73810" x="5651500" y="6597650"/>
          <p14:tracePt t="73826" x="5575300" y="6597650"/>
          <p14:tracePt t="73843" x="5486400" y="6597650"/>
          <p14:tracePt t="73860" x="5429250" y="6597650"/>
          <p14:tracePt t="73876" x="5359400" y="6578600"/>
          <p14:tracePt t="73893" x="5289550" y="6572250"/>
          <p14:tracePt t="73910" x="5245100" y="6553200"/>
          <p14:tracePt t="73926" x="5232400" y="6546850"/>
          <p14:tracePt t="73943" x="5226050" y="6546850"/>
          <p14:tracePt t="75017" x="5207000" y="6546850"/>
          <p14:tracePt t="75049" x="5200650" y="6546850"/>
          <p14:tracePt t="75073" x="5194300" y="6553200"/>
          <p14:tracePt t="75601" x="5187950" y="6546850"/>
          <p14:tracePt t="75609" x="5187950" y="6534150"/>
          <p14:tracePt t="75627" x="5187950" y="6502400"/>
          <p14:tracePt t="75644" x="5175250" y="6464300"/>
          <p14:tracePt t="75661" x="5175250" y="6413500"/>
          <p14:tracePt t="75677" x="5175250" y="6343650"/>
          <p14:tracePt t="75693" x="5175250" y="6267450"/>
          <p14:tracePt t="75710" x="5175250" y="6159500"/>
          <p14:tracePt t="75727" x="5175250" y="6019800"/>
          <p14:tracePt t="75743" x="5143500" y="5886450"/>
          <p14:tracePt t="75760" x="5130800" y="5759450"/>
          <p14:tracePt t="75777" x="5092700" y="5588000"/>
          <p14:tracePt t="75793" x="5080000" y="5499100"/>
          <p14:tracePt t="75810" x="5080000" y="5403850"/>
          <p14:tracePt t="75827" x="5080000" y="5327650"/>
          <p14:tracePt t="75843" x="5080000" y="5162550"/>
          <p14:tracePt t="75860" x="5080000" y="4972050"/>
          <p14:tracePt t="75877" x="5080000" y="4762500"/>
          <p14:tracePt t="75894" x="5080000" y="4603750"/>
          <p14:tracePt t="75911" x="5099050" y="4476750"/>
          <p14:tracePt t="75927" x="5111750" y="4394200"/>
          <p14:tracePt t="75944" x="5111750" y="4337050"/>
          <p14:tracePt t="75960" x="5111750" y="4292600"/>
          <p14:tracePt t="75977" x="5111750" y="4235450"/>
          <p14:tracePt t="75994" x="5181600" y="4070350"/>
          <p14:tracePt t="76010" x="5302250" y="3848100"/>
          <p14:tracePt t="76027" x="5461000" y="3606800"/>
          <p14:tracePt t="76044" x="5594350" y="3416300"/>
          <p14:tracePt t="76060" x="5772150" y="3251200"/>
          <p14:tracePt t="76077" x="5854700" y="3181350"/>
          <p14:tracePt t="76094" x="5905500" y="3155950"/>
          <p14:tracePt t="76110" x="5975350" y="3124200"/>
          <p14:tracePt t="76127" x="6159500" y="3048000"/>
          <p14:tracePt t="76144" x="6413500" y="2965450"/>
          <p14:tracePt t="76160" x="6597650" y="2914650"/>
          <p14:tracePt t="76161" x="6667500" y="2901950"/>
          <p14:tracePt t="76177" x="6864350" y="2851150"/>
          <p14:tracePt t="76194" x="7067550" y="2781300"/>
          <p14:tracePt t="76210" x="7219950" y="2730500"/>
          <p14:tracePt t="76227" x="7327900" y="2711450"/>
          <p14:tracePt t="76244" x="7397750" y="2679700"/>
          <p14:tracePt t="76260" x="7448550" y="2660650"/>
          <p14:tracePt t="76277" x="7505700" y="2635250"/>
          <p14:tracePt t="76294" x="7531100" y="2609850"/>
          <p14:tracePt t="76310" x="7543800" y="2590800"/>
          <p14:tracePt t="76327" x="7550150" y="2571750"/>
          <p14:tracePt t="76344" x="7569200" y="2546350"/>
          <p14:tracePt t="76369" x="7569200" y="2527300"/>
          <p14:tracePt t="76377" x="7569200" y="2520950"/>
          <p14:tracePt t="76394" x="7569200" y="2514600"/>
          <p14:tracePt t="76410" x="7569200" y="2508250"/>
          <p14:tracePt t="76521" x="7569200" y="2501900"/>
          <p14:tracePt t="76529" x="7569200" y="2495550"/>
          <p14:tracePt t="76544" x="7556500" y="2482850"/>
          <p14:tracePt t="76569" x="7531100" y="2476500"/>
          <p14:tracePt t="76833" x="7518400" y="2470150"/>
          <p14:tracePt t="77025" x="7531100" y="2482850"/>
          <p14:tracePt t="77121" x="7537450" y="2482850"/>
          <p14:tracePt t="77129" x="7543800" y="2476500"/>
          <p14:tracePt t="77144" x="7556500" y="2470150"/>
          <p14:tracePt t="77160" x="7575550" y="2457450"/>
          <p14:tracePt t="77177" x="7620000" y="2406650"/>
          <p14:tracePt t="77194" x="7639050" y="2381250"/>
          <p14:tracePt t="77210" x="7670800" y="2349500"/>
          <p14:tracePt t="77227" x="7708900" y="2317750"/>
          <p14:tracePt t="77244" x="7721600" y="2298700"/>
          <p14:tracePt t="77260" x="7753350" y="2273300"/>
          <p14:tracePt t="77289" x="7772400" y="2273300"/>
          <p14:tracePt t="77313" x="7778750" y="2273300"/>
          <p14:tracePt t="77337" x="7785100" y="2273300"/>
          <p14:tracePt t="77345" x="7791450" y="2273300"/>
          <p14:tracePt t="77361" x="7816850" y="2273300"/>
          <p14:tracePt t="77409" x="7829550" y="2286000"/>
          <p14:tracePt t="77433" x="7835900" y="2292350"/>
          <p14:tracePt t="77449" x="7835900" y="2298700"/>
          <p14:tracePt t="77457" x="7842250" y="2317750"/>
          <p14:tracePt t="77466" x="7842250" y="2324100"/>
          <p14:tracePt t="77477" x="7842250" y="2336800"/>
          <p14:tracePt t="77494" x="7842250" y="2349500"/>
          <p14:tracePt t="77511" x="7861300" y="2368550"/>
          <p14:tracePt t="77527" x="7861300" y="2374900"/>
          <p14:tracePt t="77544" x="7861300" y="2393950"/>
          <p14:tracePt t="77561" x="7861300" y="2400300"/>
          <p14:tracePt t="77577" x="7867650" y="2425700"/>
          <p14:tracePt t="77595" x="7867650" y="2438400"/>
          <p14:tracePt t="77611" x="7874000" y="2457450"/>
          <p14:tracePt t="77627" x="7874000" y="2470150"/>
          <p14:tracePt t="77644" x="7886700" y="2489200"/>
          <p14:tracePt t="78186" x="7886700" y="2495550"/>
          <p14:tracePt t="78410" x="7899400" y="2501900"/>
          <p14:tracePt t="78418" x="7918450" y="2489200"/>
          <p14:tracePt t="78428" x="7950200" y="2482850"/>
          <p14:tracePt t="78444" x="7994650" y="2451100"/>
          <p14:tracePt t="78461" x="8051800" y="2413000"/>
          <p14:tracePt t="78477" x="8070850" y="2400300"/>
          <p14:tracePt t="78494" x="8083550" y="2387600"/>
          <p14:tracePt t="78511" x="8083550" y="2381250"/>
          <p14:tracePt t="78546" x="8083550" y="2374900"/>
          <p14:tracePt t="78554" x="8077200" y="2368550"/>
          <p14:tracePt t="78578" x="8058150" y="2362200"/>
          <p14:tracePt t="78594" x="8051800" y="2362200"/>
          <p14:tracePt t="78602" x="8045450" y="2349500"/>
          <p14:tracePt t="78611" x="8039100" y="2349500"/>
          <p14:tracePt t="78628" x="8007350" y="2343150"/>
          <p14:tracePt t="78644" x="7994650" y="2336800"/>
          <p14:tracePt t="78661" x="7962900" y="2336800"/>
          <p14:tracePt t="78678" x="7943850" y="2336800"/>
          <p14:tracePt t="78694" x="7918450" y="2336800"/>
          <p14:tracePt t="78711" x="7899400" y="2336800"/>
          <p14:tracePt t="78728" x="7886700" y="2336800"/>
          <p14:tracePt t="78744" x="7854950" y="2336800"/>
          <p14:tracePt t="78761" x="7810500" y="2336800"/>
          <p14:tracePt t="78778" x="7715250" y="2336800"/>
          <p14:tracePt t="78794" x="7670800" y="2336800"/>
          <p14:tracePt t="78811" x="7632700" y="2349500"/>
          <p14:tracePt t="78828" x="7607300" y="2355850"/>
          <p14:tracePt t="78844" x="7562850" y="2374900"/>
          <p14:tracePt t="78861" x="7499350" y="2374900"/>
          <p14:tracePt t="78878" x="7429500" y="2381250"/>
          <p14:tracePt t="78895" x="7353300" y="2381250"/>
          <p14:tracePt t="78911" x="7296150" y="2393950"/>
          <p14:tracePt t="78928" x="7264400" y="2393950"/>
          <p14:tracePt t="78944" x="7245350" y="2393950"/>
          <p14:tracePt t="78961" x="7239000" y="2393950"/>
          <p14:tracePt t="78978" x="7200900" y="2393950"/>
          <p14:tracePt t="78994" x="7169150" y="2393950"/>
          <p14:tracePt t="79011" x="7131050" y="2368550"/>
          <p14:tracePt t="79028" x="7086600" y="2324100"/>
          <p14:tracePt t="79044" x="7067550" y="2311400"/>
          <p14:tracePt t="79061" x="7048500" y="2286000"/>
          <p14:tracePt t="79078" x="7029450" y="2254250"/>
          <p14:tracePt t="79094" x="7029450" y="2235200"/>
          <p14:tracePt t="79123" x="7023100" y="2216150"/>
          <p14:tracePt t="79258" x="7010400" y="2209800"/>
          <p14:tracePt t="79266" x="6997700" y="2209800"/>
          <p14:tracePt t="79282" x="6965950" y="2222500"/>
          <p14:tracePt t="79294" x="6953250" y="2235200"/>
          <p14:tracePt t="79311" x="6915150" y="2273300"/>
          <p14:tracePt t="79328" x="6883400" y="2317750"/>
          <p14:tracePt t="79344" x="6845300" y="2374900"/>
          <p14:tracePt t="79361" x="6819900" y="2413000"/>
          <p14:tracePt t="79378" x="6807200" y="2432050"/>
          <p14:tracePt t="79394" x="6794500" y="2438400"/>
          <p14:tracePt t="79458" x="6794500" y="2451100"/>
          <p14:tracePt t="79474" x="6794500" y="2476500"/>
          <p14:tracePt t="79482" x="6800850" y="2482850"/>
          <p14:tracePt t="79494" x="6813550" y="2495550"/>
          <p14:tracePt t="79511" x="6927850" y="2520950"/>
          <p14:tracePt t="79528" x="7099300" y="2520950"/>
          <p14:tracePt t="79544" x="7239000" y="2520950"/>
          <p14:tracePt t="79561" x="7416800" y="2520950"/>
          <p14:tracePt t="79578" x="7664450" y="2520950"/>
          <p14:tracePt t="79594" x="7854950" y="2520950"/>
          <p14:tracePt t="79611" x="7994650" y="2520950"/>
          <p14:tracePt t="79628" x="8153400" y="2514600"/>
          <p14:tracePt t="79644" x="8248650" y="2501900"/>
          <p14:tracePt t="79661" x="8274050" y="2495550"/>
          <p14:tracePt t="79678" x="8299450" y="2495550"/>
          <p14:tracePt t="79826" x="8286750" y="2495550"/>
          <p14:tracePt t="79834" x="8261350" y="2495550"/>
          <p14:tracePt t="79845" x="8210550" y="2495550"/>
          <p14:tracePt t="79861" x="8064500" y="2501900"/>
          <p14:tracePt t="79878" x="7835900" y="2540000"/>
          <p14:tracePt t="79895" x="7607300" y="2552700"/>
          <p14:tracePt t="79911" x="7397750" y="2552700"/>
          <p14:tracePt t="79928" x="7239000" y="2552700"/>
          <p14:tracePt t="79944" x="7175500" y="2552700"/>
          <p14:tracePt t="79961" x="7124700" y="2540000"/>
          <p14:tracePt t="79962" x="7118350" y="2533650"/>
          <p14:tracePt t="79978" x="7112000" y="2527300"/>
          <p14:tracePt t="79995" x="7105650" y="2520950"/>
          <p14:tracePt t="80011" x="7086600" y="2508250"/>
          <p14:tracePt t="80034" x="7080250" y="2495550"/>
          <p14:tracePt t="80290" x="7080250" y="2489200"/>
          <p14:tracePt t="80298" x="7092950" y="2489200"/>
          <p14:tracePt t="80311" x="7099300" y="2489200"/>
          <p14:tracePt t="80328" x="7131050" y="2489200"/>
          <p14:tracePt t="80345" x="7143750" y="2482850"/>
          <p14:tracePt t="80361" x="7175500" y="2482850"/>
          <p14:tracePt t="80378" x="7219950" y="2482850"/>
          <p14:tracePt t="80395" x="7239000" y="2463800"/>
          <p14:tracePt t="80411" x="7251700" y="2463800"/>
          <p14:tracePt t="80428" x="7264400" y="2457450"/>
          <p14:tracePt t="80450" x="7270750" y="2457450"/>
          <p14:tracePt t="80586" x="7277100" y="2451100"/>
          <p14:tracePt t="80619" x="7277100" y="2413000"/>
          <p14:tracePt t="80626" x="7258050" y="2400300"/>
          <p14:tracePt t="80634" x="7251700" y="2381250"/>
          <p14:tracePt t="80645" x="7239000" y="2336800"/>
          <p14:tracePt t="80661" x="7232650" y="2305050"/>
          <p14:tracePt t="80678" x="7207250" y="2273300"/>
          <p14:tracePt t="80695" x="7200900" y="2247900"/>
          <p14:tracePt t="80730" x="7200900" y="2235200"/>
          <p14:tracePt t="80762" x="7188200" y="2222500"/>
          <p14:tracePt t="80779" x="7188200" y="2216150"/>
          <p14:tracePt t="80786" x="7175500" y="2190750"/>
          <p14:tracePt t="80802" x="7175500" y="2159000"/>
          <p14:tracePt t="80811" x="7175500" y="2146300"/>
          <p14:tracePt t="80828" x="7175500" y="2076450"/>
          <p14:tracePt t="80845" x="7175500" y="2032000"/>
          <p14:tracePt t="80861" x="7175500" y="2019300"/>
          <p14:tracePt t="80878" x="7175500" y="1993900"/>
          <p14:tracePt t="80986" x="7175500" y="1987550"/>
          <p14:tracePt t="81130" x="7175500" y="1993900"/>
          <p14:tracePt t="81147" x="7175500" y="2012950"/>
          <p14:tracePt t="81154" x="7175500" y="2019300"/>
          <p14:tracePt t="81162" x="7175500" y="2025650"/>
          <p14:tracePt t="81178" x="7175500" y="2057400"/>
          <p14:tracePt t="81195" x="7175500" y="2089150"/>
          <p14:tracePt t="81211" x="7175500" y="2108200"/>
          <p14:tracePt t="81228" x="7175500" y="2146300"/>
          <p14:tracePt t="81245" x="7181850" y="2190750"/>
          <p14:tracePt t="81262" x="7213600" y="2241550"/>
          <p14:tracePt t="81278" x="7219950" y="2273300"/>
          <p14:tracePt t="81295" x="7239000" y="2317750"/>
          <p14:tracePt t="81311" x="7264400" y="2355850"/>
          <p14:tracePt t="81328" x="7264400" y="2368550"/>
          <p14:tracePt t="81345" x="7277100" y="2387600"/>
          <p14:tracePt t="81361" x="7277100" y="2393950"/>
          <p14:tracePt t="81378" x="7302500" y="2419350"/>
          <p14:tracePt t="81395" x="7308850" y="2425700"/>
          <p14:tracePt t="81411" x="7327900" y="2438400"/>
          <p14:tracePt t="81428" x="7334250" y="2451100"/>
          <p14:tracePt t="81445" x="7340600" y="2470150"/>
          <p14:tracePt t="81462" x="7346950" y="2476500"/>
          <p14:tracePt t="81478" x="7359650" y="2495550"/>
          <p14:tracePt t="81498" x="7366000" y="2501900"/>
          <p14:tracePt t="81512" x="7372350" y="2508250"/>
          <p14:tracePt t="81530" x="7372350" y="2514600"/>
          <p14:tracePt t="81545" x="7378700" y="2520950"/>
          <p14:tracePt t="81923" x="7385050" y="2533650"/>
          <p14:tracePt t="81931" x="7385050" y="2527300"/>
          <p14:tracePt t="81945" x="7385050" y="2520950"/>
          <p14:tracePt t="81962" x="7410450" y="2495550"/>
          <p14:tracePt t="81963" x="7416800" y="2489200"/>
          <p14:tracePt t="81978" x="7423150" y="2476500"/>
          <p14:tracePt t="81995" x="7435850" y="2451100"/>
          <p14:tracePt t="82012" x="7461250" y="2425700"/>
          <p14:tracePt t="82050" x="7467600" y="2419350"/>
          <p14:tracePt t="82083" x="7480300" y="2419350"/>
          <p14:tracePt t="82090" x="7493000" y="2419350"/>
          <p14:tracePt t="82114" x="7505700" y="2419350"/>
          <p14:tracePt t="82147" x="7524750" y="2438400"/>
          <p14:tracePt t="82187" x="7543800" y="2444750"/>
          <p14:tracePt t="85779" x="7531100" y="2444750"/>
          <p14:tracePt t="85787" x="7524750" y="2451100"/>
          <p14:tracePt t="85796" x="7518400" y="2470150"/>
          <p14:tracePt t="85813" x="7493000" y="2495550"/>
          <p14:tracePt t="85829" x="7448550" y="2520950"/>
          <p14:tracePt t="85846" x="7423150" y="2540000"/>
          <p14:tracePt t="85863" x="7378700" y="2578100"/>
          <p14:tracePt t="85880" x="7296150" y="2597150"/>
          <p14:tracePt t="85896" x="7188200" y="2622550"/>
          <p14:tracePt t="85913" x="7099300" y="2622550"/>
          <p14:tracePt t="85929" x="7004050" y="2628900"/>
          <p14:tracePt t="85946" x="6946900" y="2628900"/>
          <p14:tracePt t="85963" x="6908800" y="2628900"/>
          <p14:tracePt t="85979" x="6883400" y="2628900"/>
          <p14:tracePt t="86179" x="6908800" y="2622550"/>
          <p14:tracePt t="86188" x="6946900" y="2603500"/>
          <p14:tracePt t="86196" x="7010400" y="2565400"/>
          <p14:tracePt t="86213" x="7124700" y="2520950"/>
          <p14:tracePt t="86229" x="7277100" y="2457450"/>
          <p14:tracePt t="86246" x="7334250" y="2438400"/>
          <p14:tracePt t="86263" x="7378700" y="2438400"/>
          <p14:tracePt t="86279" x="7397750" y="2425700"/>
          <p14:tracePt t="86308" x="7404100" y="2425700"/>
          <p14:tracePt t="86428" x="7410450" y="2425700"/>
          <p14:tracePt t="86443" x="7410450" y="2444750"/>
          <p14:tracePt t="86644" x="7410450" y="2451100"/>
          <p14:tracePt t="86652" x="7423150" y="2470150"/>
          <p14:tracePt t="86668" x="7448550" y="2470150"/>
          <p14:tracePt t="86679" x="7493000" y="2489200"/>
          <p14:tracePt t="86696" x="7537450" y="2489200"/>
          <p14:tracePt t="86713" x="7588250" y="2489200"/>
          <p14:tracePt t="86729" x="7632700" y="2489200"/>
          <p14:tracePt t="86746" x="7651750" y="2489200"/>
          <p14:tracePt t="86763" x="7664450" y="2489200"/>
          <p14:tracePt t="86779" x="7670800" y="2489200"/>
          <p14:tracePt t="86828" x="7683500" y="2489200"/>
          <p14:tracePt t="86860" x="7689850" y="2482850"/>
          <p14:tracePt t="86884" x="7702550" y="2470150"/>
          <p14:tracePt t="87076" x="7708900" y="2463800"/>
          <p14:tracePt t="87108" x="7708900" y="2457450"/>
          <p14:tracePt t="87116" x="7683500" y="2457450"/>
          <p14:tracePt t="87124" x="7670800" y="2457450"/>
          <p14:tracePt t="87132" x="7626350" y="2457450"/>
          <p14:tracePt t="87146" x="7588250" y="2457450"/>
          <p14:tracePt t="87163" x="7531100" y="2476500"/>
          <p14:tracePt t="87180" x="7467600" y="2489200"/>
          <p14:tracePt t="87196" x="7442200" y="2495550"/>
          <p14:tracePt t="87213" x="7435850" y="2495550"/>
          <p14:tracePt t="87230" x="7429500" y="2495550"/>
          <p14:tracePt t="87404" x="7435850" y="2495550"/>
          <p14:tracePt t="87420" x="7454900" y="2495550"/>
          <p14:tracePt t="87460" x="7473950" y="2495550"/>
          <p14:tracePt t="87468" x="7480300" y="2495550"/>
          <p14:tracePt t="87480" x="7486650" y="2489200"/>
          <p14:tracePt t="87496" x="7512050" y="2476500"/>
          <p14:tracePt t="87513" x="7531100" y="2476500"/>
          <p14:tracePt t="87530" x="7569200" y="2463800"/>
          <p14:tracePt t="87547" x="7600950" y="2451100"/>
          <p14:tracePt t="87563" x="7632700" y="2451100"/>
          <p14:tracePt t="87564" x="7651750" y="2444750"/>
          <p14:tracePt t="87580" x="7658100" y="2444750"/>
          <p14:tracePt t="87596" x="7696200" y="2444750"/>
          <p14:tracePt t="87613" x="7702550" y="2444750"/>
          <p14:tracePt t="87630" x="7721600" y="2444750"/>
          <p14:tracePt t="87646" x="7740650" y="2444750"/>
          <p14:tracePt t="87663" x="7753350" y="2444750"/>
          <p14:tracePt t="87680" x="7766050" y="2444750"/>
          <p14:tracePt t="87696" x="7778750" y="2444750"/>
          <p14:tracePt t="87713" x="7797800" y="2444750"/>
          <p14:tracePt t="87730" x="7804150" y="2444750"/>
          <p14:tracePt t="87996" x="7816850" y="2438400"/>
          <p14:tracePt t="88004" x="7829550" y="2413000"/>
          <p14:tracePt t="88013" x="7848600" y="2393950"/>
          <p14:tracePt t="88030" x="7867650" y="2324100"/>
          <p14:tracePt t="88046" x="7918450" y="2222500"/>
          <p14:tracePt t="88063" x="7975600" y="2101850"/>
          <p14:tracePt t="88080" x="8020050" y="2032000"/>
          <p14:tracePt t="88096" x="8026400" y="1987550"/>
          <p14:tracePt t="88116" x="8026400" y="1981200"/>
          <p14:tracePt t="88156" x="8026400" y="1962150"/>
          <p14:tracePt t="88204" x="8026400" y="1955800"/>
          <p14:tracePt t="88220" x="8020050" y="1955800"/>
          <p14:tracePt t="90077" x="8013700" y="1955800"/>
          <p14:tracePt t="90084" x="8007350" y="1955800"/>
          <p14:tracePt t="90097" x="7988300" y="1955800"/>
          <p14:tracePt t="90113" x="7969250" y="1955800"/>
          <p14:tracePt t="90130" x="7950200" y="1955800"/>
          <p14:tracePt t="90147" x="7931150" y="1955800"/>
          <p14:tracePt t="90163" x="7899400" y="1968500"/>
          <p14:tracePt t="90180" x="7854950" y="1987550"/>
          <p14:tracePt t="90197" x="7829550" y="2006600"/>
          <p14:tracePt t="90213" x="7810500" y="2019300"/>
          <p14:tracePt t="90231" x="7785100" y="2044700"/>
          <p14:tracePt t="90247" x="7759700" y="2051050"/>
          <p14:tracePt t="90264" x="7740650" y="2051050"/>
          <p14:tracePt t="90280" x="7734300" y="2057400"/>
          <p14:tracePt t="90297" x="7721600" y="2057400"/>
          <p14:tracePt t="90314" x="7689850" y="2057400"/>
          <p14:tracePt t="90330" x="7664450" y="2076450"/>
          <p14:tracePt t="90347" x="7651750" y="2076450"/>
          <p14:tracePt t="90364" x="7626350" y="2089150"/>
          <p14:tracePt t="90380" x="7607300" y="2089150"/>
          <p14:tracePt t="90420" x="7600950" y="2089150"/>
          <p14:tracePt t="90477" x="7588250" y="2089150"/>
          <p14:tracePt t="90492" x="7575550" y="2089150"/>
          <p14:tracePt t="90500" x="7569200" y="2101850"/>
          <p14:tracePt t="90514" x="7562850" y="2114550"/>
          <p14:tracePt t="90530" x="7562850" y="2159000"/>
          <p14:tracePt t="90547" x="7562850" y="2228850"/>
          <p14:tracePt t="90564" x="7562850" y="2292350"/>
          <p14:tracePt t="90564" x="7562850" y="2311400"/>
          <p14:tracePt t="90581" x="7562850" y="2355850"/>
          <p14:tracePt t="90597" x="7588250" y="2413000"/>
          <p14:tracePt t="90614" x="7594600" y="2451100"/>
          <p14:tracePt t="90630" x="7600950" y="2489200"/>
          <p14:tracePt t="90647" x="7600950" y="2514600"/>
          <p14:tracePt t="90664" x="7620000" y="2540000"/>
          <p14:tracePt t="90680" x="7620000" y="2565400"/>
          <p14:tracePt t="90697" x="7626350" y="2578100"/>
          <p14:tracePt t="90714" x="7626350" y="2603500"/>
          <p14:tracePt t="90730" x="7626350" y="2616200"/>
          <p14:tracePt t="90747" x="7626350" y="2641600"/>
          <p14:tracePt t="90764" x="7626350" y="2654300"/>
          <p14:tracePt t="90765" x="7626350" y="2679700"/>
          <p14:tracePt t="90780" x="7620000" y="2698750"/>
          <p14:tracePt t="90797" x="7613650" y="2711450"/>
          <p14:tracePt t="90814" x="7600950" y="2717800"/>
          <p14:tracePt t="90830" x="7588250" y="2730500"/>
          <p14:tracePt t="90861" x="7581900" y="2730500"/>
          <p14:tracePt t="90877" x="7575550" y="2730500"/>
          <p14:tracePt t="90885" x="7556500" y="2730500"/>
          <p14:tracePt t="90901" x="7550150" y="2730500"/>
          <p14:tracePt t="90914" x="7543800" y="2730500"/>
          <p14:tracePt t="90930" x="7524750" y="2724150"/>
          <p14:tracePt t="90947" x="7512050" y="2698750"/>
          <p14:tracePt t="90964" x="7493000" y="2673350"/>
          <p14:tracePt t="90981" x="7486650" y="2628900"/>
          <p14:tracePt t="90997" x="7486650" y="2597150"/>
          <p14:tracePt t="91014" x="7467600" y="2565400"/>
          <p14:tracePt t="91030" x="7467600" y="2520950"/>
          <p14:tracePt t="91047" x="7467600" y="2476500"/>
          <p14:tracePt t="91064" x="7467600" y="2432050"/>
          <p14:tracePt t="91081" x="7467600" y="2419350"/>
          <p14:tracePt t="91097" x="7467600" y="2393950"/>
          <p14:tracePt t="91114" x="7467600" y="2368550"/>
          <p14:tracePt t="91130" x="7467600" y="2355850"/>
          <p14:tracePt t="91197" x="7467600" y="2368550"/>
          <p14:tracePt t="91205" x="7467600" y="2387600"/>
          <p14:tracePt t="91214" x="7467600" y="2413000"/>
          <p14:tracePt t="91230" x="7467600" y="2457450"/>
          <p14:tracePt t="91248" x="7467600" y="2501900"/>
          <p14:tracePt t="91264" x="7480300" y="2559050"/>
          <p14:tracePt t="91280" x="7486650" y="2603500"/>
          <p14:tracePt t="91297" x="7486650" y="2647950"/>
          <p14:tracePt t="91314" x="7486650" y="2692400"/>
          <p14:tracePt t="91330" x="7486650" y="2743200"/>
          <p14:tracePt t="91347" x="7486650" y="2794000"/>
          <p14:tracePt t="91364" x="7486650" y="2825750"/>
          <p14:tracePt t="91381" x="7486650" y="2876550"/>
          <p14:tracePt t="91397" x="7486650" y="2901950"/>
          <p14:tracePt t="91414" x="7486650" y="2914650"/>
          <p14:tracePt t="91430" x="7486650" y="2940050"/>
          <p14:tracePt t="91573" x="7486650" y="2933700"/>
          <p14:tracePt t="91581" x="7486650" y="2921000"/>
          <p14:tracePt t="91597" x="7486650" y="2901950"/>
          <p14:tracePt t="91677" x="7486650" y="2914650"/>
          <p14:tracePt t="91685" x="7486650" y="2940050"/>
          <p14:tracePt t="91697" x="7486650" y="2952750"/>
          <p14:tracePt t="91714" x="7454900" y="3009900"/>
          <p14:tracePt t="91731" x="7448550" y="3079750"/>
          <p14:tracePt t="91747" x="7416800" y="3124200"/>
          <p14:tracePt t="91764" x="7410450" y="3162300"/>
          <p14:tracePt t="91781" x="7404100" y="3187700"/>
          <p14:tracePt t="91893" x="7404100" y="3194050"/>
          <p14:tracePt t="91901" x="7391400" y="3206750"/>
          <p14:tracePt t="91915" x="7372350" y="3225800"/>
          <p14:tracePt t="91931" x="7359650" y="3251200"/>
          <p14:tracePt t="91947" x="7334250" y="3282950"/>
          <p14:tracePt t="91965" x="7315200" y="3321050"/>
          <p14:tracePt t="91965" x="7315200" y="3333750"/>
          <p14:tracePt t="91981" x="7308850" y="3352800"/>
          <p14:tracePt t="91998" x="7308850" y="3359150"/>
          <p14:tracePt t="92149" x="7308850" y="3378200"/>
          <p14:tracePt t="92214" x="7289800" y="3359150"/>
          <p14:tracePt t="92221" x="7289800" y="3352800"/>
          <p14:tracePt t="92231" x="7283450" y="3333750"/>
          <p14:tracePt t="92247" x="7283450" y="3321050"/>
          <p14:tracePt t="92317" x="7277100" y="3314700"/>
          <p14:tracePt t="92349" x="7270750" y="3295650"/>
          <p14:tracePt t="92397" x="7258050" y="3263900"/>
          <p14:tracePt t="92429" x="7251700" y="3257550"/>
          <p14:tracePt t="92461" x="7251700" y="3251200"/>
          <p14:tracePt t="92485" x="7245350" y="3244850"/>
          <p14:tracePt t="92533" x="7245350" y="3225800"/>
          <p14:tracePt t="92542" x="7245350" y="3175000"/>
          <p14:tracePt t="92549" x="7277100" y="3143250"/>
          <p14:tracePt t="92564" x="7321550" y="3111500"/>
          <p14:tracePt t="92581" x="7372350" y="3092450"/>
          <p14:tracePt t="92741" x="7442200" y="3092450"/>
          <p14:tracePt t="92749" x="7531100" y="3098800"/>
          <p14:tracePt t="92764" x="7670800" y="3143250"/>
          <p14:tracePt t="92781" x="8197850" y="3308350"/>
          <p14:tracePt t="92797" x="8464550" y="3397250"/>
          <p14:tracePt t="92814" x="8680450" y="3435350"/>
          <p14:tracePt t="92831" x="8940800" y="3479800"/>
          <p14:tracePt t="92847" x="9055100" y="3492500"/>
          <p14:tracePt t="92864" x="9124950" y="3498850"/>
          <p14:tracePt t="92931" x="9036050" y="3282950"/>
          <p14:tracePt t="92948" x="8712200" y="3143250"/>
          <p14:tracePt t="92964" x="8382000" y="2978150"/>
          <p14:tracePt t="92981" x="7899400" y="2819400"/>
          <p14:tracePt t="92998" x="7670800" y="2749550"/>
          <p14:tracePt t="93014" x="7531100" y="2692400"/>
          <p14:tracePt t="93031" x="7505700" y="2673350"/>
          <p14:tracePt t="93048" x="7493000" y="2667000"/>
          <p14:tracePt t="93064" x="7493000" y="2660650"/>
          <p14:tracePt t="93081" x="7480300" y="2647950"/>
          <p14:tracePt t="93098" x="7461250" y="2628900"/>
          <p14:tracePt t="93114" x="7416800" y="2584450"/>
          <p14:tracePt t="93131" x="7397750" y="2546350"/>
          <p14:tracePt t="93148" x="7372350" y="2501900"/>
          <p14:tracePt t="93164" x="7359650" y="2470150"/>
          <p14:tracePt t="93181" x="7334250" y="2393950"/>
          <p14:tracePt t="93198" x="7327900" y="2381250"/>
          <p14:tracePt t="93214" x="7315200" y="2368550"/>
          <p14:tracePt t="93373" x="7321550" y="2362200"/>
          <p14:tracePt t="93381" x="7327900" y="2362200"/>
          <p14:tracePt t="93398" x="7359650" y="2381250"/>
          <p14:tracePt t="93414" x="7404100" y="2400300"/>
          <p14:tracePt t="93431" x="7442200" y="2438400"/>
          <p14:tracePt t="93448" x="7486650" y="2463800"/>
          <p14:tracePt t="93464" x="7524750" y="2495550"/>
          <p14:tracePt t="93481" x="7575550" y="2533650"/>
          <p14:tracePt t="93498" x="7620000" y="2552700"/>
          <p14:tracePt t="93514" x="7715250" y="2571750"/>
          <p14:tracePt t="93531" x="7810500" y="2584450"/>
          <p14:tracePt t="93548" x="7886700" y="2584450"/>
          <p14:tracePt t="93564" x="7969250" y="2584450"/>
          <p14:tracePt t="93581" x="8121650" y="2584450"/>
          <p14:tracePt t="93581" x="8210550" y="2584450"/>
          <p14:tracePt t="93598" x="8331200" y="2584450"/>
          <p14:tracePt t="93614" x="8420100" y="2584450"/>
          <p14:tracePt t="93631" x="8458200" y="2584450"/>
          <p14:tracePt t="93648" x="8489950" y="2584450"/>
          <p14:tracePt t="93789" x="8451850" y="2578100"/>
          <p14:tracePt t="93797" x="8445500" y="2571750"/>
          <p14:tracePt t="93814" x="8369300" y="2552700"/>
          <p14:tracePt t="93831" x="8312150" y="2527300"/>
          <p14:tracePt t="93848" x="8280400" y="2508250"/>
          <p14:tracePt t="93864" x="8242300" y="2489200"/>
          <p14:tracePt t="93881" x="8229600" y="2489200"/>
          <p14:tracePt t="93898" x="8204200" y="2489200"/>
          <p14:tracePt t="93916" x="8178800" y="2495550"/>
          <p14:tracePt t="93931" x="8159750" y="2508250"/>
          <p14:tracePt t="93948" x="8108950" y="2540000"/>
          <p14:tracePt t="93973" x="8102600" y="2546350"/>
          <p14:tracePt t="93989" x="8089900" y="2565400"/>
          <p14:tracePt t="94005" x="8077200" y="2565400"/>
          <p14:tracePt t="94102" x="8070850" y="2565400"/>
          <p14:tracePt t="94109" x="8058150" y="2565400"/>
          <p14:tracePt t="94118" x="8039100" y="2565400"/>
          <p14:tracePt t="94131" x="8032750" y="2565400"/>
          <p14:tracePt t="94148" x="8001000" y="2565400"/>
          <p14:tracePt t="94164" x="7950200" y="2527300"/>
          <p14:tracePt t="94182" x="7886700" y="2495550"/>
          <p14:tracePt t="94198" x="7848600" y="2470150"/>
          <p14:tracePt t="94214" x="7835900" y="2463800"/>
          <p14:tracePt t="94231" x="7791450" y="2451100"/>
          <p14:tracePt t="94248" x="7759700" y="2444750"/>
          <p14:tracePt t="94264" x="7747000" y="2432050"/>
          <p14:tracePt t="94429" x="7734300" y="2419350"/>
          <p14:tracePt t="94775" x="7734300" y="2425700"/>
          <p14:tracePt t="94789" x="7734300" y="2432050"/>
          <p14:tracePt t="94806" x="7734300" y="2438400"/>
          <p14:tracePt t="94815" x="7734300" y="2444750"/>
          <p14:tracePt t="94831" x="7734300" y="2463800"/>
          <p14:tracePt t="94848" x="7727950" y="2476500"/>
          <p14:tracePt t="95158" x="7721600" y="2476500"/>
          <p14:tracePt t="95166" x="7721600" y="2470150"/>
          <p14:tracePt t="95181" x="7721600" y="2444750"/>
          <p14:tracePt t="95198" x="7721600" y="2419350"/>
          <p14:tracePt t="95215" x="7721600" y="2400300"/>
          <p14:tracePt t="95231" x="7721600" y="2381250"/>
          <p14:tracePt t="95248" x="7721600" y="2368550"/>
          <p14:tracePt t="96606" x="7721600" y="2381250"/>
          <p14:tracePt t="96614" x="7721600" y="2393950"/>
          <p14:tracePt t="96632" x="7721600" y="2406650"/>
          <p14:tracePt t="96648" x="7721600" y="2432050"/>
          <p14:tracePt t="96665" x="7721600" y="2444750"/>
          <p14:tracePt t="96682" x="7721600" y="2470150"/>
          <p14:tracePt t="96698" x="7727950" y="2476500"/>
          <p14:tracePt t="96726" x="7727950" y="2482850"/>
          <p14:tracePt t="96734" x="7727950" y="2489200"/>
          <p14:tracePt t="96750" x="7727950" y="2508250"/>
          <p14:tracePt t="96765" x="7740650" y="2514600"/>
          <p14:tracePt t="96782" x="7740650" y="2520950"/>
          <p14:tracePt t="96807" x="7740650" y="2527300"/>
          <p14:tracePt t="96830" x="7740650" y="2546350"/>
          <p14:tracePt t="96862" x="7747000" y="2559050"/>
          <p14:tracePt t="96910" x="7753350" y="2565400"/>
          <p14:tracePt t="96982" x="7759700" y="2584450"/>
          <p14:tracePt t="96990" x="7759700" y="2590800"/>
          <p14:tracePt t="97006" x="7759700" y="2597150"/>
          <p14:tracePt t="97022" x="7759700" y="2609850"/>
          <p14:tracePt t="97032" x="7759700" y="2622550"/>
          <p14:tracePt t="97048" x="7759700" y="2628900"/>
          <p14:tracePt t="97065" x="7759700" y="2635250"/>
          <p14:tracePt t="97082" x="7759700" y="2660650"/>
          <p14:tracePt t="97099" x="7759700" y="2667000"/>
          <p14:tracePt t="97115" x="7759700" y="2673350"/>
          <p14:tracePt t="97132" x="7759700" y="2698750"/>
          <p14:tracePt t="97148" x="7759700" y="2705100"/>
          <p14:tracePt t="97165" x="7759700" y="2711450"/>
          <p14:tracePt t="97182" x="7759700" y="2717800"/>
          <p14:tracePt t="97198" x="7759700" y="2736850"/>
          <p14:tracePt t="97215" x="7759700" y="2749550"/>
          <p14:tracePt t="97232" x="7759700" y="2755900"/>
          <p14:tracePt t="97248" x="7759700" y="2781300"/>
          <p14:tracePt t="97265" x="7759700" y="2794000"/>
          <p14:tracePt t="97282" x="7759700" y="2819400"/>
          <p14:tracePt t="97298" x="7759700" y="2832100"/>
          <p14:tracePt t="97315" x="7759700" y="2857500"/>
          <p14:tracePt t="97332" x="7759700" y="2863850"/>
          <p14:tracePt t="97348" x="7759700" y="2870200"/>
          <p14:tracePt t="97365" x="7759700" y="2895600"/>
          <p14:tracePt t="97382" x="7759700" y="2940050"/>
          <p14:tracePt t="97398" x="7759700" y="2978150"/>
          <p14:tracePt t="97415" x="7759700" y="3022600"/>
          <p14:tracePt t="97432" x="7759700" y="3079750"/>
          <p14:tracePt t="97448" x="7759700" y="3155950"/>
          <p14:tracePt t="97466" x="7759700" y="3213100"/>
          <p14:tracePt t="97482" x="7759700" y="3257550"/>
          <p14:tracePt t="97499" x="7759700" y="3314700"/>
          <p14:tracePt t="97515" x="7759700" y="3346450"/>
          <p14:tracePt t="97532" x="7759700" y="3390900"/>
          <p14:tracePt t="97549" x="7759700" y="3435350"/>
          <p14:tracePt t="97565" x="7759700" y="3479800"/>
          <p14:tracePt t="97582" x="7759700" y="3536950"/>
          <p14:tracePt t="97599" x="7759700" y="3581400"/>
          <p14:tracePt t="97616" x="7759700" y="3619500"/>
          <p14:tracePt t="97632" x="7759700" y="3657600"/>
          <p14:tracePt t="97649" x="7759700" y="3695700"/>
          <p14:tracePt t="97665" x="7759700" y="3708400"/>
          <p14:tracePt t="97682" x="7759700" y="3733800"/>
          <p14:tracePt t="97699" x="7759700" y="3759200"/>
          <p14:tracePt t="97715" x="7759700" y="3778250"/>
          <p14:tracePt t="97732" x="7759700" y="3784600"/>
          <p14:tracePt t="97749" x="7759700" y="3810000"/>
          <p14:tracePt t="97765" x="7759700" y="3829050"/>
          <p14:tracePt t="97782" x="7759700" y="3867150"/>
          <p14:tracePt t="97799" x="7759700" y="3898900"/>
          <p14:tracePt t="97816" x="7759700" y="3930650"/>
          <p14:tracePt t="97832" x="7759700" y="3975100"/>
          <p14:tracePt t="97849" x="7759700" y="3987800"/>
          <p14:tracePt t="97865" x="7759700" y="4019550"/>
          <p14:tracePt t="97882" x="7759700" y="4051300"/>
          <p14:tracePt t="97899" x="7759700" y="4095750"/>
          <p14:tracePt t="97915" x="7759700" y="4127500"/>
          <p14:tracePt t="97933" x="7759700" y="4171950"/>
          <p14:tracePt t="97949" x="7759700" y="4216400"/>
          <p14:tracePt t="97965" x="7759700" y="4241800"/>
          <p14:tracePt t="97982" x="7759700" y="4279900"/>
          <p14:tracePt t="97999" x="7759700" y="4324350"/>
          <p14:tracePt t="98015" x="7759700" y="4349750"/>
          <p14:tracePt t="98032" x="7759700" y="4362450"/>
          <p14:tracePt t="98049" x="7759700" y="4394200"/>
          <p14:tracePt t="98065" x="7759700" y="4400550"/>
          <p14:tracePt t="98082" x="7759700" y="4419600"/>
          <p14:tracePt t="98099" x="7759700" y="4432300"/>
          <p14:tracePt t="98115" x="7759700" y="4457700"/>
          <p14:tracePt t="98132" x="7753350" y="4476750"/>
          <p14:tracePt t="98149" x="7753350" y="4483100"/>
          <p14:tracePt t="98165" x="7747000" y="4508500"/>
          <p14:tracePt t="98182" x="7747000" y="4540250"/>
          <p14:tracePt t="98199" x="7747000" y="4552950"/>
          <p14:tracePt t="98215" x="7734300" y="4578350"/>
          <p14:tracePt t="98232" x="7734300" y="4591050"/>
          <p14:tracePt t="98249" x="7734300" y="4616450"/>
          <p14:tracePt t="98265" x="7734300" y="4629150"/>
          <p14:tracePt t="98282" x="7734300" y="4654550"/>
          <p14:tracePt t="98299" x="7727950" y="4667250"/>
          <p14:tracePt t="98316" x="7721600" y="4679950"/>
          <p14:tracePt t="98332" x="7721600" y="4699000"/>
          <p14:tracePt t="98349" x="7721600" y="4705350"/>
          <p14:tracePt t="98365" x="7721600" y="4730750"/>
          <p14:tracePt t="98382" x="7715250" y="4743450"/>
          <p14:tracePt t="98399" x="7715250" y="4756150"/>
          <p14:tracePt t="98415" x="7715250" y="4768850"/>
          <p14:tracePt t="98432" x="7715250" y="4775200"/>
          <p14:tracePt t="98449" x="7715250" y="4781550"/>
          <p14:tracePt t="98465" x="7702550" y="4806950"/>
          <p14:tracePt t="98482" x="7696200" y="4838700"/>
          <p14:tracePt t="98499" x="7696200" y="4895850"/>
          <p14:tracePt t="98515" x="7677150" y="4953000"/>
          <p14:tracePt t="98533" x="7664450" y="5010150"/>
          <p14:tracePt t="98549" x="7664450" y="5054600"/>
          <p14:tracePt t="98566" x="7664450" y="5086350"/>
          <p14:tracePt t="98566" x="7658100" y="5105400"/>
          <p14:tracePt t="98582" x="7658100" y="5130800"/>
          <p14:tracePt t="98599" x="7658100" y="5143500"/>
          <p14:tracePt t="98615" x="7658100" y="5156200"/>
          <p14:tracePt t="98632" x="7658100" y="5168900"/>
          <p14:tracePt t="99359" x="7651750" y="5181600"/>
          <p14:tracePt t="99736" x="7645400" y="5187950"/>
          <p14:tracePt t="99975" x="7639050" y="5187950"/>
          <p14:tracePt t="100063" x="7626350" y="5187950"/>
          <p14:tracePt t="100071" x="7620000" y="5200650"/>
          <p14:tracePt t="100111" x="7620000" y="5207000"/>
          <p14:tracePt t="100143" x="7620000" y="5213350"/>
          <p14:tracePt t="100159" x="7613650" y="5219700"/>
          <p14:tracePt t="100207" x="7607300" y="5219700"/>
          <p14:tracePt t="100231" x="7600950" y="5219700"/>
          <p14:tracePt t="100239" x="7594600" y="5226050"/>
          <p14:tracePt t="100249" x="7581900" y="5226050"/>
          <p14:tracePt t="100266" x="7524750" y="5226050"/>
          <p14:tracePt t="100283" x="7442200" y="5226050"/>
          <p14:tracePt t="100299" x="7219950" y="5226050"/>
          <p14:tracePt t="100316" x="6800850" y="5168900"/>
          <p14:tracePt t="100333" x="6127750" y="5073650"/>
          <p14:tracePt t="100349" x="5346700" y="4965700"/>
          <p14:tracePt t="100366" x="4533900" y="4857750"/>
          <p14:tracePt t="100383" x="3556000" y="4718050"/>
          <p14:tracePt t="100399" x="3200400" y="4660900"/>
          <p14:tracePt t="100416" x="2952750" y="4622800"/>
          <p14:tracePt t="100433" x="2794000" y="4597400"/>
          <p14:tracePt t="100449" x="2686050" y="4597400"/>
          <p14:tracePt t="100466" x="2584450" y="4552950"/>
          <p14:tracePt t="100483" x="2501900" y="4527550"/>
          <p14:tracePt t="100499" x="2387600" y="4495800"/>
          <p14:tracePt t="100516" x="2273300" y="4470400"/>
          <p14:tracePt t="100533" x="2159000" y="4432300"/>
          <p14:tracePt t="100549" x="2063750" y="4425950"/>
          <p14:tracePt t="100566" x="1974850" y="4413250"/>
          <p14:tracePt t="100583" x="1866900" y="4413250"/>
          <p14:tracePt t="100600" x="1771650" y="4394200"/>
          <p14:tracePt t="100616" x="1701800" y="4381500"/>
          <p14:tracePt t="100633" x="1619250" y="4368800"/>
          <p14:tracePt t="100649" x="1562100" y="4362450"/>
          <p14:tracePt t="100666" x="1530350" y="4362450"/>
          <p14:tracePt t="100683" x="1511300" y="4349750"/>
          <p14:tracePt t="100919" x="1511300" y="4343400"/>
          <p14:tracePt t="100927" x="1511300" y="4337050"/>
          <p14:tracePt t="100935" x="1517650" y="4318000"/>
          <p14:tracePt t="100949" x="1536700" y="4305300"/>
          <p14:tracePt t="100966" x="1587500" y="4273550"/>
          <p14:tracePt t="100983" x="1670050" y="4248150"/>
          <p14:tracePt t="100999" x="1727200" y="4229100"/>
          <p14:tracePt t="101016" x="1771650" y="4229100"/>
          <p14:tracePt t="101033" x="1816100" y="4210050"/>
          <p14:tracePt t="101049" x="1854200" y="4210050"/>
          <p14:tracePt t="101066" x="1885950" y="4210050"/>
          <p14:tracePt t="101083" x="1911350" y="4210050"/>
          <p14:tracePt t="101099" x="1924050" y="4210050"/>
          <p14:tracePt t="101116" x="1930400" y="4210050"/>
          <p14:tracePt t="101239" x="1943100" y="4210050"/>
          <p14:tracePt t="101264" x="1949450" y="4210050"/>
          <p14:tracePt t="101296" x="1955800" y="4197350"/>
          <p14:tracePt t="101487" x="1955800" y="4191000"/>
          <p14:tracePt t="101503" x="1949450" y="4191000"/>
          <p14:tracePt t="101511" x="1936750" y="4191000"/>
          <p14:tracePt t="101519" x="1930400" y="4191000"/>
          <p14:tracePt t="101533" x="1924050" y="4184650"/>
          <p14:tracePt t="101549" x="1898650" y="4184650"/>
          <p14:tracePt t="101566" x="1873250" y="4165600"/>
          <p14:tracePt t="101583" x="1841500" y="4152900"/>
          <p14:tracePt t="101599" x="1822450" y="4146550"/>
          <p14:tracePt t="101616" x="1803400" y="4146550"/>
          <p14:tracePt t="101633" x="1790700" y="4133850"/>
          <p14:tracePt t="101649" x="1778000" y="4121150"/>
          <p14:tracePt t="101666" x="1765300" y="4121150"/>
          <p14:tracePt t="101683" x="1752600" y="4114800"/>
          <p14:tracePt t="101700" x="1746250" y="4114800"/>
          <p14:tracePt t="101735" x="1739900" y="4114800"/>
          <p14:tracePt t="101759" x="1727200" y="4108450"/>
          <p14:tracePt t="101791" x="1714500" y="4108450"/>
          <p14:tracePt t="104656" x="1727200" y="4089400"/>
          <p14:tracePt t="104664" x="1733550" y="4089400"/>
          <p14:tracePt t="104672" x="1739900" y="4083050"/>
          <p14:tracePt t="104688" x="1746250" y="4083050"/>
          <p14:tracePt t="104700" x="1758950" y="4083050"/>
          <p14:tracePt t="104717" x="1790700" y="4083050"/>
          <p14:tracePt t="104734" x="1822450" y="4083050"/>
          <p14:tracePt t="104750" x="1885950" y="4083050"/>
          <p14:tracePt t="104767" x="1930400" y="4083050"/>
          <p14:tracePt t="104784" x="2038350" y="4095750"/>
          <p14:tracePt t="104800" x="2114550" y="4095750"/>
          <p14:tracePt t="104817" x="2190750" y="4095750"/>
          <p14:tracePt t="104834" x="2260600" y="4095750"/>
          <p14:tracePt t="104850" x="2349500" y="4095750"/>
          <p14:tracePt t="104867" x="2419350" y="4095750"/>
          <p14:tracePt t="104884" x="2495550" y="4095750"/>
          <p14:tracePt t="104900" x="2571750" y="4095750"/>
          <p14:tracePt t="104918" x="2654300" y="4095750"/>
          <p14:tracePt t="104934" x="2755900" y="4095750"/>
          <p14:tracePt t="104950" x="2882900" y="4095750"/>
          <p14:tracePt t="104967" x="3003550" y="4095750"/>
          <p14:tracePt t="104984" x="3270250" y="4095750"/>
          <p14:tracePt t="105000" x="3409950" y="4095750"/>
          <p14:tracePt t="105017" x="3568700" y="4095750"/>
          <p14:tracePt t="105034" x="3708400" y="4095750"/>
          <p14:tracePt t="105050" x="3829050" y="4095750"/>
          <p14:tracePt t="105067" x="3987800" y="4095750"/>
          <p14:tracePt t="105084" x="4095750" y="4095750"/>
          <p14:tracePt t="105101" x="4203700" y="4095750"/>
          <p14:tracePt t="105117" x="4330700" y="4095750"/>
          <p14:tracePt t="105134" x="4438650" y="4095750"/>
          <p14:tracePt t="105150" x="4591050" y="4095750"/>
          <p14:tracePt t="105167" x="4749800" y="4095750"/>
          <p14:tracePt t="105184" x="5080000" y="4095750"/>
          <p14:tracePt t="105200" x="5276850" y="4095750"/>
          <p14:tracePt t="105217" x="5429250" y="4095750"/>
          <p14:tracePt t="105234" x="5556250" y="4095750"/>
          <p14:tracePt t="105250" x="5664200" y="4095750"/>
          <p14:tracePt t="105267" x="5753100" y="4095750"/>
          <p14:tracePt t="105284" x="5797550" y="4095750"/>
          <p14:tracePt t="105300" x="5842000" y="4095750"/>
          <p14:tracePt t="105317" x="5880100" y="4095750"/>
          <p14:tracePt t="105334" x="5899150" y="4095750"/>
          <p14:tracePt t="105350" x="5918200" y="4095750"/>
          <p14:tracePt t="105367" x="5930900" y="4095750"/>
          <p14:tracePt t="105384" x="5937250" y="4102100"/>
          <p14:tracePt t="105400" x="5962650" y="4102100"/>
          <p14:tracePt t="105417" x="5969000" y="4108450"/>
          <p14:tracePt t="105434" x="5975350" y="4108450"/>
          <p14:tracePt t="105450" x="5981700" y="4114800"/>
          <p14:tracePt t="105467" x="5994400" y="4127500"/>
          <p14:tracePt t="105484" x="6000750" y="4133850"/>
          <p14:tracePt t="105500" x="6007100" y="4140200"/>
          <p14:tracePt t="105517" x="6007100" y="4165600"/>
          <p14:tracePt t="105534" x="6007100" y="4197350"/>
          <p14:tracePt t="105550" x="6000750" y="4241800"/>
          <p14:tracePt t="105567" x="5911850" y="4318000"/>
          <p14:tracePt t="105584" x="5645150" y="4451350"/>
          <p14:tracePt t="105600" x="5378450" y="4565650"/>
          <p14:tracePt t="105617" x="5092700" y="4648200"/>
          <p14:tracePt t="105634" x="4775200" y="4737100"/>
          <p14:tracePt t="105650" x="4476750" y="4826000"/>
          <p14:tracePt t="105667" x="4184650" y="4940300"/>
          <p14:tracePt t="105684" x="4000500" y="5003800"/>
          <p14:tracePt t="105700" x="3854450" y="5067300"/>
          <p14:tracePt t="105717" x="3727450" y="5143500"/>
          <p14:tracePt t="105734" x="3670300" y="5181600"/>
          <p14:tracePt t="105750" x="3613150" y="5219700"/>
          <p14:tracePt t="105767" x="3562350" y="5257800"/>
          <p14:tracePt t="105784" x="3530600" y="5289550"/>
          <p14:tracePt t="105800" x="3517900" y="5321300"/>
          <p14:tracePt t="105817" x="3492500" y="5346700"/>
          <p14:tracePt t="105834" x="3479800" y="5372100"/>
          <p14:tracePt t="105851" x="3441700" y="5441950"/>
          <p14:tracePt t="105867" x="3390900" y="5511800"/>
          <p14:tracePt t="105884" x="3333750" y="5581650"/>
          <p14:tracePt t="105901" x="3289300" y="5632450"/>
          <p14:tracePt t="105918" x="3200400" y="5689600"/>
          <p14:tracePt t="105934" x="3155950" y="5727700"/>
          <p14:tracePt t="105950" x="3105150" y="5765800"/>
          <p14:tracePt t="105967" x="3086100" y="5778500"/>
          <p14:tracePt t="105984" x="3041650" y="5810250"/>
          <p14:tracePt t="106000" x="3016250" y="5829300"/>
          <p14:tracePt t="106017" x="2990850" y="5854700"/>
          <p14:tracePt t="106034" x="2959100" y="5880100"/>
          <p14:tracePt t="106050" x="2921000" y="5905500"/>
          <p14:tracePt t="106067" x="2851150" y="5924550"/>
          <p14:tracePt t="106084" x="2806700" y="5937250"/>
          <p14:tracePt t="106100" x="2762250" y="5937250"/>
          <p14:tracePt t="106117" x="2755900" y="5943600"/>
          <p14:tracePt t="106134" x="2743200" y="5943600"/>
          <p14:tracePt t="106352" x="2768600" y="5943600"/>
          <p14:tracePt t="106360" x="2806700" y="5943600"/>
          <p14:tracePt t="106368" x="2857500" y="5943600"/>
          <p14:tracePt t="106384" x="2965450" y="5943600"/>
          <p14:tracePt t="106401" x="3028950" y="5943600"/>
          <p14:tracePt t="106417" x="3073400" y="5949950"/>
          <p14:tracePt t="106544" x="3067050" y="5949950"/>
          <p14:tracePt t="106552" x="3048000" y="5949950"/>
          <p14:tracePt t="106567" x="3041650" y="5949950"/>
          <p14:tracePt t="106585" x="3003550" y="5949950"/>
          <p14:tracePt t="106601" x="2978150" y="5949950"/>
          <p14:tracePt t="106617" x="2965450" y="5949950"/>
          <p14:tracePt t="106634" x="2940050" y="5949950"/>
          <p14:tracePt t="106651" x="2933700" y="5949950"/>
          <p14:tracePt t="106667" x="2908300" y="5949950"/>
          <p14:tracePt t="106684" x="2895600" y="5949950"/>
          <p14:tracePt t="106701" x="2851150" y="5949950"/>
          <p14:tracePt t="106717" x="2794000" y="5949950"/>
          <p14:tracePt t="106734" x="2705100" y="5956300"/>
          <p14:tracePt t="106751" x="2616200" y="5956300"/>
          <p14:tracePt t="106767" x="2520950" y="5956300"/>
          <p14:tracePt t="106784" x="2476500" y="5956300"/>
          <p14:tracePt t="106801" x="2463800" y="5956300"/>
          <p14:tracePt t="106872" x="2470150" y="5956300"/>
          <p14:tracePt t="106881" x="2495550" y="5975350"/>
          <p14:tracePt t="106888" x="2508250" y="5988050"/>
          <p14:tracePt t="106901" x="2540000" y="6019800"/>
          <p14:tracePt t="106918" x="2616200" y="6070600"/>
          <p14:tracePt t="106934" x="2660650" y="6083300"/>
          <p14:tracePt t="106951" x="2692400" y="6096000"/>
          <p14:tracePt t="106967" x="2717800" y="6096000"/>
          <p14:tracePt t="106984" x="2749550" y="6115050"/>
          <p14:tracePt t="107001" x="2755900" y="6115050"/>
          <p14:tracePt t="107017" x="2781300" y="6115050"/>
          <p14:tracePt t="107034" x="2787650" y="6115050"/>
          <p14:tracePt t="107051" x="2794000" y="6115050"/>
          <p14:tracePt t="107068" x="2800350" y="6102350"/>
          <p14:tracePt t="107084" x="2819400" y="6096000"/>
          <p14:tracePt t="107101" x="2832100" y="6083300"/>
          <p14:tracePt t="107117" x="2838450" y="6070600"/>
          <p14:tracePt t="107144" x="2851150" y="6070600"/>
          <p14:tracePt t="107160" x="2863850" y="6070600"/>
          <p14:tracePt t="107176" x="2870200" y="6070600"/>
          <p14:tracePt t="107184" x="2889250" y="6070600"/>
          <p14:tracePt t="107201" x="2901950" y="6076950"/>
          <p14:tracePt t="107217" x="2908300" y="6083300"/>
          <p14:tracePt t="107234" x="2927350" y="6089650"/>
          <p14:tracePt t="107251" x="2933700" y="6096000"/>
          <p14:tracePt t="107268" x="2940050" y="6102350"/>
          <p14:tracePt t="107284" x="2946400" y="6108700"/>
          <p14:tracePt t="107301" x="2971800" y="6121400"/>
          <p14:tracePt t="107328" x="2978150" y="6121400"/>
          <p14:tracePt t="107344" x="2984500" y="6121400"/>
          <p14:tracePt t="107352" x="3003550" y="6115050"/>
          <p14:tracePt t="107368" x="3009900" y="6108700"/>
          <p14:tracePt t="107408" x="3016250" y="6102350"/>
          <p14:tracePt t="107489" x="3016250" y="6089650"/>
          <p14:tracePt t="107496" x="3016250" y="6083300"/>
          <p14:tracePt t="107505" x="3016250" y="6064250"/>
          <p14:tracePt t="107517" x="3009900" y="6057900"/>
          <p14:tracePt t="107534" x="2997200" y="6038850"/>
          <p14:tracePt t="107551" x="2971800" y="6026150"/>
          <p14:tracePt t="107568" x="2946400" y="6019800"/>
          <p14:tracePt t="107568" x="2927350" y="6007100"/>
          <p14:tracePt t="107585" x="2921000" y="6000750"/>
          <p14:tracePt t="107632" x="2908300" y="6000750"/>
          <p14:tracePt t="107640" x="2901950" y="6000750"/>
          <p14:tracePt t="107656" x="2895600" y="6000750"/>
          <p14:tracePt t="107792" x="2882900" y="6000750"/>
          <p14:tracePt t="107808" x="2889250" y="6013450"/>
          <p14:tracePt t="107824" x="2901950" y="6019800"/>
          <p14:tracePt t="107840" x="2908300" y="6019800"/>
          <p14:tracePt t="107851" x="2933700" y="6038850"/>
          <p14:tracePt t="107868" x="2940050" y="6038850"/>
          <p14:tracePt t="107884" x="2965450" y="6045200"/>
          <p14:tracePt t="107901" x="2984500" y="6045200"/>
          <p14:tracePt t="107918" x="3016250" y="6051550"/>
          <p14:tracePt t="107934" x="3028950" y="6057900"/>
          <p14:tracePt t="107951" x="3054350" y="6057900"/>
          <p14:tracePt t="107968" x="3060700" y="6057900"/>
          <p14:tracePt t="107984" x="3086100" y="6057900"/>
          <p14:tracePt t="108001" x="3092450" y="6057900"/>
          <p14:tracePt t="108049" x="3098800" y="6057900"/>
          <p14:tracePt t="108064" x="3105150" y="6057900"/>
          <p14:tracePt t="108073" x="3111500" y="6057900"/>
          <p14:tracePt t="108084" x="3124200" y="6057900"/>
          <p14:tracePt t="108101" x="3136900" y="6057900"/>
          <p14:tracePt t="108118" x="3162300" y="6057900"/>
          <p14:tracePt t="108134" x="3175000" y="6070600"/>
          <p14:tracePt t="108151" x="3187700" y="6076950"/>
          <p14:tracePt t="108168" x="3194050" y="6083300"/>
          <p14:tracePt t="109105" x="3194050" y="6089650"/>
          <p14:tracePt t="109145" x="3194050" y="6108700"/>
          <p14:tracePt t="109209" x="3200400" y="6115050"/>
          <p14:tracePt t="109441" x="3206750" y="6121400"/>
          <p14:tracePt t="109457" x="3206750" y="6127750"/>
          <p14:tracePt t="109465" x="3206750" y="6146800"/>
          <p14:tracePt t="109473" x="3206750" y="6153150"/>
          <p14:tracePt t="109497" x="3200400" y="6153150"/>
          <p14:tracePt t="109505" x="3181350" y="6153150"/>
          <p14:tracePt t="109521" x="3175000" y="6153150"/>
          <p14:tracePt t="109537" x="3168650" y="6153150"/>
          <p14:tracePt t="109551" x="3162300" y="6153150"/>
          <p14:tracePt t="109568" x="3143250" y="6153150"/>
          <p14:tracePt t="109585" x="3136900" y="6153150"/>
          <p14:tracePt t="109601" x="3124200" y="6153150"/>
          <p14:tracePt t="109673" x="3124200" y="6146800"/>
          <p14:tracePt t="109681" x="3130550" y="6146800"/>
          <p14:tracePt t="109689" x="3143250" y="6146800"/>
          <p14:tracePt t="109701" x="3162300" y="6146800"/>
          <p14:tracePt t="109718" x="3194050" y="6153150"/>
          <p14:tracePt t="109735" x="3219450" y="6165850"/>
          <p14:tracePt t="109761" x="3225800" y="6165850"/>
          <p14:tracePt t="109865" x="3232150" y="6159500"/>
          <p14:tracePt t="109881" x="3232150" y="6153150"/>
          <p14:tracePt t="109897" x="3225800" y="6153150"/>
          <p14:tracePt t="109929" x="3219450" y="6146800"/>
          <p14:tracePt t="109937" x="3213100" y="6140450"/>
          <p14:tracePt t="109953" x="3200400" y="6134100"/>
          <p14:tracePt t="109961" x="3194050" y="6127750"/>
          <p14:tracePt t="109969" x="3187700" y="6115050"/>
          <p14:tracePt t="109985" x="3175000" y="6102350"/>
          <p14:tracePt t="110002" x="3155950" y="6076950"/>
          <p14:tracePt t="110018" x="3155950" y="6070600"/>
          <p14:tracePt t="110035" x="3143250" y="6057900"/>
          <p14:tracePt t="110052" x="3136900" y="6038850"/>
          <p14:tracePt t="110068" x="3124200" y="6019800"/>
          <p14:tracePt t="110085" x="3124200" y="6013450"/>
          <p14:tracePt t="110101" x="3124200" y="6007100"/>
          <p14:tracePt t="110118" x="3117850" y="5994400"/>
          <p14:tracePt t="110257" x="3111500" y="5981700"/>
          <p14:tracePt t="110281" x="3105150" y="5981700"/>
          <p14:tracePt t="110289" x="3098800" y="5981700"/>
          <p14:tracePt t="110305" x="3086100" y="5988050"/>
          <p14:tracePt t="110321" x="3073400" y="5988050"/>
          <p14:tracePt t="110335" x="3067050" y="5994400"/>
          <p14:tracePt t="110351" x="3060700" y="6000750"/>
          <p14:tracePt t="110369" x="3048000" y="6007100"/>
          <p14:tracePt t="110433" x="3035300" y="6007100"/>
          <p14:tracePt t="110449" x="3028950" y="6007100"/>
          <p14:tracePt t="110457" x="3022600" y="6007100"/>
          <p14:tracePt t="110469" x="3009900" y="6000750"/>
          <p14:tracePt t="110485" x="3009900" y="5994400"/>
          <p14:tracePt t="110502" x="3009900" y="5969000"/>
          <p14:tracePt t="110518" x="3009900" y="5937250"/>
          <p14:tracePt t="110535" x="3009900" y="5918200"/>
          <p14:tracePt t="110552" x="3041650" y="5892800"/>
          <p14:tracePt t="110568" x="3124200" y="5886450"/>
          <p14:tracePt t="110585" x="3244850" y="5886450"/>
          <p14:tracePt t="110601" x="3314700" y="5899150"/>
          <p14:tracePt t="110618" x="3384550" y="5930900"/>
          <p14:tracePt t="110635" x="3505200" y="6000750"/>
          <p14:tracePt t="110652" x="3587750" y="6057900"/>
          <p14:tracePt t="110668" x="3676650" y="6115050"/>
          <p14:tracePt t="110685" x="3797300" y="6184900"/>
          <p14:tracePt t="110702" x="3867150" y="6223000"/>
          <p14:tracePt t="110718" x="3994150" y="6299200"/>
          <p14:tracePt t="110735" x="4114800" y="6400800"/>
          <p14:tracePt t="110752" x="4229100" y="6432550"/>
          <p14:tracePt t="110768" x="4349750" y="6483350"/>
          <p14:tracePt t="110785" x="4489450" y="6521450"/>
          <p14:tracePt t="110802" x="4584700" y="6534150"/>
          <p14:tracePt t="110818" x="4660900" y="6534150"/>
          <p14:tracePt t="110835" x="4705350" y="6534150"/>
          <p14:tracePt t="110852" x="4730750" y="6534150"/>
          <p14:tracePt t="110868" x="4756150" y="6534150"/>
          <p14:tracePt t="110885" x="4781550" y="6502400"/>
          <p14:tracePt t="110902" x="4806950" y="6464300"/>
          <p14:tracePt t="110919" x="4864100" y="6362700"/>
          <p14:tracePt t="110935" x="4883150" y="6318250"/>
          <p14:tracePt t="110952" x="4921250" y="6273800"/>
          <p14:tracePt t="110969" x="4959350" y="6235700"/>
          <p14:tracePt t="110969" x="4997450" y="6210300"/>
          <p14:tracePt t="110985" x="5080000" y="6203950"/>
          <p14:tracePt t="111002" x="5264150" y="6165850"/>
          <p14:tracePt t="111018" x="5543550" y="6140450"/>
          <p14:tracePt t="111035" x="5892800" y="6096000"/>
          <p14:tracePt t="111052" x="6267450" y="6096000"/>
          <p14:tracePt t="111068" x="6788150" y="6096000"/>
          <p14:tracePt t="111085" x="7531100" y="6096000"/>
          <p14:tracePt t="111102" x="8102600" y="6096000"/>
          <p14:tracePt t="111119" x="8413750" y="6096000"/>
          <p14:tracePt t="111135" x="8502650" y="6102350"/>
          <p14:tracePt t="111185" x="8489950" y="6089650"/>
          <p14:tracePt t="111193" x="8470900" y="6076950"/>
          <p14:tracePt t="111202" x="8445500" y="6076950"/>
          <p14:tracePt t="111218" x="8394700" y="6051550"/>
          <p14:tracePt t="111235" x="8312150" y="6007100"/>
          <p14:tracePt t="111252" x="8255000" y="5988050"/>
          <p14:tracePt t="111268" x="8172450" y="5943600"/>
          <p14:tracePt t="111285" x="8058150" y="5924550"/>
          <p14:tracePt t="111302" x="7886700" y="5854700"/>
          <p14:tracePt t="111318" x="7683500" y="5765800"/>
          <p14:tracePt t="111335" x="7499350" y="5695950"/>
          <p14:tracePt t="111352" x="7416800" y="5664200"/>
          <p14:tracePt t="111368" x="7340600" y="5632450"/>
          <p14:tracePt t="111385" x="7308850" y="5626100"/>
          <p14:tracePt t="111402" x="7302500" y="5626100"/>
          <p14:tracePt t="111418" x="7289800" y="5626100"/>
          <p14:tracePt t="111435" x="7283450" y="5626100"/>
          <p14:tracePt t="111452" x="7277100" y="5626100"/>
          <p14:tracePt t="111469" x="7270750" y="5626100"/>
          <p14:tracePt t="111485" x="7270750" y="5632450"/>
          <p14:tracePt t="111502" x="7270750" y="5638800"/>
          <p14:tracePt t="111518" x="7270750" y="5645150"/>
          <p14:tracePt t="111535" x="7270750" y="5664200"/>
          <p14:tracePt t="111552" x="7270750" y="5670550"/>
          <p14:tracePt t="111610" x="7270750" y="5676900"/>
          <p14:tracePt t="111625" x="7264400" y="5683250"/>
          <p14:tracePt t="111635" x="7258050" y="5683250"/>
          <p14:tracePt t="111652" x="7213600" y="5695950"/>
          <p14:tracePt t="111668" x="7162800" y="5715000"/>
          <p14:tracePt t="111685" x="7099300" y="5721350"/>
          <p14:tracePt t="111702" x="7004050" y="5734050"/>
          <p14:tracePt t="111719" x="6883400" y="5734050"/>
          <p14:tracePt t="111735" x="6724650" y="5734050"/>
          <p14:tracePt t="111752" x="6616700" y="5734050"/>
          <p14:tracePt t="111768" x="6546850" y="5734050"/>
          <p14:tracePt t="111785" x="6477000" y="5734050"/>
          <p14:tracePt t="111802" x="6445250" y="5721350"/>
          <p14:tracePt t="111818" x="6432550" y="5721350"/>
          <p14:tracePt t="111835" x="6407150" y="5715000"/>
          <p14:tracePt t="111858" x="6400800" y="5715000"/>
          <p14:tracePt t="111945" x="6407150" y="5715000"/>
          <p14:tracePt t="111953" x="6426200" y="5727700"/>
          <p14:tracePt t="111961" x="6445250" y="5727700"/>
          <p14:tracePt t="111969" x="6457950" y="5734050"/>
          <p14:tracePt t="111986" x="6496050" y="5759450"/>
          <p14:tracePt t="112002" x="6515100" y="5759450"/>
          <p14:tracePt t="112019" x="6534150" y="5772150"/>
          <p14:tracePt t="112035" x="6540500" y="5778500"/>
          <p14:tracePt t="112057" x="6553200" y="5784850"/>
          <p14:tracePt t="112069" x="6572250" y="5803900"/>
          <p14:tracePt t="112085" x="6591300" y="5816600"/>
          <p14:tracePt t="112102" x="6604000" y="5829300"/>
          <p14:tracePt t="112119" x="6623050" y="5848350"/>
          <p14:tracePt t="112135" x="6629400" y="5873750"/>
          <p14:tracePt t="112152" x="6629400" y="5899150"/>
          <p14:tracePt t="112169" x="6623050" y="5962650"/>
          <p14:tracePt t="112185" x="6489700" y="6038850"/>
          <p14:tracePt t="112202" x="6292850" y="6089650"/>
          <p14:tracePt t="112219" x="6013450" y="6121400"/>
          <p14:tracePt t="112235" x="5702300" y="6121400"/>
          <p14:tracePt t="112252" x="5359400" y="6121400"/>
          <p14:tracePt t="112269" x="5067300" y="6121400"/>
          <p14:tracePt t="112285" x="4806950" y="6121400"/>
          <p14:tracePt t="112302" x="4610100" y="6121400"/>
          <p14:tracePt t="112319" x="4521200" y="6121400"/>
          <p14:tracePt t="112335" x="4476750" y="6121400"/>
          <p14:tracePt t="112352" x="4438650" y="6108700"/>
          <p14:tracePt t="112369" x="4419600" y="6089650"/>
          <p14:tracePt t="112385" x="4330700" y="6057900"/>
          <p14:tracePt t="112402" x="4222750" y="6051550"/>
          <p14:tracePt t="112419" x="4095750" y="6051550"/>
          <p14:tracePt t="112435" x="3937000" y="6051550"/>
          <p14:tracePt t="112452" x="3816350" y="6051550"/>
          <p14:tracePt t="112469" x="3721100" y="6051550"/>
          <p14:tracePt t="112485" x="3663950" y="6064250"/>
          <p14:tracePt t="112502" x="3619500" y="6083300"/>
          <p14:tracePt t="112519" x="3562350" y="6102350"/>
          <p14:tracePt t="112535" x="3517900" y="6102350"/>
          <p14:tracePt t="112552" x="3473450" y="6108700"/>
          <p14:tracePt t="112569" x="3403600" y="6153150"/>
          <p14:tracePt t="112585" x="3352800" y="6159500"/>
          <p14:tracePt t="112602" x="3333750" y="6165850"/>
          <p14:tracePt t="112619" x="3321050" y="6178550"/>
          <p14:tracePt t="112642" x="3314700" y="6178550"/>
          <p14:tracePt t="112754" x="3340100" y="6178550"/>
          <p14:tracePt t="112762" x="3346450" y="6178550"/>
          <p14:tracePt t="112770" x="3359150" y="6178550"/>
          <p14:tracePt t="112786" x="3403600" y="6178550"/>
          <p14:tracePt t="112802" x="3473450" y="6172200"/>
          <p14:tracePt t="112819" x="3556000" y="6153150"/>
          <p14:tracePt t="112835" x="3663950" y="6140450"/>
          <p14:tracePt t="112852" x="3771900" y="6127750"/>
          <p14:tracePt t="112869" x="3867150" y="6127750"/>
          <p14:tracePt t="112885" x="3924300" y="6121400"/>
          <p14:tracePt t="112902" x="3968750" y="6121400"/>
          <p14:tracePt t="112919" x="4000500" y="6102350"/>
          <p14:tracePt t="112935" x="4025900" y="6102350"/>
          <p14:tracePt t="112952" x="4032250" y="6096000"/>
          <p14:tracePt t="112970" x="4038600" y="6096000"/>
          <p14:tracePt t="113058" x="4044950" y="6096000"/>
          <p14:tracePt t="113066" x="4064000" y="6096000"/>
          <p14:tracePt t="113074" x="4076700" y="6096000"/>
          <p14:tracePt t="113085" x="4108450" y="6096000"/>
          <p14:tracePt t="113102" x="4171950" y="6096000"/>
          <p14:tracePt t="113119" x="4254500" y="6096000"/>
          <p14:tracePt t="113136" x="4318000" y="6096000"/>
          <p14:tracePt t="113152" x="4387850" y="6102350"/>
          <p14:tracePt t="113169" x="4419600" y="6102350"/>
          <p14:tracePt t="113186" x="4483100" y="6108700"/>
          <p14:tracePt t="113202" x="4527550" y="6121400"/>
          <p14:tracePt t="113219" x="4572000" y="6121400"/>
          <p14:tracePt t="113235" x="4616450" y="6121400"/>
          <p14:tracePt t="113252" x="4660900" y="6127750"/>
          <p14:tracePt t="113269" x="4705350" y="6127750"/>
          <p14:tracePt t="113286" x="4730750" y="6127750"/>
          <p14:tracePt t="113302" x="4756150" y="6127750"/>
          <p14:tracePt t="113319" x="4762500" y="6127750"/>
          <p14:tracePt t="113336" x="4768850" y="6127750"/>
          <p14:tracePt t="113352" x="4794250" y="6127750"/>
          <p14:tracePt t="113369" x="4813300" y="6102350"/>
          <p14:tracePt t="113386" x="4908550" y="6013450"/>
          <p14:tracePt t="113402" x="4965700" y="5949950"/>
          <p14:tracePt t="113419" x="5073650" y="5880100"/>
          <p14:tracePt t="113436" x="5245100" y="5778500"/>
          <p14:tracePt t="113452" x="5448300" y="5683250"/>
          <p14:tracePt t="113469" x="5683250" y="5581650"/>
          <p14:tracePt t="113486" x="5886450" y="5486400"/>
          <p14:tracePt t="113502" x="6038850" y="5435600"/>
          <p14:tracePt t="113519" x="6153150" y="5416550"/>
          <p14:tracePt t="113536" x="6235700" y="5384800"/>
          <p14:tracePt t="113552" x="6280150" y="5378450"/>
          <p14:tracePt t="113569" x="6324600" y="5378450"/>
          <p14:tracePt t="113586" x="6445250" y="5378450"/>
          <p14:tracePt t="113602" x="6553200" y="5378450"/>
          <p14:tracePt t="113619" x="6692900" y="5353050"/>
          <p14:tracePt t="113636" x="6896100" y="5314950"/>
          <p14:tracePt t="113652" x="7162800" y="5226050"/>
          <p14:tracePt t="113669" x="7461250" y="5143500"/>
          <p14:tracePt t="113686" x="7759700" y="5086350"/>
          <p14:tracePt t="113702" x="7994650" y="5016500"/>
          <p14:tracePt t="113719" x="8083550" y="4972050"/>
          <p14:tracePt t="113736" x="8108950" y="4959350"/>
          <p14:tracePt t="113752" x="8121650" y="4953000"/>
          <p14:tracePt t="113802" x="8121650" y="4946650"/>
          <p14:tracePt t="113810" x="8121650" y="4940300"/>
          <p14:tracePt t="113826" x="8121650" y="4933950"/>
          <p14:tracePt t="113836" x="8121650" y="4921250"/>
          <p14:tracePt t="113852" x="8115300" y="4889500"/>
          <p14:tracePt t="113869" x="8108950" y="4883150"/>
          <p14:tracePt t="113886" x="8089900" y="4851400"/>
          <p14:tracePt t="113903" x="8077200" y="4838700"/>
          <p14:tracePt t="113920" x="8058150" y="4813300"/>
          <p14:tracePt t="113936" x="8051800" y="4806950"/>
          <p14:tracePt t="113952" x="8032750" y="4762500"/>
          <p14:tracePt t="113970" x="8026400" y="4730750"/>
          <p14:tracePt t="113970" x="8026400" y="4724400"/>
          <p14:tracePt t="113986" x="8026400" y="4699000"/>
          <p14:tracePt t="114002" x="8026400" y="4686300"/>
          <p14:tracePt t="114019" x="8026400" y="4641850"/>
          <p14:tracePt t="114036" x="8026400" y="4591050"/>
          <p14:tracePt t="114052" x="8026400" y="4521200"/>
          <p14:tracePt t="114069" x="8026400" y="4476750"/>
          <p14:tracePt t="114086" x="8026400" y="4432300"/>
          <p14:tracePt t="114102" x="8013700" y="4387850"/>
          <p14:tracePt t="114119" x="8007350" y="4356100"/>
          <p14:tracePt t="114136" x="7994650" y="4330700"/>
          <p14:tracePt t="114153" x="7981950" y="4318000"/>
          <p14:tracePt t="114169" x="7975600" y="4292600"/>
          <p14:tracePt t="114186" x="7975600" y="4267200"/>
          <p14:tracePt t="114202" x="7969250" y="4254500"/>
          <p14:tracePt t="114219" x="7969250" y="4229100"/>
          <p14:tracePt t="114236" x="7969250" y="4216400"/>
          <p14:tracePt t="114252" x="7969250" y="4191000"/>
          <p14:tracePt t="114269" x="7969250" y="4184650"/>
          <p14:tracePt t="114286" x="7969250" y="4165600"/>
          <p14:tracePt t="114302" x="7994650" y="4152900"/>
          <p14:tracePt t="114319" x="8007350" y="4133850"/>
          <p14:tracePt t="114336" x="8020050" y="4133850"/>
          <p14:tracePt t="114352" x="8039100" y="4121150"/>
          <p14:tracePt t="114369" x="8070850" y="4108450"/>
          <p14:tracePt t="114370" x="8077200" y="4095750"/>
          <p14:tracePt t="114386" x="8108950" y="4076700"/>
          <p14:tracePt t="114402" x="8121650" y="4057650"/>
          <p14:tracePt t="114419" x="8140700" y="4044950"/>
          <p14:tracePt t="114436" x="8147050" y="4044950"/>
          <p14:tracePt t="114452" x="8166100" y="4038600"/>
          <p14:tracePt t="114469" x="8178800" y="4019550"/>
          <p14:tracePt t="114562" x="8178800" y="4051300"/>
          <p14:tracePt t="114570" x="8166100" y="4083050"/>
          <p14:tracePt t="114586" x="8115300" y="4171950"/>
          <p14:tracePt t="114602" x="8051800" y="4241800"/>
          <p14:tracePt t="114619" x="8001000" y="4279900"/>
          <p14:tracePt t="114636" x="7981950" y="4298950"/>
          <p14:tracePt t="114682" x="8007350" y="4298950"/>
          <p14:tracePt t="114690" x="8058150" y="4273550"/>
          <p14:tracePt t="114702" x="8108950" y="4241800"/>
          <p14:tracePt t="114719" x="8229600" y="4152900"/>
          <p14:tracePt t="114736" x="8280400" y="4108450"/>
          <p14:tracePt t="114753" x="8286750" y="4070350"/>
          <p14:tracePt t="114769" x="8286750" y="4064000"/>
          <p14:tracePt t="114786" x="8286750" y="4051300"/>
          <p14:tracePt t="114803" x="8267700" y="4051300"/>
          <p14:tracePt t="114819" x="8242300" y="4051300"/>
          <p14:tracePt t="114836" x="8229600" y="4051300"/>
          <p14:tracePt t="114874" x="8229600" y="4044950"/>
          <p14:tracePt t="114906" x="8235950" y="4038600"/>
          <p14:tracePt t="114914" x="8242300" y="4019550"/>
          <p14:tracePt t="114938" x="8242300" y="4013200"/>
          <p14:tracePt t="114954" x="8242300" y="3994150"/>
          <p14:tracePt t="114986" x="8242300" y="3987800"/>
          <p14:tracePt t="115114" x="8242300" y="4000500"/>
          <p14:tracePt t="115122" x="8242300" y="4013200"/>
          <p14:tracePt t="115138" x="8242300" y="4025900"/>
          <p14:tracePt t="115154" x="8223250" y="4038600"/>
          <p14:tracePt t="115170" x="8216900" y="4057650"/>
          <p14:tracePt t="115186" x="8216900" y="4064000"/>
          <p14:tracePt t="115203" x="8210550" y="4083050"/>
          <p14:tracePt t="115219" x="8191500" y="4089400"/>
          <p14:tracePt t="115236" x="8178800" y="4114800"/>
          <p14:tracePt t="115253" x="8166100" y="4127500"/>
          <p14:tracePt t="115269" x="8128000" y="4152900"/>
          <p14:tracePt t="115286" x="8096250" y="4165600"/>
          <p14:tracePt t="115303" x="8051800" y="4184650"/>
          <p14:tracePt t="115319" x="8045450" y="4184650"/>
          <p14:tracePt t="115336" x="8026400" y="4184650"/>
          <p14:tracePt t="115362" x="8020050" y="4184650"/>
          <p14:tracePt t="115394" x="8013700" y="4184650"/>
          <p14:tracePt t="115402" x="8007350" y="4178300"/>
          <p14:tracePt t="115426" x="8007350" y="4165600"/>
          <p14:tracePt t="115434" x="8007350" y="4152900"/>
          <p14:tracePt t="115442" x="8007350" y="4146550"/>
          <p14:tracePt t="115453" x="8007350" y="4121150"/>
          <p14:tracePt t="115470" x="8013700" y="4102100"/>
          <p14:tracePt t="115486" x="8039100" y="4083050"/>
          <p14:tracePt t="115503" x="8077200" y="4064000"/>
          <p14:tracePt t="115519" x="8153400" y="4057650"/>
          <p14:tracePt t="115536" x="8248650" y="4019550"/>
          <p14:tracePt t="115553" x="8331200" y="4013200"/>
          <p14:tracePt t="115569" x="8426450" y="4000500"/>
          <p14:tracePt t="115586" x="8521700" y="3994150"/>
          <p14:tracePt t="115603" x="8528050" y="3994150"/>
          <p14:tracePt t="115619" x="8553450" y="3994150"/>
          <p14:tracePt t="115636" x="8566150" y="3994150"/>
          <p14:tracePt t="115653" x="8585200" y="3994150"/>
          <p14:tracePt t="115669" x="8610600" y="4013200"/>
          <p14:tracePt t="115686" x="8636000" y="4019550"/>
          <p14:tracePt t="115703" x="8680450" y="4044950"/>
          <p14:tracePt t="115719" x="8731250" y="4076700"/>
          <p14:tracePt t="115736" x="8775700" y="4102100"/>
          <p14:tracePt t="115753" x="8845550" y="4121150"/>
          <p14:tracePt t="115769" x="8890000" y="4140200"/>
          <p14:tracePt t="115786" x="8991600" y="4171950"/>
          <p14:tracePt t="115803" x="9067800" y="4178300"/>
          <p14:tracePt t="116569" x="9074150" y="3962400"/>
          <p14:tracePt t="116587" x="8947150" y="3911600"/>
          <p14:tracePt t="116603" x="8851900" y="3886200"/>
          <p14:tracePt t="116620" x="8782050" y="3848100"/>
          <p14:tracePt t="116636" x="8712200" y="3816350"/>
          <p14:tracePt t="116653" x="8655050" y="3816350"/>
          <p14:tracePt t="116670" x="8610600" y="3816350"/>
          <p14:tracePt t="116686" x="8559800" y="3816350"/>
          <p14:tracePt t="116703" x="8496300" y="3835400"/>
          <p14:tracePt t="116720" x="8413750" y="3886200"/>
          <p14:tracePt t="116736" x="8337550" y="3937000"/>
          <p14:tracePt t="116753" x="8223250" y="4000500"/>
          <p14:tracePt t="116770" x="8166100" y="4032250"/>
          <p14:tracePt t="116786" x="8064500" y="4095750"/>
          <p14:tracePt t="116803" x="8026400" y="4133850"/>
          <p14:tracePt t="116820" x="7988300" y="4191000"/>
          <p14:tracePt t="116836" x="7981950" y="4216400"/>
          <p14:tracePt t="116853" x="7962900" y="4260850"/>
          <p14:tracePt t="116870" x="7962900" y="4298950"/>
          <p14:tracePt t="116886" x="7962900" y="4343400"/>
          <p14:tracePt t="116903" x="7962900" y="4387850"/>
          <p14:tracePt t="116920" x="7962900" y="4432300"/>
          <p14:tracePt t="116936" x="7988300" y="4483100"/>
          <p14:tracePt t="116953" x="8032750" y="4521200"/>
          <p14:tracePt t="116970" x="8089900" y="4540250"/>
          <p14:tracePt t="116986" x="8197850" y="4546600"/>
          <p14:tracePt t="117003" x="8274050" y="4546600"/>
          <p14:tracePt t="117020" x="8324850" y="4546600"/>
          <p14:tracePt t="117036" x="8337550" y="4546600"/>
          <p14:tracePt t="117053" x="8343900" y="4546600"/>
          <p14:tracePt t="117070" x="8343900" y="4540250"/>
          <p14:tracePt t="117087" x="8343900" y="4527550"/>
          <p14:tracePt t="117103" x="8343900" y="4508500"/>
          <p14:tracePt t="117120" x="8343900" y="4495800"/>
          <p14:tracePt t="117137" x="8337550" y="4483100"/>
          <p14:tracePt t="117153" x="8293100" y="4464050"/>
          <p14:tracePt t="117170" x="8255000" y="4451350"/>
          <p14:tracePt t="117595" x="8280400" y="4445000"/>
          <p14:tracePt t="117603" x="8299450" y="4425950"/>
          <p14:tracePt t="117620" x="8299450" y="4419600"/>
          <p14:tracePt t="117637" x="8299450" y="4406900"/>
          <p14:tracePt t="117653" x="8305800" y="4400550"/>
          <p14:tracePt t="117670" x="8305800" y="4381500"/>
          <p14:tracePt t="117691" x="8305800" y="4375150"/>
          <p14:tracePt t="117703" x="8305800" y="4362450"/>
          <p14:tracePt t="117723" x="8305800" y="4349750"/>
          <p14:tracePt t="117739" x="8305800" y="4343400"/>
          <p14:tracePt t="117763" x="8305800" y="4337050"/>
          <p14:tracePt t="117771" x="8305800" y="4324350"/>
          <p14:tracePt t="117787" x="8293100" y="4292600"/>
          <p14:tracePt t="117803" x="8280400" y="4279900"/>
          <p14:tracePt t="117820" x="8223250" y="4229100"/>
          <p14:tracePt t="117837" x="8185150" y="4203700"/>
          <p14:tracePt t="117854" x="8121650" y="4165600"/>
          <p14:tracePt t="117870" x="8064500" y="4140200"/>
          <p14:tracePt t="117887" x="8013700" y="4108450"/>
          <p14:tracePt t="117903" x="7969250" y="4102100"/>
          <p14:tracePt t="117921" x="7937500" y="4070350"/>
          <p14:tracePt t="117937" x="7918450" y="4070350"/>
          <p14:tracePt t="117953" x="7912100" y="4064000"/>
          <p14:tracePt t="117970" x="7899400" y="4057650"/>
          <p14:tracePt t="117987" x="7880350" y="4057650"/>
          <p14:tracePt t="118003" x="7874000" y="4057650"/>
          <p14:tracePt t="118020" x="7842250" y="4057650"/>
          <p14:tracePt t="118037" x="7797800" y="4076700"/>
          <p14:tracePt t="118053" x="7734300" y="4140200"/>
          <p14:tracePt t="118070" x="7696200" y="4191000"/>
          <p14:tracePt t="118087" x="7670800" y="4235450"/>
          <p14:tracePt t="118103" x="7645400" y="4273550"/>
          <p14:tracePt t="118120" x="7626350" y="4311650"/>
          <p14:tracePt t="118137" x="7607300" y="4362450"/>
          <p14:tracePt t="118153" x="7600950" y="4419600"/>
          <p14:tracePt t="118170" x="7600950" y="4464050"/>
          <p14:tracePt t="118187" x="7600950" y="4559300"/>
          <p14:tracePt t="118203" x="7600950" y="4591050"/>
          <p14:tracePt t="118220" x="7607300" y="4629150"/>
          <p14:tracePt t="118237" x="7632700" y="4641850"/>
          <p14:tracePt t="118253" x="7677150" y="4641850"/>
          <p14:tracePt t="118270" x="7727950" y="4641850"/>
          <p14:tracePt t="118287" x="7842250" y="4610100"/>
          <p14:tracePt t="118303" x="7962900" y="4565650"/>
          <p14:tracePt t="118320" x="8058150" y="4533900"/>
          <p14:tracePt t="118337" x="8108950" y="4514850"/>
          <p14:tracePt t="118353" x="8121650" y="4508500"/>
          <p14:tracePt t="118370" x="8128000" y="4508500"/>
          <p14:tracePt t="118443" x="8134350" y="4495800"/>
          <p14:tracePt t="118499" x="8128000" y="4495800"/>
          <p14:tracePt t="118507" x="8121650" y="4495800"/>
          <p14:tracePt t="118520" x="8108950" y="4495800"/>
          <p14:tracePt t="118537" x="8096250" y="4508500"/>
          <p14:tracePt t="118553" x="8083550" y="4521200"/>
          <p14:tracePt t="118570" x="8077200" y="4527550"/>
          <p14:tracePt t="118587" x="8058150" y="4559300"/>
          <p14:tracePt t="118603" x="8058150" y="4584700"/>
          <p14:tracePt t="118620" x="8058150" y="4597400"/>
          <p14:tracePt t="118637" x="8058150" y="4641850"/>
          <p14:tracePt t="118653" x="8064500" y="4686300"/>
          <p14:tracePt t="118670" x="8108950" y="4730750"/>
          <p14:tracePt t="118687" x="8159750" y="4806950"/>
          <p14:tracePt t="118703" x="8255000" y="4895850"/>
          <p14:tracePt t="118720" x="8343900" y="4965700"/>
          <p14:tracePt t="118737" x="8483600" y="5054600"/>
          <p14:tracePt t="118753" x="8655050" y="5124450"/>
          <p14:tracePt t="118770" x="8750300" y="5143500"/>
          <p14:tracePt t="118771" x="8826500" y="5194300"/>
          <p14:tracePt t="118787" x="8909050" y="5213350"/>
          <p14:tracePt t="118803" x="8978900" y="5270500"/>
          <p14:tracePt t="118820" x="9036050" y="5308600"/>
          <p14:tracePt t="118837" x="9061450" y="5353050"/>
          <p14:tracePt t="118853" x="9067800" y="5422900"/>
          <p14:tracePt t="118870" x="9067800" y="5467350"/>
          <p14:tracePt t="118887" x="9042400" y="5524500"/>
          <p14:tracePt t="118904" x="8985250" y="5581650"/>
          <p14:tracePt t="118921" x="8864600" y="5657850"/>
          <p14:tracePt t="118937" x="8743950" y="5721350"/>
          <p14:tracePt t="118953" x="8591550" y="5797550"/>
          <p14:tracePt t="118970" x="8432800" y="5899150"/>
          <p14:tracePt t="118987" x="8337550" y="5949950"/>
          <p14:tracePt t="119003" x="8293100" y="6007100"/>
          <p14:tracePt t="119020" x="8274050" y="6026150"/>
          <p14:tracePt t="119037" x="8274050" y="6032500"/>
          <p14:tracePt t="119396" x="8274050" y="6038850"/>
          <p14:tracePt t="119403" x="8293100" y="6051550"/>
          <p14:tracePt t="119420" x="8337550" y="6026150"/>
          <p14:tracePt t="119437" x="8343900" y="5988050"/>
          <p14:tracePt t="119467" x="8350250" y="5981700"/>
          <p14:tracePt t="119483" x="8350250" y="5975350"/>
          <p14:tracePt t="119491" x="8356600" y="5949950"/>
          <p14:tracePt t="119504" x="8369300" y="5943600"/>
          <p14:tracePt t="119520" x="8382000" y="5943600"/>
          <p14:tracePt t="119579" x="8388350" y="5937250"/>
          <p14:tracePt t="119627" x="8375650" y="5899150"/>
          <p14:tracePt t="119635" x="8356600" y="5880100"/>
          <p14:tracePt t="119654" x="8305800" y="5816600"/>
          <p14:tracePt t="119670" x="8305800" y="5810250"/>
          <p14:tracePt t="119691" x="8305800" y="5803900"/>
          <p14:tracePt t="119704" x="8305800" y="5797550"/>
          <p14:tracePt t="119720" x="8305800" y="5753100"/>
          <p14:tracePt t="119737" x="8305800" y="5734050"/>
          <p14:tracePt t="119754" x="8305800" y="5721350"/>
          <p14:tracePt t="119770" x="8299450" y="5715000"/>
          <p14:tracePt t="119787" x="8274050" y="5689600"/>
          <p14:tracePt t="119827" x="8267700" y="5683250"/>
          <p14:tracePt t="119859" x="8261350" y="5676900"/>
          <p14:tracePt t="119979" x="8255000" y="5670550"/>
          <p14:tracePt t="119995" x="8242300" y="5670550"/>
          <p14:tracePt t="120011" x="8235950" y="5670550"/>
          <p14:tracePt t="120021" x="8229600" y="5670550"/>
          <p14:tracePt t="120068" x="8216900" y="5670550"/>
          <p14:tracePt t="120083" x="8204200" y="5664200"/>
          <p14:tracePt t="120091" x="8197850" y="5657850"/>
          <p14:tracePt t="120115" x="8191500" y="5645150"/>
          <p14:tracePt t="120139" x="8178800" y="5638800"/>
          <p14:tracePt t="120155" x="8166100" y="5638800"/>
          <p14:tracePt t="120164" x="8159750" y="5632450"/>
          <p14:tracePt t="120179" x="8153400" y="5632450"/>
          <p14:tracePt t="120187" x="8147050" y="5626100"/>
          <p14:tracePt t="120204" x="8121650" y="5600700"/>
          <p14:tracePt t="120220" x="8108950" y="5575300"/>
          <p14:tracePt t="120237" x="8064500" y="5518150"/>
          <p14:tracePt t="120254" x="8026400" y="5461000"/>
          <p14:tracePt t="120270" x="8007350" y="5378450"/>
          <p14:tracePt t="120287" x="7969250" y="5308600"/>
          <p14:tracePt t="120304" x="7924800" y="5232400"/>
          <p14:tracePt t="120320" x="7905750" y="5149850"/>
          <p14:tracePt t="120337" x="7886700" y="5067300"/>
          <p14:tracePt t="120354" x="7874000" y="4978400"/>
          <p14:tracePt t="120370" x="7861300" y="4895850"/>
          <p14:tracePt t="120387" x="7829550" y="4762500"/>
          <p14:tracePt t="120404" x="7810500" y="4692650"/>
          <p14:tracePt t="120420" x="7791450" y="4635500"/>
          <p14:tracePt t="120437" x="7772400" y="4597400"/>
          <p14:tracePt t="120454" x="7766050" y="4572000"/>
          <p14:tracePt t="120471" x="7759700" y="4565650"/>
          <p14:tracePt t="120612" x="7753350" y="4559300"/>
          <p14:tracePt t="120619" x="7740650" y="4552950"/>
          <p14:tracePt t="120637" x="7740650" y="4502150"/>
          <p14:tracePt t="120654" x="7740650" y="4445000"/>
          <p14:tracePt t="120670" x="7740650" y="4337050"/>
          <p14:tracePt t="120687" x="7740650" y="4273550"/>
          <p14:tracePt t="120704" x="7740650" y="4229100"/>
          <p14:tracePt t="120721" x="7740650" y="4191000"/>
          <p14:tracePt t="120738" x="7740650" y="4171950"/>
          <p14:tracePt t="121020" x="7740650" y="4159250"/>
          <p14:tracePt t="121027" x="7740650" y="4146550"/>
          <p14:tracePt t="121037" x="7740650" y="4121150"/>
          <p14:tracePt t="121054" x="7734300" y="4102100"/>
          <p14:tracePt t="121071" x="7734300" y="4083050"/>
          <p14:tracePt t="121087" x="7734300" y="4064000"/>
          <p14:tracePt t="121104" x="7734300" y="4044950"/>
          <p14:tracePt t="121121" x="7734300" y="4038600"/>
          <p14:tracePt t="121137" x="7734300" y="4032250"/>
          <p14:tracePt t="121154" x="7734300" y="4025900"/>
          <p14:tracePt t="121612" x="7734300" y="4038600"/>
          <p14:tracePt t="121620" x="7727950" y="4044950"/>
          <p14:tracePt t="121644" x="7721600" y="4051300"/>
          <p14:tracePt t="121660" x="7715250" y="4051300"/>
          <p14:tracePt t="121940" x="7702550" y="4057650"/>
          <p14:tracePt t="121948" x="7702550" y="4064000"/>
          <p14:tracePt t="121956" x="7702550" y="4070350"/>
          <p14:tracePt t="121972" x="7702550" y="4083050"/>
          <p14:tracePt t="121988" x="7708900" y="4089400"/>
          <p14:tracePt t="122284" x="7702550" y="4114800"/>
          <p14:tracePt t="122300" x="7696200" y="4127500"/>
          <p14:tracePt t="122316" x="7689850" y="4146550"/>
          <p14:tracePt t="122324" x="7689850" y="4165600"/>
          <p14:tracePt t="122338" x="7677150" y="4171950"/>
          <p14:tracePt t="122354" x="7664450" y="4191000"/>
          <p14:tracePt t="122371" x="7658100" y="4203700"/>
          <p14:tracePt t="122388" x="7645400" y="4210050"/>
          <p14:tracePt t="122404" x="7632700" y="4210050"/>
          <p14:tracePt t="122421" x="7626350" y="4210050"/>
          <p14:tracePt t="122438" x="7588250" y="4222750"/>
          <p14:tracePt t="122455" x="7569200" y="4222750"/>
          <p14:tracePt t="122471" x="7524750" y="4222750"/>
          <p14:tracePt t="122488" x="7499350" y="4222750"/>
          <p14:tracePt t="122504" x="7467600" y="4222750"/>
          <p14:tracePt t="122521" x="7454900" y="4222750"/>
          <p14:tracePt t="122538" x="7423150" y="4222750"/>
          <p14:tracePt t="122554" x="7410450" y="4222750"/>
          <p14:tracePt t="122571" x="7385050" y="4222750"/>
          <p14:tracePt t="122572" x="7378700" y="4216400"/>
          <p14:tracePt t="122588" x="7353300" y="4216400"/>
          <p14:tracePt t="122604" x="7327900" y="4216400"/>
          <p14:tracePt t="122621" x="7296150" y="4216400"/>
          <p14:tracePt t="122638" x="7251700" y="4216400"/>
          <p14:tracePt t="122654" x="7232650" y="4216400"/>
          <p14:tracePt t="122671" x="7213600" y="4216400"/>
          <p14:tracePt t="122688" x="7207250" y="4216400"/>
          <p14:tracePt t="122704" x="7175500" y="4210050"/>
          <p14:tracePt t="122724" x="7162800" y="4191000"/>
          <p14:tracePt t="122860" x="7169150" y="4191000"/>
          <p14:tracePt t="122868" x="7175500" y="4191000"/>
          <p14:tracePt t="122892" x="7181850" y="4191000"/>
          <p14:tracePt t="124077" x="7188200" y="4191000"/>
          <p14:tracePt t="124125" x="7213600" y="4197350"/>
          <p14:tracePt t="124220" x="7219950" y="4203700"/>
          <p14:tracePt t="124244" x="7226300" y="4203700"/>
          <p14:tracePt t="124252" x="7239000" y="4203700"/>
          <p14:tracePt t="124260" x="7251700" y="4210050"/>
          <p14:tracePt t="124276" x="7258050" y="4210050"/>
          <p14:tracePt t="124288" x="7264400" y="4210050"/>
          <p14:tracePt t="124305" x="7283450" y="4210050"/>
          <p14:tracePt t="124321" x="7289800" y="4210050"/>
          <p14:tracePt t="124341" x="7296150" y="4210050"/>
          <p14:tracePt t="124364" x="7302500" y="4210050"/>
          <p14:tracePt t="124732" x="7270750" y="4197350"/>
          <p14:tracePt t="124740" x="7251700" y="4197350"/>
          <p14:tracePt t="124755" x="7232650" y="4197350"/>
          <p14:tracePt t="124772" x="7156450" y="4197350"/>
          <p14:tracePt t="124788" x="7048500" y="4197350"/>
          <p14:tracePt t="124805" x="7016750" y="4197350"/>
          <p14:tracePt t="124821" x="6985000" y="4197350"/>
          <p14:tracePt t="124838" x="6959600" y="4191000"/>
          <p14:tracePt t="124860" x="6940550" y="4191000"/>
          <p14:tracePt t="124872" x="6934200" y="4191000"/>
          <p14:tracePt t="124889" x="6927850" y="4184650"/>
          <p14:tracePt t="124905" x="6921500" y="4184650"/>
          <p14:tracePt t="124924" x="6902450" y="4184650"/>
          <p14:tracePt t="124938" x="6896100" y="4184650"/>
          <p14:tracePt t="124956" x="6889750" y="4184650"/>
          <p14:tracePt t="124972" x="6883400" y="4184650"/>
          <p14:tracePt t="124988" x="6864350" y="4184650"/>
          <p14:tracePt t="125157" x="6870700" y="4184650"/>
          <p14:tracePt t="125164" x="6883400" y="4184650"/>
          <p14:tracePt t="125172" x="6889750" y="4184650"/>
          <p14:tracePt t="125188" x="6921500" y="4184650"/>
          <p14:tracePt t="125205" x="6946900" y="4184650"/>
          <p14:tracePt t="125222" x="6978650" y="4184650"/>
          <p14:tracePt t="125238" x="7010400" y="4184650"/>
          <p14:tracePt t="125255" x="7029450" y="4184650"/>
          <p14:tracePt t="125272" x="7061200" y="4184650"/>
          <p14:tracePt t="125288" x="7080250" y="4184650"/>
          <p14:tracePt t="125305" x="7092950" y="4184650"/>
          <p14:tracePt t="125322" x="7105650" y="4184650"/>
          <p14:tracePt t="125338" x="7131050" y="4184650"/>
          <p14:tracePt t="125355" x="7143750" y="4184650"/>
          <p14:tracePt t="125372" x="7169150" y="4184650"/>
          <p14:tracePt t="125389" x="7207250" y="4191000"/>
          <p14:tracePt t="125405" x="7239000" y="4191000"/>
          <p14:tracePt t="125422" x="7264400" y="4191000"/>
          <p14:tracePt t="125438" x="7283450" y="4191000"/>
          <p14:tracePt t="125455" x="7302500" y="4191000"/>
          <p14:tracePt t="125472" x="7321550" y="4191000"/>
          <p14:tracePt t="125488" x="7334250" y="4191000"/>
          <p14:tracePt t="125505" x="7353300" y="4191000"/>
          <p14:tracePt t="125522" x="7372350" y="4191000"/>
          <p14:tracePt t="125549" x="7385050" y="4197350"/>
          <p14:tracePt t="125581" x="7391400" y="4197350"/>
          <p14:tracePt t="125613" x="7397750" y="4203700"/>
          <p14:tracePt t="125645" x="7410450" y="4210050"/>
          <p14:tracePt t="125661" x="7416800" y="4216400"/>
          <p14:tracePt t="125693" x="7423150" y="4222750"/>
          <p14:tracePt t="125709" x="7429500" y="4229100"/>
          <p14:tracePt t="125757" x="7435850" y="4229100"/>
          <p14:tracePt t="125773" x="7442200" y="4229100"/>
          <p14:tracePt t="125781" x="7454900" y="4229100"/>
          <p14:tracePt t="125789" x="7467600" y="4229100"/>
          <p14:tracePt t="125805" x="7486650" y="4229100"/>
          <p14:tracePt t="125822" x="7505700" y="4229100"/>
          <p14:tracePt t="125838" x="7524750" y="4222750"/>
          <p14:tracePt t="125855" x="7531100" y="4222750"/>
          <p14:tracePt t="125872" x="7550150" y="4222750"/>
          <p14:tracePt t="125889" x="7556500" y="4210050"/>
          <p14:tracePt t="125905" x="7562850" y="4210050"/>
          <p14:tracePt t="125925" x="7569200" y="4210050"/>
          <p14:tracePt t="125941" x="7588250" y="4210050"/>
          <p14:tracePt t="125957" x="7594600" y="4210050"/>
          <p14:tracePt t="125972" x="7600950" y="4210050"/>
          <p14:tracePt t="125989" x="7632700" y="4210050"/>
          <p14:tracePt t="126005" x="7639050" y="4210050"/>
          <p14:tracePt t="126029" x="7658100" y="4197350"/>
          <p14:tracePt t="126141" x="7658100" y="4191000"/>
          <p14:tracePt t="126157" x="7658100" y="4184650"/>
          <p14:tracePt t="126173" x="7658100" y="4165600"/>
          <p14:tracePt t="126181" x="7658100" y="4159250"/>
          <p14:tracePt t="126189" x="7658100" y="4152900"/>
          <p14:tracePt t="126205" x="7658100" y="4133850"/>
          <p14:tracePt t="126222" x="7645400" y="4102100"/>
          <p14:tracePt t="126238" x="7632700" y="4083050"/>
          <p14:tracePt t="126255" x="7632700" y="4064000"/>
          <p14:tracePt t="126272" x="7620000" y="4038600"/>
          <p14:tracePt t="126288" x="7613650" y="3994150"/>
          <p14:tracePt t="126317" x="7594600" y="3975100"/>
          <p14:tracePt t="126357" x="7588250" y="3949700"/>
          <p14:tracePt t="126373" x="7575550" y="3937000"/>
          <p14:tracePt t="126397" x="7569200" y="3930650"/>
          <p14:tracePt t="126421" x="7562850" y="3924300"/>
          <p14:tracePt t="126453" x="7543800" y="3911600"/>
          <p14:tracePt t="126477" x="7537450" y="3898900"/>
          <p14:tracePt t="126493" x="7531100" y="3892550"/>
          <p14:tracePt t="126501" x="7524750" y="3892550"/>
          <p14:tracePt t="126509" x="7518400" y="3892550"/>
          <p14:tracePt t="126522" x="7499350" y="3886200"/>
          <p14:tracePt t="126539" x="7473950" y="3860800"/>
          <p14:tracePt t="126555" x="7461250" y="3854450"/>
          <p14:tracePt t="126573" x="7423150" y="3848100"/>
          <p14:tracePt t="126589" x="7397750" y="3829050"/>
          <p14:tracePt t="126605" x="7385050" y="3829050"/>
          <p14:tracePt t="126622" x="7334250" y="3816350"/>
          <p14:tracePt t="126639" x="7289800" y="3810000"/>
          <p14:tracePt t="126655" x="7258050" y="3803650"/>
          <p14:tracePt t="126672" x="7232650" y="3803650"/>
          <p14:tracePt t="126689" x="7188200" y="3784600"/>
          <p14:tracePt t="126705" x="7162800" y="3784600"/>
          <p14:tracePt t="126722" x="7124700" y="3784600"/>
          <p14:tracePt t="126739" x="7086600" y="3778250"/>
          <p14:tracePt t="126755" x="7042150" y="3778250"/>
          <p14:tracePt t="126772" x="7010400" y="3778250"/>
          <p14:tracePt t="126789" x="6946900" y="3765550"/>
          <p14:tracePt t="126805" x="6915150" y="3765550"/>
          <p14:tracePt t="126822" x="6883400" y="3765550"/>
          <p14:tracePt t="126839" x="6851650" y="3778250"/>
          <p14:tracePt t="126855" x="6826250" y="3778250"/>
          <p14:tracePt t="126872" x="6800850" y="3784600"/>
          <p14:tracePt t="126889" x="6781800" y="3797300"/>
          <p14:tracePt t="126906" x="6762750" y="3803650"/>
          <p14:tracePt t="126923" x="6756400" y="3803650"/>
          <p14:tracePt t="126939" x="6743700" y="3816350"/>
          <p14:tracePt t="126957" x="6737350" y="3829050"/>
          <p14:tracePt t="126973" x="6731000" y="3835400"/>
          <p14:tracePt t="126989" x="6711950" y="3848100"/>
          <p14:tracePt t="127005" x="6705600" y="3867150"/>
          <p14:tracePt t="127030" x="6705600" y="3873500"/>
          <p14:tracePt t="127045" x="6705600" y="3892550"/>
          <p14:tracePt t="127056" x="6705600" y="3905250"/>
          <p14:tracePt t="127073" x="6705600" y="3930650"/>
          <p14:tracePt t="127089" x="6705600" y="3943350"/>
          <p14:tracePt t="127105" x="6705600" y="3981450"/>
          <p14:tracePt t="127122" x="6705600" y="4025900"/>
          <p14:tracePt t="127139" x="6705600" y="4070350"/>
          <p14:tracePt t="127155" x="6705600" y="4102100"/>
          <p14:tracePt t="127172" x="6705600" y="4146550"/>
          <p14:tracePt t="127189" x="6705600" y="4184650"/>
          <p14:tracePt t="127205" x="6711950" y="4197350"/>
          <p14:tracePt t="127222" x="6724650" y="4222750"/>
          <p14:tracePt t="127239" x="6731000" y="4241800"/>
          <p14:tracePt t="127255" x="6756400" y="4279900"/>
          <p14:tracePt t="127272" x="6769100" y="4292600"/>
          <p14:tracePt t="127289" x="6813550" y="4337050"/>
          <p14:tracePt t="127306" x="6864350" y="4362450"/>
          <p14:tracePt t="127322" x="6934200" y="4381500"/>
          <p14:tracePt t="127339" x="6997700" y="4381500"/>
          <p14:tracePt t="127355" x="7073900" y="4381500"/>
          <p14:tracePt t="127372" x="7143750" y="4381500"/>
          <p14:tracePt t="127389" x="7239000" y="4381500"/>
          <p14:tracePt t="127405" x="7321550" y="4356100"/>
          <p14:tracePt t="127422" x="7391400" y="4356100"/>
          <p14:tracePt t="127439" x="7435850" y="4349750"/>
          <p14:tracePt t="127455" x="7518400" y="4337050"/>
          <p14:tracePt t="127472" x="7550150" y="4337050"/>
          <p14:tracePt t="127489" x="7569200" y="4337050"/>
          <p14:tracePt t="127506" x="7594600" y="4337050"/>
          <p14:tracePt t="127522" x="7626350" y="4337050"/>
          <p14:tracePt t="127539" x="7645400" y="4337050"/>
          <p14:tracePt t="127556" x="7664450" y="4337050"/>
          <p14:tracePt t="127572" x="7677150" y="4337050"/>
          <p14:tracePt t="127589" x="7689850" y="4337050"/>
          <p14:tracePt t="127606" x="7702550" y="4337050"/>
          <p14:tracePt t="127629" x="7708900" y="4330700"/>
          <p14:tracePt t="127645" x="7721600" y="4324350"/>
          <p14:tracePt t="127661" x="7721600" y="4318000"/>
          <p14:tracePt t="127672" x="7727950" y="4311650"/>
          <p14:tracePt t="127689" x="7734300" y="4286250"/>
          <p14:tracePt t="127706" x="7734300" y="4254500"/>
          <p14:tracePt t="127722" x="7753350" y="4229100"/>
          <p14:tracePt t="127739" x="7753350" y="4197350"/>
          <p14:tracePt t="127755" x="7753350" y="4171950"/>
          <p14:tracePt t="127772" x="7753350" y="4159250"/>
          <p14:tracePt t="127789" x="7753350" y="4121150"/>
          <p14:tracePt t="127806" x="7753350" y="4095750"/>
          <p14:tracePt t="127822" x="7753350" y="4089400"/>
          <p14:tracePt t="127839" x="7753350" y="4070350"/>
          <p14:tracePt t="127856" x="7753350" y="4057650"/>
          <p14:tracePt t="127872" x="7753350" y="4044950"/>
          <p14:tracePt t="127893" x="7753350" y="4032250"/>
          <p14:tracePt t="133623" x="7734300" y="4044950"/>
          <p14:tracePt t="133631" x="7702550" y="4076700"/>
          <p14:tracePt t="133640" x="7639050" y="4140200"/>
          <p14:tracePt t="133657" x="7531100" y="4235450"/>
          <p14:tracePt t="133674" x="7454900" y="4298950"/>
          <p14:tracePt t="133690" x="7391400" y="4356100"/>
          <p14:tracePt t="133707" x="7353300" y="4387850"/>
          <p14:tracePt t="133724" x="7327900" y="4406900"/>
          <p14:tracePt t="133740" x="7315200" y="4438650"/>
          <p14:tracePt t="133757" x="7277100" y="4489450"/>
          <p14:tracePt t="133774" x="7207250" y="4578350"/>
          <p14:tracePt t="133790" x="7073900" y="4762500"/>
          <p14:tracePt t="133807" x="6991350" y="4857750"/>
          <p14:tracePt t="133824" x="6883400" y="4965700"/>
          <p14:tracePt t="133840" x="6819900" y="5016500"/>
          <p14:tracePt t="133857" x="6756400" y="5067300"/>
          <p14:tracePt t="133874" x="6711950" y="5118100"/>
          <p14:tracePt t="133890" x="6661150" y="5162550"/>
          <p14:tracePt t="133907" x="6584950" y="5257800"/>
          <p14:tracePt t="133924" x="6451600" y="5384800"/>
          <p14:tracePt t="133940" x="6311900" y="5511800"/>
          <p14:tracePt t="133957" x="6197600" y="5626100"/>
          <p14:tracePt t="133974" x="6076950" y="5772150"/>
          <p14:tracePt t="133990" x="5975350" y="5918200"/>
          <p14:tracePt t="134007" x="5892800" y="6013450"/>
          <p14:tracePt t="134024" x="5842000" y="6076950"/>
          <p14:tracePt t="134040" x="5765800" y="6140450"/>
          <p14:tracePt t="134057" x="5708650" y="6191250"/>
          <p14:tracePt t="134074" x="5626100" y="6229350"/>
          <p14:tracePt t="134090" x="5511800" y="6273800"/>
          <p14:tracePt t="134107" x="5365750" y="6286500"/>
          <p14:tracePt t="134124" x="5156200" y="6299200"/>
          <p14:tracePt t="134140" x="4845050" y="6299200"/>
          <p14:tracePt t="134157" x="4552950" y="6299200"/>
          <p14:tracePt t="134174" x="4241800" y="6299200"/>
          <p14:tracePt t="134190" x="3670300" y="6299200"/>
          <p14:tracePt t="134207" x="3276600" y="6299200"/>
          <p14:tracePt t="134224" x="2876550" y="6299200"/>
          <p14:tracePt t="134240" x="2565400" y="6299200"/>
          <p14:tracePt t="134257" x="2305050" y="6299200"/>
          <p14:tracePt t="134274" x="2095500" y="6299200"/>
          <p14:tracePt t="134290" x="1866900" y="6330950"/>
          <p14:tracePt t="134307" x="1727200" y="6343650"/>
          <p14:tracePt t="134324" x="1670050" y="6350000"/>
          <p14:tracePt t="134340" x="1644650" y="6350000"/>
          <p14:tracePt t="134535" x="1651000" y="6350000"/>
          <p14:tracePt t="134543" x="1676400" y="6350000"/>
          <p14:tracePt t="134557" x="1695450" y="6350000"/>
          <p14:tracePt t="134574" x="1758950" y="6350000"/>
          <p14:tracePt t="134591" x="1898650" y="6324600"/>
          <p14:tracePt t="134608" x="2006600" y="6311900"/>
          <p14:tracePt t="134624" x="2152650" y="6299200"/>
          <p14:tracePt t="134640" x="2266950" y="6273800"/>
          <p14:tracePt t="134657" x="2343150" y="6267450"/>
          <p14:tracePt t="134674" x="2425700" y="6254750"/>
          <p14:tracePt t="134690" x="2482850" y="6254750"/>
          <p14:tracePt t="134707" x="2533650" y="6254750"/>
          <p14:tracePt t="134724" x="2628900" y="6254750"/>
          <p14:tracePt t="134740" x="2768600" y="6216650"/>
          <p14:tracePt t="134757" x="2927350" y="6203950"/>
          <p14:tracePt t="134774" x="3092450" y="6178550"/>
          <p14:tracePt t="134791" x="3251200" y="6178550"/>
          <p14:tracePt t="134807" x="3333750" y="6178550"/>
          <p14:tracePt t="134824" x="3397250" y="6178550"/>
          <p14:tracePt t="134840" x="3441700" y="6178550"/>
          <p14:tracePt t="134857" x="3486150" y="6178550"/>
          <p14:tracePt t="134874" x="3511550" y="6178550"/>
          <p14:tracePt t="134891" x="3556000" y="6178550"/>
          <p14:tracePt t="134907" x="3600450" y="6178550"/>
          <p14:tracePt t="134925" x="3644900" y="6184900"/>
          <p14:tracePt t="134940" x="3676650" y="6184900"/>
          <p14:tracePt t="134957" x="3683000" y="6184900"/>
          <p14:tracePt t="134974" x="3708400" y="6203950"/>
          <p14:tracePt t="134990" x="3714750" y="6203950"/>
          <p14:tracePt t="135007" x="3721100" y="6203950"/>
          <p14:tracePt t="135351" x="3733800" y="6210300"/>
          <p14:tracePt t="135559" x="3740150" y="6210300"/>
          <p14:tracePt t="135567" x="3752850" y="6203950"/>
          <p14:tracePt t="135575" x="3797300" y="6184900"/>
          <p14:tracePt t="135591" x="3937000" y="6083300"/>
          <p14:tracePt t="135607" x="4159250" y="5988050"/>
          <p14:tracePt t="135624" x="4425950" y="5886450"/>
          <p14:tracePt t="135641" x="4692650" y="5803900"/>
          <p14:tracePt t="135657" x="4927600" y="5721350"/>
          <p14:tracePt t="135674" x="5181600" y="5638800"/>
          <p14:tracePt t="135691" x="5346700" y="5581650"/>
          <p14:tracePt t="135707" x="5480050" y="5537200"/>
          <p14:tracePt t="135724" x="5562600" y="5505450"/>
          <p14:tracePt t="135741" x="5613400" y="5467350"/>
          <p14:tracePt t="135757" x="5683250" y="5416550"/>
          <p14:tracePt t="135774" x="5759450" y="5353050"/>
          <p14:tracePt t="135791" x="5842000" y="5270500"/>
          <p14:tracePt t="135807" x="5899150" y="5207000"/>
          <p14:tracePt t="135824" x="5949950" y="5156200"/>
          <p14:tracePt t="135841" x="5981700" y="5111750"/>
          <p14:tracePt t="135857" x="6000750" y="5086350"/>
          <p14:tracePt t="135874" x="6019800" y="5060950"/>
          <p14:tracePt t="135891" x="6032500" y="5041900"/>
          <p14:tracePt t="135908" x="6057900" y="5003800"/>
          <p14:tracePt t="135925" x="6108700" y="4978400"/>
          <p14:tracePt t="135941" x="6165850" y="4940300"/>
          <p14:tracePt t="135957" x="6311900" y="4876800"/>
          <p14:tracePt t="135974" x="6578600" y="4794250"/>
          <p14:tracePt t="135991" x="7023100" y="4667250"/>
          <p14:tracePt t="136007" x="7340600" y="4578350"/>
          <p14:tracePt t="136024" x="7664450" y="4489450"/>
          <p14:tracePt t="136041" x="7778750" y="4445000"/>
          <p14:tracePt t="136057" x="7816850" y="4425950"/>
          <p14:tracePt t="136074" x="7823200" y="4419600"/>
          <p14:tracePt t="136091" x="7823200" y="4406900"/>
          <p14:tracePt t="136111" x="7810500" y="4394200"/>
          <p14:tracePt t="136124" x="7804150" y="4387850"/>
          <p14:tracePt t="136141" x="7778750" y="4362450"/>
          <p14:tracePt t="136157" x="7766050" y="4337050"/>
          <p14:tracePt t="136174" x="7734300" y="4305300"/>
          <p14:tracePt t="136191" x="7677150" y="4260850"/>
          <p14:tracePt t="136207" x="7645400" y="4241800"/>
          <p14:tracePt t="136224" x="7607300" y="4216400"/>
          <p14:tracePt t="136241" x="7594600" y="4203700"/>
          <p14:tracePt t="136257" x="7581900" y="4191000"/>
          <p14:tracePt t="136274" x="7569200" y="4178300"/>
          <p14:tracePt t="136291" x="7562850" y="4165600"/>
          <p14:tracePt t="136307" x="7556500" y="4140200"/>
          <p14:tracePt t="136324" x="7537450" y="4114800"/>
          <p14:tracePt t="136341" x="7531100" y="4102100"/>
          <p14:tracePt t="136357" x="7505700" y="4083050"/>
          <p14:tracePt t="136374" x="7486650" y="4076700"/>
          <p14:tracePt t="136391" x="7435850" y="4057650"/>
          <p14:tracePt t="136407" x="7346950" y="4057650"/>
          <p14:tracePt t="136424" x="7258050" y="4057650"/>
          <p14:tracePt t="136441" x="7143750" y="4064000"/>
          <p14:tracePt t="136457" x="6997700" y="4083050"/>
          <p14:tracePt t="136474" x="6902450" y="4108450"/>
          <p14:tracePt t="136491" x="6858000" y="4108450"/>
          <p14:tracePt t="136507" x="6851650" y="4108450"/>
          <p14:tracePt t="136524" x="6832600" y="4108450"/>
          <p14:tracePt t="136544" x="6826250" y="4108450"/>
          <p14:tracePt t="136560" x="6819900" y="4095750"/>
          <p14:tracePt t="136575" x="6813550" y="4089400"/>
          <p14:tracePt t="136591" x="6807200" y="4083050"/>
          <p14:tracePt t="136608" x="6807200" y="4076700"/>
          <p14:tracePt t="136688" x="6807200" y="4070350"/>
          <p14:tracePt t="136695" x="6813550" y="4070350"/>
          <p14:tracePt t="136711" x="6819900" y="4070350"/>
          <p14:tracePt t="136735" x="6826250" y="4070350"/>
          <p14:tracePt t="136751" x="6826250" y="4076700"/>
          <p14:tracePt t="136767" x="6819900" y="4095750"/>
          <p14:tracePt t="136775" x="6807200" y="4108450"/>
          <p14:tracePt t="136799" x="6794500" y="4108450"/>
          <p14:tracePt t="136808" x="6788150" y="4108450"/>
          <p14:tracePt t="136824" x="6769100" y="4108450"/>
          <p14:tracePt t="136841" x="6756400" y="4108450"/>
          <p14:tracePt t="136858" x="6750050" y="4108450"/>
          <p14:tracePt t="136935" x="6756400" y="4108450"/>
          <p14:tracePt t="136943" x="6775450" y="4108450"/>
          <p14:tracePt t="136958" x="6794500" y="4127500"/>
          <p14:tracePt t="136974" x="6800850" y="4140200"/>
          <p14:tracePt t="136991" x="6800850" y="4159250"/>
          <p14:tracePt t="137008" x="6800850" y="4184650"/>
          <p14:tracePt t="137024" x="6800850" y="4191000"/>
          <p14:tracePt t="137175" x="6800850" y="4197350"/>
          <p14:tracePt t="137184" x="6807200" y="4203700"/>
          <p14:tracePt t="137191" x="6813550" y="4203700"/>
          <p14:tracePt t="137208" x="6826250" y="4203700"/>
          <p14:tracePt t="137224" x="6864350" y="4216400"/>
          <p14:tracePt t="137241" x="6921500" y="4235450"/>
          <p14:tracePt t="137258" x="7010400" y="4241800"/>
          <p14:tracePt t="137274" x="7137400" y="4254500"/>
          <p14:tracePt t="137291" x="7264400" y="4267200"/>
          <p14:tracePt t="137308" x="7378700" y="4292600"/>
          <p14:tracePt t="137325" x="7486650" y="4311650"/>
          <p14:tracePt t="137341" x="7556500" y="4324350"/>
          <p14:tracePt t="137358" x="7581900" y="4343400"/>
          <p14:tracePt t="137374" x="7613650" y="4343400"/>
          <p14:tracePt t="137392" x="7645400" y="4349750"/>
          <p14:tracePt t="137408" x="7651750" y="4349750"/>
          <p14:tracePt t="137424" x="7683500" y="4349750"/>
          <p14:tracePt t="137441" x="7715250" y="4349750"/>
          <p14:tracePt t="137458" x="7734300" y="4349750"/>
          <p14:tracePt t="137475" x="7753350" y="4349750"/>
          <p14:tracePt t="137491" x="7772400" y="4349750"/>
          <p14:tracePt t="137508" x="7804150" y="4349750"/>
          <p14:tracePt t="137525" x="7810500" y="4343400"/>
          <p14:tracePt t="137541" x="7835900" y="4324350"/>
          <p14:tracePt t="137558" x="7854950" y="4305300"/>
          <p14:tracePt t="137575" x="7861300" y="4298950"/>
          <p14:tracePt t="137575" x="7867650" y="4292600"/>
          <p14:tracePt t="137591" x="7867650" y="4267200"/>
          <p14:tracePt t="137608" x="7880350" y="4254500"/>
          <p14:tracePt t="137624" x="7880350" y="4235450"/>
          <p14:tracePt t="137641" x="7880350" y="4222750"/>
          <p14:tracePt t="137658" x="7880350" y="4197350"/>
          <p14:tracePt t="137674" x="7880350" y="4171950"/>
          <p14:tracePt t="137691" x="7880350" y="4140200"/>
          <p14:tracePt t="137708" x="7880350" y="4121150"/>
          <p14:tracePt t="137724" x="7880350" y="4102100"/>
          <p14:tracePt t="137741" x="7880350" y="4095750"/>
          <p14:tracePt t="137758" x="7880350" y="4076700"/>
          <p14:tracePt t="137775" x="7880350" y="4064000"/>
          <p14:tracePt t="137792" x="7880350" y="4032250"/>
          <p14:tracePt t="137808" x="7874000" y="4025900"/>
          <p14:tracePt t="137824" x="7848600" y="4000500"/>
          <p14:tracePt t="137841" x="7823200" y="3975100"/>
          <p14:tracePt t="137858" x="7785100" y="3949700"/>
          <p14:tracePt t="137875" x="7759700" y="3930650"/>
          <p14:tracePt t="137891" x="7708900" y="3905250"/>
          <p14:tracePt t="137908" x="7658100" y="3886200"/>
          <p14:tracePt t="137925" x="7600950" y="3860800"/>
          <p14:tracePt t="137941" x="7575550" y="3860800"/>
          <p14:tracePt t="137958" x="7531100" y="3848100"/>
          <p14:tracePt t="137975" x="7493000" y="3848100"/>
          <p14:tracePt t="137992" x="7442200" y="3841750"/>
          <p14:tracePt t="138008" x="7397750" y="3841750"/>
          <p14:tracePt t="138025" x="7378700" y="3841750"/>
          <p14:tracePt t="138041" x="7346950" y="3841750"/>
          <p14:tracePt t="138058" x="7321550" y="3841750"/>
          <p14:tracePt t="138075" x="7308850" y="3841750"/>
          <p14:tracePt t="138091" x="7289800" y="3841750"/>
          <p14:tracePt t="138108" x="7270750" y="3841750"/>
          <p14:tracePt t="138125" x="7251700" y="3841750"/>
          <p14:tracePt t="138141" x="7232650" y="3841750"/>
          <p14:tracePt t="138158" x="7200900" y="3841750"/>
          <p14:tracePt t="138175" x="7194550" y="3841750"/>
          <p14:tracePt t="138191" x="7162800" y="3841750"/>
          <p14:tracePt t="138208" x="7150100" y="3841750"/>
          <p14:tracePt t="138225" x="7124700" y="3841750"/>
          <p14:tracePt t="138241" x="7112000" y="3848100"/>
          <p14:tracePt t="138258" x="7092950" y="3854450"/>
          <p14:tracePt t="138280" x="7086600" y="3867150"/>
          <p14:tracePt t="138296" x="7067550" y="3873500"/>
          <p14:tracePt t="138384" x="7061200" y="3879850"/>
          <p14:tracePt t="138400" x="7054850" y="3886200"/>
          <p14:tracePt t="138416" x="7048500" y="3892550"/>
          <p14:tracePt t="138432" x="7042150" y="3898900"/>
          <p14:tracePt t="138441" x="7035800" y="3911600"/>
          <p14:tracePt t="138458" x="7035800" y="3924300"/>
          <p14:tracePt t="138475" x="7029450" y="3937000"/>
          <p14:tracePt t="138491" x="7016750" y="3981450"/>
          <p14:tracePt t="138508" x="6997700" y="4019550"/>
          <p14:tracePt t="138525" x="6997700" y="4051300"/>
          <p14:tracePt t="138541" x="6997700" y="4095750"/>
          <p14:tracePt t="138559" x="6991350" y="4108450"/>
          <p14:tracePt t="138575" x="6991350" y="4140200"/>
          <p14:tracePt t="138591" x="6991350" y="4171950"/>
          <p14:tracePt t="138608" x="6985000" y="4184650"/>
          <p14:tracePt t="138625" x="6985000" y="4210050"/>
          <p14:tracePt t="138641" x="6985000" y="4241800"/>
          <p14:tracePt t="138658" x="6985000" y="4260850"/>
          <p14:tracePt t="138675" x="6985000" y="4292600"/>
          <p14:tracePt t="138691" x="6985000" y="4305300"/>
          <p14:tracePt t="138708" x="6985000" y="4330700"/>
          <p14:tracePt t="138725" x="7004050" y="4343400"/>
          <p14:tracePt t="138741" x="7010400" y="4349750"/>
          <p14:tracePt t="138760" x="7016750" y="4356100"/>
          <p14:tracePt t="138776" x="7023100" y="4362450"/>
          <p14:tracePt t="138791" x="7029450" y="4375150"/>
          <p14:tracePt t="138808" x="7048500" y="4375150"/>
          <p14:tracePt t="138825" x="7080250" y="4375150"/>
          <p14:tracePt t="138841" x="7112000" y="4381500"/>
          <p14:tracePt t="138858" x="7156450" y="4381500"/>
          <p14:tracePt t="138875" x="7200900" y="4381500"/>
          <p14:tracePt t="138891" x="7258050" y="4381500"/>
          <p14:tracePt t="138908" x="7302500" y="4381500"/>
          <p14:tracePt t="138925" x="7346950" y="4381500"/>
          <p14:tracePt t="138942" x="7378700" y="4381500"/>
          <p14:tracePt t="138974" x="7493000" y="4356100"/>
          <p14:tracePt t="138976" x="7518400" y="4356100"/>
          <p14:tracePt t="138992" x="7569200" y="4349750"/>
          <p14:tracePt t="139009" x="7620000" y="4349750"/>
          <p14:tracePt t="139025" x="7683500" y="4318000"/>
          <p14:tracePt t="139042" x="7702550" y="4311650"/>
          <p14:tracePt t="139058" x="7753350" y="4273550"/>
          <p14:tracePt t="139075" x="7823200" y="4241800"/>
          <p14:tracePt t="139092" x="7886700" y="4191000"/>
          <p14:tracePt t="139108" x="7924800" y="4165600"/>
          <p14:tracePt t="139125" x="7969250" y="4133850"/>
          <p14:tracePt t="139142" x="7988300" y="4121150"/>
          <p14:tracePt t="139158" x="8001000" y="4102100"/>
          <p14:tracePt t="139224" x="8001000" y="4095750"/>
          <p14:tracePt t="139240" x="8001000" y="4089400"/>
          <p14:tracePt t="139248" x="8001000" y="4083050"/>
          <p14:tracePt t="139272" x="8001000" y="4076700"/>
          <p14:tracePt t="139280" x="8001000" y="4057650"/>
          <p14:tracePt t="139296" x="8001000" y="4051300"/>
          <p14:tracePt t="139308" x="8001000" y="4044950"/>
          <p14:tracePt t="139325" x="8001000" y="4019550"/>
          <p14:tracePt t="139342" x="7981950" y="3981450"/>
          <p14:tracePt t="139358" x="7956550" y="3949700"/>
          <p14:tracePt t="139375" x="7931150" y="3917950"/>
          <p14:tracePt t="139392" x="7867650" y="3879850"/>
          <p14:tracePt t="139408" x="7823200" y="3860800"/>
          <p14:tracePt t="139425" x="7734300" y="3829050"/>
          <p14:tracePt t="139442" x="7670800" y="3816350"/>
          <p14:tracePt t="139458" x="7613650" y="3803650"/>
          <p14:tracePt t="139475" x="7562850" y="3778250"/>
          <p14:tracePt t="139492" x="7537450" y="3765550"/>
          <p14:tracePt t="139508" x="7505700" y="3752850"/>
          <p14:tracePt t="139525" x="7493000" y="3752850"/>
          <p14:tracePt t="139542" x="7467600" y="3752850"/>
          <p14:tracePt t="139559" x="7442200" y="3733800"/>
          <p14:tracePt t="139576" x="7410450" y="3733800"/>
          <p14:tracePt t="139592" x="7378700" y="3733800"/>
          <p14:tracePt t="139608" x="7340600" y="3733800"/>
          <p14:tracePt t="139625" x="7321550" y="3733800"/>
          <p14:tracePt t="139642" x="7277100" y="3733800"/>
          <p14:tracePt t="139658" x="7232650" y="3746500"/>
          <p14:tracePt t="139675" x="7188200" y="3752850"/>
          <p14:tracePt t="139692" x="7124700" y="3784600"/>
          <p14:tracePt t="139708" x="7099300" y="3790950"/>
          <p14:tracePt t="139725" x="7067550" y="3797300"/>
          <p14:tracePt t="139742" x="7054850" y="3816350"/>
          <p14:tracePt t="139759" x="7029450" y="3829050"/>
          <p14:tracePt t="139775" x="7010400" y="3841750"/>
          <p14:tracePt t="139792" x="6985000" y="3860800"/>
          <p14:tracePt t="139808" x="6972300" y="3867150"/>
          <p14:tracePt t="139825" x="6953250" y="3886200"/>
          <p14:tracePt t="139842" x="6940550" y="3905250"/>
          <p14:tracePt t="139912" x="6934200" y="3911600"/>
          <p14:tracePt t="139928" x="6934200" y="3924300"/>
          <p14:tracePt t="139936" x="6927850" y="3943350"/>
          <p14:tracePt t="139958" x="6908800" y="3968750"/>
          <p14:tracePt t="139990" x="6902450" y="4038600"/>
          <p14:tracePt t="140000" x="6902450" y="4064000"/>
          <p14:tracePt t="140009" x="6902450" y="4070350"/>
          <p14:tracePt t="140025" x="6902450" y="4095750"/>
          <p14:tracePt t="140042" x="6902450" y="4108450"/>
          <p14:tracePt t="140059" x="6902450" y="4114800"/>
          <p14:tracePt t="140075" x="6902450" y="4140200"/>
          <p14:tracePt t="140096" x="6902450" y="4146550"/>
          <p14:tracePt t="140112" x="6902450" y="4152900"/>
          <p14:tracePt t="140128" x="6902450" y="4171950"/>
          <p14:tracePt t="140142" x="6902450" y="4178300"/>
          <p14:tracePt t="140158" x="6908800" y="4184650"/>
          <p14:tracePt t="140175" x="6915150" y="4191000"/>
          <p14:tracePt t="140192" x="6940550" y="4203700"/>
          <p14:tracePt t="140208" x="6985000" y="4203700"/>
          <p14:tracePt t="140225" x="7029450" y="4222750"/>
          <p14:tracePt t="140242" x="7073900" y="4222750"/>
          <p14:tracePt t="140258" x="7118350" y="4229100"/>
          <p14:tracePt t="140275" x="7162800" y="4229100"/>
          <p14:tracePt t="140292" x="7200900" y="4229100"/>
          <p14:tracePt t="140308" x="7219950" y="4229100"/>
          <p14:tracePt t="140325" x="7239000" y="4229100"/>
          <p14:tracePt t="140342" x="7264400" y="4235450"/>
          <p14:tracePt t="140358" x="7283450" y="4235450"/>
          <p14:tracePt t="140375" x="7302500" y="4241800"/>
          <p14:tracePt t="140392" x="7334250" y="4241800"/>
          <p14:tracePt t="140408" x="7366000" y="4254500"/>
          <p14:tracePt t="140425" x="7378700" y="4260850"/>
          <p14:tracePt t="140442" x="7404100" y="4260850"/>
          <p14:tracePt t="140458" x="7416800" y="4260850"/>
          <p14:tracePt t="140476" x="7454900" y="4260850"/>
          <p14:tracePt t="140492" x="7473950" y="4260850"/>
          <p14:tracePt t="140509" x="7493000" y="4260850"/>
          <p14:tracePt t="140525" x="7524750" y="4248150"/>
          <p14:tracePt t="140542" x="7543800" y="4241800"/>
          <p14:tracePt t="140558" x="7562850" y="4222750"/>
          <p14:tracePt t="140575" x="7575550" y="4216400"/>
          <p14:tracePt t="140592" x="7581900" y="4210050"/>
          <p14:tracePt t="140664" x="7588250" y="4203700"/>
          <p14:tracePt t="140672" x="7588250" y="4191000"/>
          <p14:tracePt t="140680" x="7588250" y="4184650"/>
          <p14:tracePt t="140696" x="7588250" y="4178300"/>
          <p14:tracePt t="140708" x="7588250" y="4171950"/>
          <p14:tracePt t="140725" x="7588250" y="4159250"/>
          <p14:tracePt t="140742" x="7588250" y="4146550"/>
          <p14:tracePt t="140759" x="7588250" y="4133850"/>
          <p14:tracePt t="140775" x="7600950" y="4108450"/>
          <p14:tracePt t="140792" x="7607300" y="4095750"/>
          <p14:tracePt t="140809" x="7607300" y="4070350"/>
          <p14:tracePt t="140825" x="7607300" y="4057650"/>
          <p14:tracePt t="140856" x="7600950" y="4025900"/>
          <p14:tracePt t="140880" x="7594600" y="4019550"/>
          <p14:tracePt t="140897" x="7588250" y="4013200"/>
          <p14:tracePt t="140912" x="7581900" y="4006850"/>
          <p14:tracePt t="140920" x="7575550" y="4006850"/>
          <p14:tracePt t="140928" x="7562850" y="3994150"/>
          <p14:tracePt t="140942" x="7556500" y="3987800"/>
          <p14:tracePt t="140959" x="7543800" y="3981450"/>
          <p14:tracePt t="140976" x="7537450" y="3975100"/>
          <p14:tracePt t="140992" x="7493000" y="3956050"/>
          <p14:tracePt t="141009" x="7473950" y="3943350"/>
          <p14:tracePt t="141025" x="7454900" y="3937000"/>
          <p14:tracePt t="141042" x="7429500" y="3911600"/>
          <p14:tracePt t="141059" x="7404100" y="3892550"/>
          <p14:tracePt t="141075" x="7378700" y="3886200"/>
          <p14:tracePt t="141092" x="7353300" y="3873500"/>
          <p14:tracePt t="141109" x="7327900" y="3867150"/>
          <p14:tracePt t="141125" x="7283450" y="3860800"/>
          <p14:tracePt t="141142" x="7239000" y="3860800"/>
          <p14:tracePt t="141159" x="7194550" y="3848100"/>
          <p14:tracePt t="141175" x="7137400" y="3848100"/>
          <p14:tracePt t="141192" x="7099300" y="3841750"/>
          <p14:tracePt t="141209" x="7067550" y="3841750"/>
          <p14:tracePt t="141226" x="7048500" y="3841750"/>
          <p14:tracePt t="141242" x="7029450" y="3841750"/>
          <p14:tracePt t="141259" x="6991350" y="3841750"/>
          <p14:tracePt t="141275" x="6965950" y="3860800"/>
          <p14:tracePt t="141292" x="6946900" y="3873500"/>
          <p14:tracePt t="141309" x="6908800" y="3886200"/>
          <p14:tracePt t="141325" x="6883400" y="3911600"/>
          <p14:tracePt t="141342" x="6864350" y="3917950"/>
          <p14:tracePt t="141359" x="6858000" y="3924300"/>
          <p14:tracePt t="141375" x="6838950" y="3943350"/>
          <p14:tracePt t="141392" x="6826250" y="3956050"/>
          <p14:tracePt t="141409" x="6813550" y="3962400"/>
          <p14:tracePt t="141425" x="6807200" y="3981450"/>
          <p14:tracePt t="141442" x="6800850" y="3994150"/>
          <p14:tracePt t="141459" x="6800850" y="4019550"/>
          <p14:tracePt t="141475" x="6794500" y="4032250"/>
          <p14:tracePt t="141492" x="6788150" y="4038600"/>
          <p14:tracePt t="141509" x="6788150" y="4057650"/>
          <p14:tracePt t="141525" x="6788150" y="4070350"/>
          <p14:tracePt t="141542" x="6788150" y="4095750"/>
          <p14:tracePt t="141559" x="6788150" y="4108450"/>
          <p14:tracePt t="141575" x="6788150" y="4133850"/>
          <p14:tracePt t="141592" x="6794500" y="4152900"/>
          <p14:tracePt t="141609" x="6807200" y="4178300"/>
          <p14:tracePt t="141625" x="6819900" y="4191000"/>
          <p14:tracePt t="141642" x="6826250" y="4197350"/>
          <p14:tracePt t="141659" x="6832600" y="4216400"/>
          <p14:tracePt t="141675" x="6851650" y="4229100"/>
          <p14:tracePt t="141692" x="6883400" y="4254500"/>
          <p14:tracePt t="141709" x="6908800" y="4267200"/>
          <p14:tracePt t="141725" x="6934200" y="4279900"/>
          <p14:tracePt t="141742" x="6953250" y="4305300"/>
          <p14:tracePt t="141759" x="6972300" y="4311650"/>
          <p14:tracePt t="141775" x="6997700" y="4324350"/>
          <p14:tracePt t="141792" x="7029450" y="4349750"/>
          <p14:tracePt t="141809" x="7073900" y="4368800"/>
          <p14:tracePt t="141825" x="7099300" y="4375150"/>
          <p14:tracePt t="141842" x="7131050" y="4375150"/>
          <p14:tracePt t="141859" x="7169150" y="4387850"/>
          <p14:tracePt t="141876" x="7213600" y="4387850"/>
          <p14:tracePt t="141892" x="7258050" y="4387850"/>
          <p14:tracePt t="141909" x="7289800" y="4381500"/>
          <p14:tracePt t="141927" x="7334250" y="4362450"/>
          <p14:tracePt t="141942" x="7366000" y="4356100"/>
          <p14:tracePt t="141959" x="7397750" y="4343400"/>
          <p14:tracePt t="141975" x="7435850" y="4311650"/>
          <p14:tracePt t="141992" x="7499350" y="4286250"/>
          <p14:tracePt t="142009" x="7512050" y="4279900"/>
          <p14:tracePt t="142026" x="7537450" y="4260850"/>
          <p14:tracePt t="142042" x="7550150" y="4248150"/>
          <p14:tracePt t="142059" x="7556500" y="4241800"/>
          <p14:tracePt t="142076" x="7569200" y="4241800"/>
          <p14:tracePt t="142092" x="7581900" y="4235450"/>
          <p14:tracePt t="142120" x="7581900" y="4222750"/>
          <p14:tracePt t="142145" x="7581900" y="4216400"/>
          <p14:tracePt t="142152" x="7588250" y="4210050"/>
          <p14:tracePt t="142168" x="7588250" y="4203700"/>
          <p14:tracePt t="142176" x="7588250" y="4184650"/>
          <p14:tracePt t="142192" x="7588250" y="4178300"/>
          <p14:tracePt t="142209" x="7588250" y="4171950"/>
          <p14:tracePt t="142226" x="7588250" y="4165600"/>
          <p14:tracePt t="142243" x="7588250" y="4146550"/>
          <p14:tracePt t="142264" x="7588250" y="4140200"/>
          <p14:tracePt t="142280" x="7588250" y="4133850"/>
          <p14:tracePt t="142292" x="7588250" y="4127500"/>
          <p14:tracePt t="142309" x="7588250" y="4114800"/>
          <p14:tracePt t="142326" x="7588250" y="4102100"/>
          <p14:tracePt t="142342" x="7588250" y="4089400"/>
          <p14:tracePt t="142359" x="7588250" y="4064000"/>
          <p14:tracePt t="142376" x="7581900" y="4038600"/>
          <p14:tracePt t="142392" x="7556500" y="4019550"/>
          <p14:tracePt t="142409" x="7531100" y="3981450"/>
          <p14:tracePt t="142426" x="7524750" y="3975100"/>
          <p14:tracePt t="142443" x="7512050" y="3962400"/>
          <p14:tracePt t="142459" x="7493000" y="3943350"/>
          <p14:tracePt t="142481" x="7486650" y="3943350"/>
          <p14:tracePt t="142492" x="7480300" y="3937000"/>
          <p14:tracePt t="142509" x="7461250" y="3937000"/>
          <p14:tracePt t="142526" x="7448550" y="3930650"/>
          <p14:tracePt t="142542" x="7404100" y="3930650"/>
          <p14:tracePt t="142559" x="7372350" y="3924300"/>
          <p14:tracePt t="142576" x="7327900" y="3924300"/>
          <p14:tracePt t="142592" x="7289800" y="3905250"/>
          <p14:tracePt t="142609" x="7258050" y="3905250"/>
          <p14:tracePt t="142626" x="7226300" y="3905250"/>
          <p14:tracePt t="142642" x="7207250" y="3905250"/>
          <p14:tracePt t="142659" x="7175500" y="3905250"/>
          <p14:tracePt t="142676" x="7162800" y="3905250"/>
          <p14:tracePt t="142693" x="7131050" y="3905250"/>
          <p14:tracePt t="142709" x="7105650" y="3905250"/>
          <p14:tracePt t="142726" x="7080250" y="3905250"/>
          <p14:tracePt t="142742" x="7067550" y="3905250"/>
          <p14:tracePt t="142759" x="7048500" y="3911600"/>
          <p14:tracePt t="142776" x="7016750" y="3911600"/>
          <p14:tracePt t="142792" x="7004050" y="3911600"/>
          <p14:tracePt t="142809" x="6991350" y="3911600"/>
          <p14:tracePt t="142826" x="6978650" y="3911600"/>
          <p14:tracePt t="142842" x="6972300" y="3911600"/>
          <p14:tracePt t="142913" x="6965950" y="3911600"/>
          <p14:tracePt t="142929" x="6953250" y="3911600"/>
          <p14:tracePt t="142936" x="6940550" y="3917950"/>
          <p14:tracePt t="142945" x="6934200" y="3937000"/>
          <p14:tracePt t="142961" x="6927850" y="3943350"/>
          <p14:tracePt t="142976" x="6921500" y="3949700"/>
          <p14:tracePt t="142992" x="6902450" y="3968750"/>
          <p14:tracePt t="143009" x="6896100" y="3994150"/>
          <p14:tracePt t="143026" x="6896100" y="4006850"/>
          <p14:tracePt t="143042" x="6889750" y="4019550"/>
          <p14:tracePt t="143059" x="6889750" y="4051300"/>
          <p14:tracePt t="143076" x="6877050" y="4089400"/>
          <p14:tracePt t="143092" x="6877050" y="4133850"/>
          <p14:tracePt t="143109" x="6877050" y="4165600"/>
          <p14:tracePt t="143126" x="6877050" y="4191000"/>
          <p14:tracePt t="143142" x="6877050" y="4210050"/>
          <p14:tracePt t="143159" x="6877050" y="4222750"/>
          <p14:tracePt t="143257" x="6877050" y="4229100"/>
          <p14:tracePt t="143265" x="6877050" y="4235450"/>
          <p14:tracePt t="143276" x="6877050" y="4248150"/>
          <p14:tracePt t="143292" x="6877050" y="4260850"/>
          <p14:tracePt t="143309" x="6902450" y="4286250"/>
          <p14:tracePt t="143326" x="6927850" y="4311650"/>
          <p14:tracePt t="143342" x="6946900" y="4318000"/>
          <p14:tracePt t="143359" x="6972300" y="4324350"/>
          <p14:tracePt t="143376" x="6985000" y="4324350"/>
          <p14:tracePt t="143377" x="7010400" y="4324350"/>
          <p14:tracePt t="143393" x="7061200" y="4343400"/>
          <p14:tracePt t="143409" x="7124700" y="4343400"/>
          <p14:tracePt t="143426" x="7213600" y="4343400"/>
          <p14:tracePt t="143443" x="7308850" y="4343400"/>
          <p14:tracePt t="143459" x="7385050" y="4343400"/>
          <p14:tracePt t="143476" x="7429500" y="4343400"/>
          <p14:tracePt t="143493" x="7461250" y="4337050"/>
          <p14:tracePt t="143509" x="7493000" y="4337050"/>
          <p14:tracePt t="143526" x="7505700" y="4324350"/>
          <p14:tracePt t="143542" x="7512050" y="4318000"/>
          <p14:tracePt t="143559" x="7524750" y="4298950"/>
          <p14:tracePt t="143576" x="7531100" y="4286250"/>
          <p14:tracePt t="143593" x="7537450" y="4273550"/>
          <p14:tracePt t="144153" x="7537450" y="4267200"/>
          <p14:tracePt t="144169" x="7531100" y="4260850"/>
          <p14:tracePt t="144193" x="7512050" y="4260850"/>
          <p14:tracePt t="144201" x="7505700" y="4260850"/>
          <p14:tracePt t="144209" x="7499350" y="4260850"/>
          <p14:tracePt t="144226" x="7473950" y="4260850"/>
          <p14:tracePt t="144243" x="7454900" y="4254500"/>
          <p14:tracePt t="144259" x="7423150" y="4254500"/>
          <p14:tracePt t="144276" x="7378700" y="4235450"/>
          <p14:tracePt t="144293" x="7334250" y="4210050"/>
          <p14:tracePt t="144309" x="7308850" y="4203700"/>
          <p14:tracePt t="144326" x="7264400" y="4184650"/>
          <p14:tracePt t="144343" x="7219950" y="4165600"/>
          <p14:tracePt t="144359" x="7175500" y="4165600"/>
          <p14:tracePt t="144376" x="7150100" y="4159250"/>
          <p14:tracePt t="144377" x="7118350" y="4159250"/>
          <p14:tracePt t="144393" x="7092950" y="4159250"/>
          <p14:tracePt t="144409" x="7073900" y="4159250"/>
          <p14:tracePt t="144426" x="7029450" y="4159250"/>
          <p14:tracePt t="144443" x="7004050" y="4159250"/>
          <p14:tracePt t="144459" x="6985000" y="4159250"/>
          <p14:tracePt t="144476" x="6978650" y="4159250"/>
          <p14:tracePt t="144493" x="6946900" y="4178300"/>
          <p14:tracePt t="144509" x="6940550" y="4184650"/>
          <p14:tracePt t="144526" x="6908800" y="4203700"/>
          <p14:tracePt t="144543" x="6889750" y="4210050"/>
          <p14:tracePt t="144559" x="6864350" y="4235450"/>
          <p14:tracePt t="145553" x="6858000" y="4229100"/>
          <p14:tracePt t="145561" x="6858000" y="4222750"/>
          <p14:tracePt t="145576" x="6858000" y="4210050"/>
          <p14:tracePt t="145593" x="6915150" y="4108450"/>
          <p14:tracePt t="145610" x="7004050" y="4064000"/>
          <p14:tracePt t="145626" x="7150100" y="4013200"/>
          <p14:tracePt t="145643" x="7207250" y="4006850"/>
          <p14:tracePt t="145660" x="7239000" y="4006850"/>
          <p14:tracePt t="145676" x="7258050" y="4006850"/>
          <p14:tracePt t="145697" x="7264400" y="4013200"/>
          <p14:tracePt t="145710" x="7264400" y="4019550"/>
          <p14:tracePt t="145726" x="7264400" y="4038600"/>
          <p14:tracePt t="145743" x="7264400" y="4051300"/>
          <p14:tracePt t="145760" x="7264400" y="4076700"/>
          <p14:tracePt t="145776" x="7264400" y="4089400"/>
          <p14:tracePt t="145793" x="7264400" y="4121150"/>
          <p14:tracePt t="145810" x="7264400" y="4133850"/>
          <p14:tracePt t="145826" x="7264400" y="4152900"/>
          <p14:tracePt t="146218" x="7258050" y="4178300"/>
          <p14:tracePt t="146225" x="7232650" y="4210050"/>
          <p14:tracePt t="146243" x="7169150" y="4260850"/>
          <p14:tracePt t="146260" x="7112000" y="4311650"/>
          <p14:tracePt t="146276" x="7054850" y="4337050"/>
          <p14:tracePt t="146293" x="6978650" y="4381500"/>
          <p14:tracePt t="146310" x="6946900" y="4387850"/>
          <p14:tracePt t="146326" x="6908800" y="4406900"/>
          <p14:tracePt t="146343" x="6896100" y="4406900"/>
          <p14:tracePt t="146360" x="6870700" y="4406900"/>
          <p14:tracePt t="146376" x="6858000" y="4406900"/>
          <p14:tracePt t="146393" x="6819900" y="4375150"/>
          <p14:tracePt t="146410" x="6788150" y="4330700"/>
          <p14:tracePt t="146426" x="6788150" y="4311650"/>
          <p14:tracePt t="146443" x="6781800" y="4292600"/>
          <p14:tracePt t="146460" x="6781800" y="4273550"/>
          <p14:tracePt t="146477" x="6781800" y="4254500"/>
          <p14:tracePt t="146493" x="6781800" y="4248150"/>
          <p14:tracePt t="146510" x="6781800" y="4241800"/>
          <p14:tracePt t="146527" x="6781800" y="4229100"/>
          <p14:tracePt t="146543" x="6788150" y="4229100"/>
          <p14:tracePt t="146560" x="6813550" y="4229100"/>
          <p14:tracePt t="146576" x="6832600" y="4210050"/>
          <p14:tracePt t="146594" x="6838950" y="4210050"/>
          <p14:tracePt t="146610" x="6858000" y="4210050"/>
          <p14:tracePt t="146627" x="6864350" y="4210050"/>
          <p14:tracePt t="146649" x="6870700" y="4210050"/>
          <p14:tracePt t="146660" x="6877050" y="4210050"/>
          <p14:tracePt t="147242" x="6902450" y="4216400"/>
          <p14:tracePt t="147258" x="6908800" y="4216400"/>
          <p14:tracePt t="147266" x="6934200" y="4216400"/>
          <p14:tracePt t="147277" x="6953250" y="4216400"/>
          <p14:tracePt t="147293" x="6997700" y="4216400"/>
          <p14:tracePt t="147310" x="7029450" y="4216400"/>
          <p14:tracePt t="147327" x="7061200" y="4216400"/>
          <p14:tracePt t="147343" x="7067550" y="4216400"/>
          <p14:tracePt t="147378" x="7080250" y="4216400"/>
          <p14:tracePt t="147554" x="7086600" y="4216400"/>
          <p14:tracePt t="147570" x="7099300" y="4216400"/>
          <p14:tracePt t="147714" x="7105650" y="4216400"/>
          <p14:tracePt t="147722" x="7105650" y="4210050"/>
          <p14:tracePt t="147762" x="7105650" y="4191000"/>
          <p14:tracePt t="147842" x="7086600" y="4184650"/>
          <p14:tracePt t="147858" x="7067550" y="4165600"/>
          <p14:tracePt t="147874" x="7054850" y="4159250"/>
          <p14:tracePt t="147890" x="7023100" y="4146550"/>
          <p14:tracePt t="147898" x="7016750" y="4146550"/>
          <p14:tracePt t="147910" x="7010400" y="4140200"/>
          <p14:tracePt t="147928" x="6972300" y="4121150"/>
          <p14:tracePt t="147944" x="6959600" y="4114800"/>
          <p14:tracePt t="147960" x="6946900" y="4114800"/>
          <p14:tracePt t="147977" x="6940550" y="4102100"/>
          <p14:tracePt t="147993" x="6934200" y="4102100"/>
          <p14:tracePt t="148170" x="6940550" y="4102100"/>
          <p14:tracePt t="148186" x="6953250" y="4102100"/>
          <p14:tracePt t="148210" x="6965950" y="4102100"/>
          <p14:tracePt t="148226" x="6972300" y="4102100"/>
          <p14:tracePt t="148706" x="6978650" y="4108450"/>
          <p14:tracePt t="148754" x="6978650" y="4114800"/>
          <p14:tracePt t="148794" x="6972300" y="4121150"/>
          <p14:tracePt t="148810" x="6965950" y="4121150"/>
          <p14:tracePt t="148826" x="6959600" y="4114800"/>
          <p14:tracePt t="148842" x="6953250" y="4102100"/>
          <p14:tracePt t="148850" x="6940550" y="4095750"/>
          <p14:tracePt t="148866" x="6940550" y="4089400"/>
          <p14:tracePt t="148882" x="6934200" y="4083050"/>
          <p14:tracePt t="149050" x="6927850" y="4083050"/>
          <p14:tracePt t="149066" x="6915150" y="4083050"/>
          <p14:tracePt t="149082" x="6902450" y="4083050"/>
          <p14:tracePt t="149094" x="6896100" y="4083050"/>
          <p14:tracePt t="149130" x="6889750" y="4076700"/>
          <p14:tracePt t="149194" x="6902450" y="4064000"/>
          <p14:tracePt t="149234" x="6908800" y="4057650"/>
          <p14:tracePt t="149274" x="6915150" y="4057650"/>
          <p14:tracePt t="149282" x="6934200" y="4057650"/>
          <p14:tracePt t="149306" x="6940550" y="4057650"/>
          <p14:tracePt t="149322" x="6946900" y="4057650"/>
          <p14:tracePt t="149538" x="6946900" y="4051300"/>
          <p14:tracePt t="149562" x="6946900" y="4044950"/>
          <p14:tracePt t="150482" x="6953250" y="4038600"/>
          <p14:tracePt t="150490" x="6972300" y="4025900"/>
          <p14:tracePt t="150498" x="6985000" y="4025900"/>
          <p14:tracePt t="150511" x="7035800" y="4025900"/>
          <p14:tracePt t="150527" x="7143750" y="4025900"/>
          <p14:tracePt t="150544" x="7270750" y="4025900"/>
          <p14:tracePt t="150561" x="7359650" y="4025900"/>
          <p14:tracePt t="150577" x="7416800" y="4025900"/>
          <p14:tracePt t="150594" x="7480300" y="4025900"/>
          <p14:tracePt t="150611" x="7512050" y="4038600"/>
          <p14:tracePt t="150627" x="7537450" y="4038600"/>
          <p14:tracePt t="150644" x="7569200" y="4038600"/>
          <p14:tracePt t="150661" x="7626350" y="4038600"/>
          <p14:tracePt t="150677" x="7658100" y="4038600"/>
          <p14:tracePt t="150694" x="7702550" y="4038600"/>
          <p14:tracePt t="150711" x="7715250" y="4038600"/>
          <p14:tracePt t="150728" x="7753350" y="4038600"/>
          <p14:tracePt t="150745" x="7759700" y="4038600"/>
          <p14:tracePt t="150761" x="7772400" y="4038600"/>
          <p14:tracePt t="150777" x="7778750" y="4038600"/>
          <p14:tracePt t="150795" x="7791450" y="4044950"/>
          <p14:tracePt t="150826" x="7797800" y="4051300"/>
          <p14:tracePt t="151659" x="7778750" y="4064000"/>
          <p14:tracePt t="151667" x="7677150" y="4121150"/>
          <p14:tracePt t="151678" x="7512050" y="4229100"/>
          <p14:tracePt t="151694" x="6959600" y="4546600"/>
          <p14:tracePt t="151711" x="6172200" y="4946650"/>
          <p14:tracePt t="151728" x="5441950" y="5251450"/>
          <p14:tracePt t="151745" x="4737100" y="5549900"/>
          <p14:tracePt t="151761" x="4318000" y="5734050"/>
          <p14:tracePt t="151778" x="4064000" y="5848350"/>
          <p14:tracePt t="151795" x="3854450" y="5918200"/>
          <p14:tracePt t="151811" x="3810000" y="5918200"/>
          <p14:tracePt t="151828" x="3771900" y="5930900"/>
          <p14:tracePt t="151844" x="3759200" y="5930900"/>
          <p14:tracePt t="151861" x="3733800" y="5930900"/>
          <p14:tracePt t="151878" x="3702050" y="5905500"/>
          <p14:tracePt t="151894" x="3683000" y="5899150"/>
          <p14:tracePt t="151911" x="3670300" y="5886450"/>
          <p14:tracePt t="151928" x="3657600" y="5873750"/>
          <p14:tracePt t="151944" x="3638550" y="5861050"/>
          <p14:tracePt t="151963" x="3619500" y="5854700"/>
          <p14:tracePt t="151995" x="3613150" y="5854700"/>
          <p14:tracePt t="152011" x="3606800" y="5854700"/>
          <p14:tracePt t="152043" x="3600450" y="58547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760" y="343738"/>
            <a:ext cx="8116765" cy="1325563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 smtClean="0">
                <a:latin typeface="+mn-lt"/>
              </a:rPr>
              <a:t>  </a:t>
            </a:r>
            <a:r>
              <a:rPr lang="en-CA" sz="5300" b="1" dirty="0" smtClean="0">
                <a:latin typeface="+mn-lt"/>
              </a:rPr>
              <a:t>Planets of our Solar System</a:t>
            </a:r>
            <a:endParaRPr lang="en-CA" sz="5300" b="1" dirty="0"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06" y="1859267"/>
            <a:ext cx="7919390" cy="4291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26123" y="5737938"/>
            <a:ext cx="77916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 smtClean="0">
                <a:solidFill>
                  <a:srgbClr val="FF0000"/>
                </a:solidFill>
              </a:rPr>
              <a:t>Artist’s image of protoplanetary nebula: By NASA [Public domain], via Wikimedia Commons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8860" y="6284240"/>
            <a:ext cx="73269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2400" dirty="0">
                <a:solidFill>
                  <a:prstClr val="black"/>
                </a:solidFill>
                <a:hlinkClick r:id="rId6"/>
              </a:rPr>
              <a:t>Let us learn something of these planets and their orbits</a:t>
            </a:r>
            <a:r>
              <a:rPr lang="en-CA" sz="1600" dirty="0">
                <a:solidFill>
                  <a:prstClr val="black"/>
                </a:solidFill>
                <a:hlinkClick r:id="rId6"/>
              </a:rPr>
              <a:t>.</a:t>
            </a:r>
            <a:endParaRPr lang="en-CA" sz="1600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08" y="1438031"/>
            <a:ext cx="8128000" cy="4896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90954" y="5966266"/>
            <a:ext cx="76903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>
                <a:solidFill>
                  <a:srgbClr val="FF0000"/>
                </a:solidFill>
              </a:rPr>
              <a:t>https://www.eso.org/public/outreach/eduoff/vt-2004/Background/Infol2/EIS-C1_pf.html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3698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959"/>
    </mc:Choice>
    <mc:Fallback>
      <p:transition spd="slow" advTm="97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6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latin typeface="+mn-lt"/>
              </a:rPr>
              <a:t>Kuiper belt</a:t>
            </a:r>
            <a:endParaRPr lang="en-CA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68" y="1497037"/>
            <a:ext cx="8100000" cy="4738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92698" y="6362674"/>
            <a:ext cx="4189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CA" dirty="0" smtClean="0">
                <a:solidFill>
                  <a:srgbClr val="FF0000"/>
                </a:solidFill>
                <a:hlinkClick r:id="rId5"/>
              </a:rPr>
              <a:t>Kuiper Belt </a:t>
            </a:r>
            <a:r>
              <a:rPr lang="en-CA" dirty="0" smtClean="0">
                <a:solidFill>
                  <a:srgbClr val="FF0000"/>
                </a:solidFill>
              </a:rPr>
              <a:t>– artwork:  </a:t>
            </a:r>
            <a:r>
              <a:rPr lang="en-CA" dirty="0">
                <a:solidFill>
                  <a:srgbClr val="FF0000"/>
                </a:solidFill>
                <a:hlinkClick r:id="rId6" action="ppaction://hlinkfile"/>
              </a:rPr>
              <a:t>laurinemoreau.com</a:t>
            </a:r>
            <a:endParaRPr lang="en-CA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9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206"/>
    </mc:Choice>
    <mc:Fallback>
      <p:transition spd="slow" advTm="95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20" x="3562350" y="5848350"/>
          <p14:tracePt t="1128" x="3467100" y="5791200"/>
          <p14:tracePt t="1137" x="3409950" y="5740400"/>
          <p14:tracePt t="1154" x="3257550" y="5664200"/>
          <p14:tracePt t="1171" x="3181350" y="5619750"/>
          <p14:tracePt t="1187" x="3111500" y="5581650"/>
          <p14:tracePt t="1203" x="3054350" y="5568950"/>
          <p14:tracePt t="1220" x="2971800" y="5562600"/>
          <p14:tracePt t="1237" x="2800350" y="5562600"/>
          <p14:tracePt t="1254" x="2692400" y="5588000"/>
          <p14:tracePt t="1271" x="2667000" y="5607050"/>
          <p14:tracePt t="1825" x="2667000" y="5613400"/>
          <p14:tracePt t="1832" x="2667000" y="5619750"/>
          <p14:tracePt t="1840" x="2667000" y="5626100"/>
          <p14:tracePt t="1856" x="2667000" y="5638800"/>
          <p14:tracePt t="1870" x="2667000" y="5651500"/>
          <p14:tracePt t="1888" x="2660650" y="5657850"/>
          <p14:tracePt t="2153" x="2654300" y="5664200"/>
          <p14:tracePt t="2176" x="2654300" y="5676900"/>
          <p14:tracePt t="2184" x="2660650" y="5683250"/>
          <p14:tracePt t="2192" x="2673350" y="5689600"/>
          <p14:tracePt t="2224" x="2686050" y="5708650"/>
          <p14:tracePt t="2256" x="2692400" y="5715000"/>
          <p14:tracePt t="2304" x="2692400" y="5727700"/>
          <p14:tracePt t="2312" x="2705100" y="5734050"/>
          <p14:tracePt t="3624" x="2717800" y="5734050"/>
          <p14:tracePt t="3632" x="2724150" y="5734050"/>
          <p14:tracePt t="3640" x="2730500" y="5734050"/>
          <p14:tracePt t="3654" x="2749550" y="5734050"/>
          <p14:tracePt t="3671" x="2825750" y="5734050"/>
          <p14:tracePt t="3687" x="2959100" y="5708650"/>
          <p14:tracePt t="3704" x="3263900" y="5657850"/>
          <p14:tracePt t="3721" x="3422650" y="5619750"/>
          <p14:tracePt t="3737" x="3549650" y="5619750"/>
          <p14:tracePt t="3754" x="3619500" y="5619750"/>
          <p14:tracePt t="3771" x="3670300" y="5619750"/>
          <p14:tracePt t="3787" x="3740150" y="5619750"/>
          <p14:tracePt t="3804" x="3797300" y="5619750"/>
          <p14:tracePt t="3821" x="3867150" y="5626100"/>
          <p14:tracePt t="3838" x="4013200" y="5651500"/>
          <p14:tracePt t="3854" x="4140200" y="5695950"/>
          <p14:tracePt t="3871" x="4292600" y="5734050"/>
          <p14:tracePt t="3887" x="4533900" y="5746750"/>
          <p14:tracePt t="3889" x="4654550" y="5746750"/>
          <p14:tracePt t="3905" x="4883150" y="5746750"/>
          <p14:tracePt t="3921" x="5060950" y="5759450"/>
          <p14:tracePt t="3937" x="5200650" y="5759450"/>
          <p14:tracePt t="3954" x="5289550" y="5759450"/>
          <p14:tracePt t="3971" x="5378450" y="5740400"/>
          <p14:tracePt t="3987" x="5422900" y="5702300"/>
          <p14:tracePt t="4004" x="5461000" y="5664200"/>
          <p14:tracePt t="4021" x="5499100" y="5600700"/>
          <p14:tracePt t="4037" x="5549900" y="5556250"/>
          <p14:tracePt t="4054" x="5581650" y="5524500"/>
          <p14:tracePt t="4071" x="5588000" y="5505450"/>
          <p14:tracePt t="4087" x="5600700" y="5486400"/>
          <p14:tracePt t="4088" x="5600700" y="5467350"/>
          <p14:tracePt t="4104" x="5600700" y="5422900"/>
          <p14:tracePt t="4121" x="5575300" y="5353050"/>
          <p14:tracePt t="4137" x="5543550" y="5295900"/>
          <p14:tracePt t="4154" x="5505450" y="5238750"/>
          <p14:tracePt t="4171" x="5486400" y="5194300"/>
          <p14:tracePt t="4187" x="5467350" y="5175250"/>
          <p14:tracePt t="4204" x="5467350" y="5156200"/>
          <p14:tracePt t="4256" x="5486400" y="5194300"/>
          <p14:tracePt t="4264" x="5530850" y="5251450"/>
          <p14:tracePt t="4272" x="5600700" y="5334000"/>
          <p14:tracePt t="4287" x="5683250" y="5416550"/>
          <p14:tracePt t="4304" x="5981700" y="5619750"/>
          <p14:tracePt t="4321" x="6235700" y="5734050"/>
          <p14:tracePt t="4338" x="6470650" y="5784850"/>
          <p14:tracePt t="4354" x="6616700" y="5835650"/>
          <p14:tracePt t="4371" x="6667500" y="5867400"/>
          <p14:tracePt t="4392" x="6673850" y="5873750"/>
          <p14:tracePt t="4512" x="6673850" y="5886450"/>
          <p14:tracePt t="4520" x="6692900" y="5905500"/>
          <p14:tracePt t="4538" x="6718300" y="5930900"/>
          <p14:tracePt t="4554" x="6756400" y="5969000"/>
          <p14:tracePt t="4571" x="6800850" y="6007100"/>
          <p14:tracePt t="4588" x="6864350" y="6045200"/>
          <p14:tracePt t="4605" x="6934200" y="6102350"/>
          <p14:tracePt t="4621" x="7004050" y="6140450"/>
          <p14:tracePt t="4638" x="7073900" y="6159500"/>
          <p14:tracePt t="4654" x="7131050" y="6159500"/>
          <p14:tracePt t="4671" x="7181850" y="6159500"/>
          <p14:tracePt t="4688" x="7207250" y="6159500"/>
          <p14:tracePt t="4704" x="7226300" y="6159500"/>
          <p14:tracePt t="4721" x="7245350" y="6146800"/>
          <p14:tracePt t="4865" x="7251700" y="6140450"/>
          <p14:tracePt t="4881" x="7251700" y="6115050"/>
          <p14:tracePt t="4889" x="7251700" y="6089650"/>
          <p14:tracePt t="4904" x="7251700" y="6013450"/>
          <p14:tracePt t="4921" x="7219950" y="5873750"/>
          <p14:tracePt t="4938" x="7219950" y="5746750"/>
          <p14:tracePt t="4954" x="7219950" y="5727700"/>
          <p14:tracePt t="4971" x="7226300" y="5715000"/>
          <p14:tracePt t="4988" x="7232650" y="5702300"/>
          <p14:tracePt t="5004" x="7232650" y="5695950"/>
          <p14:tracePt t="5021" x="7239000" y="5683250"/>
          <p14:tracePt t="5048" x="7245350" y="5670550"/>
          <p14:tracePt t="5064" x="7264400" y="5664200"/>
          <p14:tracePt t="5072" x="7404100" y="5613400"/>
          <p14:tracePt t="5088" x="7708900" y="5524500"/>
          <p14:tracePt t="5105" x="8597900" y="5378450"/>
          <p14:tracePt t="5121" x="8667750" y="5359400"/>
          <p14:tracePt t="5160" x="8661400" y="5359400"/>
          <p14:tracePt t="5169" x="8623300" y="5372100"/>
          <p14:tracePt t="5176" x="8547100" y="5397500"/>
          <p14:tracePt t="5188" x="8470900" y="5435600"/>
          <p14:tracePt t="5204" x="8356600" y="5467350"/>
          <p14:tracePt t="5221" x="8223250" y="5518150"/>
          <p14:tracePt t="5238" x="8102600" y="5575300"/>
          <p14:tracePt t="5255" x="7988300" y="5613400"/>
          <p14:tracePt t="5271" x="7956550" y="5619750"/>
          <p14:tracePt t="5287" x="7950200" y="5619750"/>
          <p14:tracePt t="5337" x="7924800" y="5632450"/>
          <p14:tracePt t="5353" x="7918450" y="5638800"/>
          <p14:tracePt t="5360" x="7905750" y="5651500"/>
          <p14:tracePt t="5384" x="7893050" y="5651500"/>
          <p14:tracePt t="5392" x="7886700" y="5651500"/>
          <p14:tracePt t="5405" x="7867650" y="5651500"/>
          <p14:tracePt t="5421" x="7823200" y="5632450"/>
          <p14:tracePt t="5438" x="7785100" y="5594350"/>
          <p14:tracePt t="5454" x="7766050" y="5530850"/>
          <p14:tracePt t="5471" x="7734300" y="5461000"/>
          <p14:tracePt t="5488" x="7727950" y="5429250"/>
          <p14:tracePt t="5504" x="7696200" y="5365750"/>
          <p14:tracePt t="5521" x="7689850" y="5321300"/>
          <p14:tracePt t="5538" x="7670800" y="5251450"/>
          <p14:tracePt t="5555" x="7632700" y="5194300"/>
          <p14:tracePt t="5571" x="7607300" y="5156200"/>
          <p14:tracePt t="5588" x="7569200" y="5130800"/>
          <p14:tracePt t="5605" x="7524750" y="5092700"/>
          <p14:tracePt t="5621" x="7467600" y="5080000"/>
          <p14:tracePt t="5638" x="7372350" y="5048250"/>
          <p14:tracePt t="5654" x="7226300" y="5041900"/>
          <p14:tracePt t="5671" x="6946900" y="5010150"/>
          <p14:tracePt t="5688" x="6464300" y="4984750"/>
          <p14:tracePt t="5704" x="5505450" y="4984750"/>
          <p14:tracePt t="5721" x="4521200" y="4984750"/>
          <p14:tracePt t="5738" x="3778250" y="4984750"/>
          <p14:tracePt t="5754" x="3302000" y="4991100"/>
          <p14:tracePt t="5771" x="2984500" y="5060950"/>
          <p14:tracePt t="5788" x="2851150" y="5105400"/>
          <p14:tracePt t="5805" x="2806700" y="5137150"/>
          <p14:tracePt t="5821" x="2794000" y="5143500"/>
          <p14:tracePt t="5838" x="2787650" y="5156200"/>
          <p14:tracePt t="5854" x="2781300" y="5162550"/>
          <p14:tracePt t="5873" x="2743200" y="5156200"/>
          <p14:tracePt t="5888" x="2743200" y="5099050"/>
          <p14:tracePt t="5904" x="2749550" y="4870450"/>
          <p14:tracePt t="5921" x="2813050" y="4718050"/>
          <p14:tracePt t="5938" x="2851150" y="4603750"/>
          <p14:tracePt t="5955" x="2908300" y="4495800"/>
          <p14:tracePt t="5971" x="2940050" y="4425950"/>
          <p14:tracePt t="5988" x="2959100" y="4349750"/>
          <p14:tracePt t="6004" x="2990850" y="4229100"/>
          <p14:tracePt t="6022" x="3009900" y="4165600"/>
          <p14:tracePt t="6038" x="3035300" y="4070350"/>
          <p14:tracePt t="6054" x="3060700" y="3975100"/>
          <p14:tracePt t="6071" x="3067050" y="3867150"/>
          <p14:tracePt t="6088" x="3079750" y="3797300"/>
          <p14:tracePt t="6105" x="3098800" y="3670300"/>
          <p14:tracePt t="6121" x="3111500" y="3600450"/>
          <p14:tracePt t="6138" x="3111500" y="3562350"/>
          <p14:tracePt t="6155" x="3124200" y="3517900"/>
          <p14:tracePt t="6171" x="3124200" y="3486150"/>
          <p14:tracePt t="6201" x="3124200" y="3479800"/>
          <p14:tracePt t="6225" x="3130550" y="3473450"/>
          <p14:tracePt t="6233" x="3136900" y="3473450"/>
          <p14:tracePt t="6241" x="3168650" y="3473450"/>
          <p14:tracePt t="6255" x="3219450" y="3473450"/>
          <p14:tracePt t="6271" x="3289300" y="3460750"/>
          <p14:tracePt t="6288" x="3378200" y="3460750"/>
          <p14:tracePt t="6289" x="3422650" y="3460750"/>
          <p14:tracePt t="6305" x="3479800" y="3486150"/>
          <p14:tracePt t="6393" x="3492500" y="3492500"/>
          <p14:tracePt t="6401" x="3498850" y="3498850"/>
          <p14:tracePt t="6409" x="3536950" y="3530600"/>
          <p14:tracePt t="6421" x="3606800" y="3543300"/>
          <p14:tracePt t="6438" x="3784600" y="3556000"/>
          <p14:tracePt t="6455" x="3898900" y="3556000"/>
          <p14:tracePt t="6481" x="3905250" y="3556000"/>
          <p14:tracePt t="6489" x="3911600" y="3556000"/>
          <p14:tracePt t="6505" x="3930650" y="3556000"/>
          <p14:tracePt t="6521" x="3949700" y="3517900"/>
          <p14:tracePt t="6538" x="3981450" y="3467100"/>
          <p14:tracePt t="6555" x="3987800" y="3441700"/>
          <p14:tracePt t="6571" x="3994150" y="3409950"/>
          <p14:tracePt t="6588" x="4000500" y="3403600"/>
          <p14:tracePt t="6605" x="4000500" y="3397250"/>
          <p14:tracePt t="6697" x="4013200" y="3390900"/>
          <p14:tracePt t="6713" x="4025900" y="3390900"/>
          <p14:tracePt t="6721" x="4044950" y="3409950"/>
          <p14:tracePt t="6738" x="4089400" y="3524250"/>
          <p14:tracePt t="6755" x="4159250" y="3721100"/>
          <p14:tracePt t="6772" x="4229100" y="3924300"/>
          <p14:tracePt t="6789" x="4305300" y="4095750"/>
          <p14:tracePt t="6805" x="4362450" y="4216400"/>
          <p14:tracePt t="6821" x="4419600" y="4305300"/>
          <p14:tracePt t="6838" x="4476750" y="4419600"/>
          <p14:tracePt t="6855" x="4508500" y="4489450"/>
          <p14:tracePt t="6871" x="4527550" y="4559300"/>
          <p14:tracePt t="6888" x="4565650" y="4603750"/>
          <p14:tracePt t="6905" x="4616450" y="4654550"/>
          <p14:tracePt t="6921" x="4648200" y="4654550"/>
          <p14:tracePt t="6938" x="4673600" y="4654550"/>
          <p14:tracePt t="6955" x="4705350" y="4578350"/>
          <p14:tracePt t="6971" x="4705350" y="4438650"/>
          <p14:tracePt t="6988" x="4705350" y="4248150"/>
          <p14:tracePt t="7005" x="4705350" y="4038600"/>
          <p14:tracePt t="7022" x="4667250" y="3841750"/>
          <p14:tracePt t="7038" x="4654550" y="3727450"/>
          <p14:tracePt t="7055" x="4654550" y="3683000"/>
          <p14:tracePt t="7071" x="4654550" y="3638550"/>
          <p14:tracePt t="7088" x="4654550" y="3625850"/>
          <p14:tracePt t="7105" x="4648200" y="3600450"/>
          <p14:tracePt t="7121" x="4648200" y="3594100"/>
          <p14:tracePt t="7138" x="4648200" y="3581400"/>
          <p14:tracePt t="7161" x="4648200" y="3568700"/>
          <p14:tracePt t="7171" x="4648200" y="3562350"/>
          <p14:tracePt t="7188" x="4648200" y="3543300"/>
          <p14:tracePt t="7205" x="4648200" y="3511550"/>
          <p14:tracePt t="7222" x="4648200" y="3460750"/>
          <p14:tracePt t="7239" x="4648200" y="3429000"/>
          <p14:tracePt t="7255" x="4686300" y="3390900"/>
          <p14:tracePt t="7271" x="4699000" y="3365500"/>
          <p14:tracePt t="7288" x="4718050" y="3352800"/>
          <p14:tracePt t="7305" x="4724400" y="3346450"/>
          <p14:tracePt t="7321" x="4730750" y="3333750"/>
          <p14:tracePt t="7338" x="4737100" y="3327400"/>
          <p14:tracePt t="7355" x="4749800" y="3321050"/>
          <p14:tracePt t="7371" x="4756150" y="3314700"/>
          <p14:tracePt t="7393" x="4762500" y="3308350"/>
          <p14:tracePt t="7473" x="4768850" y="3289300"/>
          <p14:tracePt t="7673" x="4768850" y="3282950"/>
          <p14:tracePt t="7681" x="4768850" y="3276600"/>
          <p14:tracePt t="7705" x="4768850" y="3270250"/>
          <p14:tracePt t="8057" x="4787900" y="3276600"/>
          <p14:tracePt t="8065" x="4794250" y="3282950"/>
          <p14:tracePt t="8073" x="4794250" y="3302000"/>
          <p14:tracePt t="8088" x="4813300" y="3321050"/>
          <p14:tracePt t="8105" x="4832350" y="3359150"/>
          <p14:tracePt t="8122" x="4838700" y="3390900"/>
          <p14:tracePt t="8138" x="4845050" y="3429000"/>
          <p14:tracePt t="8155" x="4845050" y="3473450"/>
          <p14:tracePt t="8172" x="4845050" y="3530600"/>
          <p14:tracePt t="8188" x="4832350" y="3575050"/>
          <p14:tracePt t="8205" x="4826000" y="3606800"/>
          <p14:tracePt t="8222" x="4813300" y="3625850"/>
          <p14:tracePt t="8281" x="4806950" y="3632200"/>
          <p14:tracePt t="8305" x="4800600" y="3632200"/>
          <p14:tracePt t="8321" x="4787900" y="3625850"/>
          <p14:tracePt t="8337" x="4787900" y="3606800"/>
          <p14:tracePt t="8345" x="4787900" y="3587750"/>
          <p14:tracePt t="8355" x="4787900" y="3581400"/>
          <p14:tracePt t="8372" x="4775200" y="3536950"/>
          <p14:tracePt t="8388" x="4775200" y="3524250"/>
          <p14:tracePt t="8405" x="4775200" y="3498850"/>
          <p14:tracePt t="8422" x="4775200" y="3479800"/>
          <p14:tracePt t="8438" x="4775200" y="3448050"/>
          <p14:tracePt t="8455" x="4775200" y="3429000"/>
          <p14:tracePt t="8472" x="4775200" y="3409950"/>
          <p14:tracePt t="8488" x="4775200" y="3403600"/>
          <p14:tracePt t="8505" x="4775200" y="3359150"/>
          <p14:tracePt t="8522" x="4794250" y="3346450"/>
          <p14:tracePt t="8538" x="4800600" y="3321050"/>
          <p14:tracePt t="8555" x="4806950" y="3289300"/>
          <p14:tracePt t="8572" x="4806950" y="3282950"/>
          <p14:tracePt t="8588" x="4826000" y="3263900"/>
          <p14:tracePt t="8605" x="4826000" y="3257550"/>
          <p14:tracePt t="8622" x="4826000" y="3251200"/>
          <p14:tracePt t="8657" x="4826000" y="3244850"/>
          <p14:tracePt t="8745" x="4826000" y="3225800"/>
          <p14:tracePt t="8761" x="4826000" y="3219450"/>
          <p14:tracePt t="8793" x="4826000" y="3213100"/>
          <p14:tracePt t="8817" x="4826000" y="3206750"/>
          <p14:tracePt t="8857" x="4826000" y="3194050"/>
          <p14:tracePt t="9105" x="4826000" y="3206750"/>
          <p14:tracePt t="9113" x="4826000" y="3213100"/>
          <p14:tracePt t="9122" x="4826000" y="3219450"/>
          <p14:tracePt t="9138" x="4826000" y="3244850"/>
          <p14:tracePt t="9155" x="4832350" y="3263900"/>
          <p14:tracePt t="9172" x="4832350" y="3270250"/>
          <p14:tracePt t="9189" x="4832350" y="3295650"/>
          <p14:tracePt t="9206" x="4838700" y="3308350"/>
          <p14:tracePt t="9222" x="4851400" y="3340100"/>
          <p14:tracePt t="9273" x="4851400" y="3352800"/>
          <p14:tracePt t="9322" x="4851400" y="3359150"/>
          <p14:tracePt t="9394" x="4838700" y="3359150"/>
          <p14:tracePt t="9401" x="4832350" y="3359150"/>
          <p14:tracePt t="9409" x="4819650" y="3340100"/>
          <p14:tracePt t="9422" x="4806950" y="3333750"/>
          <p14:tracePt t="9439" x="4794250" y="3314700"/>
          <p14:tracePt t="9456" x="4787900" y="3308350"/>
          <p14:tracePt t="9472" x="4775200" y="3295650"/>
          <p14:tracePt t="9489" x="4768850" y="3282950"/>
          <p14:tracePt t="9522" x="4768850" y="3270250"/>
          <p14:tracePt t="9538" x="4768850" y="3263900"/>
          <p14:tracePt t="9562" x="4768850" y="3257550"/>
          <p14:tracePt t="9569" x="4768850" y="3244850"/>
          <p14:tracePt t="9585" x="4768850" y="3232150"/>
          <p14:tracePt t="9594" x="4762500" y="3213100"/>
          <p14:tracePt t="9605" x="4756150" y="3206750"/>
          <p14:tracePt t="9634" x="4756150" y="3194050"/>
          <p14:tracePt t="9658" x="4756150" y="3181350"/>
          <p14:tracePt t="10370" x="4749800" y="3175000"/>
          <p14:tracePt t="10418" x="4737100" y="3175000"/>
          <p14:tracePt t="10490" x="4724400" y="3175000"/>
          <p14:tracePt t="10498" x="4718050" y="3168650"/>
          <p14:tracePt t="10546" x="4711700" y="3162300"/>
          <p14:tracePt t="10986" x="4692650" y="3155950"/>
          <p14:tracePt t="10994" x="4686300" y="3143250"/>
          <p14:tracePt t="11006" x="4679950" y="3136900"/>
          <p14:tracePt t="11306" x="4679950" y="3130550"/>
          <p14:tracePt t="11762" x="4686300" y="3130550"/>
          <p14:tracePt t="11778" x="4705350" y="3130550"/>
          <p14:tracePt t="11811" x="4711700" y="3130550"/>
          <p14:tracePt t="11922" x="4718050" y="3136900"/>
          <p14:tracePt t="12018" x="4718050" y="3130550"/>
          <p14:tracePt t="12058" x="4718050" y="3117850"/>
          <p14:tracePt t="12203" x="4711700" y="3124200"/>
          <p14:tracePt t="12218" x="4705350" y="3136900"/>
          <p14:tracePt t="12226" x="4699000" y="3143250"/>
          <p14:tracePt t="12239" x="4692650" y="3149600"/>
          <p14:tracePt t="12257" x="4686300" y="3155950"/>
          <p14:tracePt t="12273" x="4667250" y="3162300"/>
          <p14:tracePt t="12289" x="4654550" y="3175000"/>
          <p14:tracePt t="12306" x="4635500" y="3187700"/>
          <p14:tracePt t="12346" x="4629150" y="3200400"/>
          <p14:tracePt t="12466" x="4622800" y="3200400"/>
          <p14:tracePt t="12482" x="4603750" y="3200400"/>
          <p14:tracePt t="12499" x="4597400" y="3200400"/>
          <p14:tracePt t="12514" x="4591050" y="3200400"/>
          <p14:tracePt t="12530" x="4584700" y="3200400"/>
          <p14:tracePt t="12642" x="4578350" y="3206750"/>
          <p14:tracePt t="12778" x="4578350" y="3213100"/>
          <p14:tracePt t="12786" x="4584700" y="3219450"/>
          <p14:tracePt t="12802" x="4597400" y="3225800"/>
          <p14:tracePt t="12818" x="4610100" y="3238500"/>
          <p14:tracePt t="12834" x="4622800" y="3238500"/>
          <p14:tracePt t="12842" x="4641850" y="3244850"/>
          <p14:tracePt t="12858" x="4660900" y="3263900"/>
          <p14:tracePt t="12874" x="4679950" y="3270250"/>
          <p14:tracePt t="12898" x="4686300" y="3276600"/>
          <p14:tracePt t="12914" x="4692650" y="3276600"/>
          <p14:tracePt t="12938" x="4705350" y="3276600"/>
          <p14:tracePt t="12946" x="4718050" y="3276600"/>
          <p14:tracePt t="12956" x="4724400" y="3276600"/>
          <p14:tracePt t="12973" x="4730750" y="3276600"/>
          <p14:tracePt t="12989" x="4762500" y="3276600"/>
          <p14:tracePt t="13006" x="4768850" y="3276600"/>
          <p14:tracePt t="13023" x="4787900" y="3276600"/>
          <p14:tracePt t="13082" x="4794250" y="3276600"/>
          <p14:tracePt t="13107" x="4800600" y="3276600"/>
          <p14:tracePt t="13114" x="4806950" y="3276600"/>
          <p14:tracePt t="13123" x="4813300" y="3270250"/>
          <p14:tracePt t="13139" x="4832350" y="3263900"/>
          <p14:tracePt t="13156" x="4838700" y="3257550"/>
          <p14:tracePt t="13178" x="4845050" y="3251200"/>
          <p14:tracePt t="13218" x="4864100" y="3232150"/>
          <p14:tracePt t="13226" x="4870450" y="3232150"/>
          <p14:tracePt t="13234" x="4876800" y="3225800"/>
          <p14:tracePt t="13266" x="4883150" y="3219450"/>
          <p14:tracePt t="13330" x="4895850" y="3200400"/>
          <p14:tracePt t="13354" x="4902200" y="3181350"/>
          <p14:tracePt t="13371" x="4908550" y="3175000"/>
          <p14:tracePt t="13386" x="4914900" y="3168650"/>
          <p14:tracePt t="13403" x="4914900" y="3162300"/>
          <p14:tracePt t="13410" x="4921250" y="3155950"/>
          <p14:tracePt t="13442" x="4921250" y="3143250"/>
          <p14:tracePt t="13530" x="4921250" y="3136900"/>
          <p14:tracePt t="13570" x="4921250" y="3124200"/>
          <p14:tracePt t="13650" x="4921250" y="3117850"/>
          <p14:tracePt t="13667" x="4914900" y="3098800"/>
          <p14:tracePt t="13674" x="4908550" y="3092450"/>
          <p14:tracePt t="13699" x="4889500" y="3073400"/>
          <p14:tracePt t="13706" x="4883150" y="3073400"/>
          <p14:tracePt t="13723" x="4864100" y="3067050"/>
          <p14:tracePt t="13740" x="4857750" y="3060700"/>
          <p14:tracePt t="13756" x="4826000" y="3048000"/>
          <p14:tracePt t="13779" x="4819650" y="3048000"/>
          <p14:tracePt t="13790" x="4813300" y="3041650"/>
          <p14:tracePt t="13806" x="4794250" y="3035300"/>
          <p14:tracePt t="13823" x="4781550" y="3035300"/>
          <p14:tracePt t="13840" x="4762500" y="3028950"/>
          <p14:tracePt t="13856" x="4756150" y="3028950"/>
          <p14:tracePt t="13873" x="4743450" y="3028950"/>
          <p14:tracePt t="13890" x="4724400" y="3028950"/>
          <p14:tracePt t="13906" x="4711700" y="3028950"/>
          <p14:tracePt t="13923" x="4705350" y="3028950"/>
          <p14:tracePt t="13940" x="4686300" y="3028950"/>
          <p14:tracePt t="13956" x="4673600" y="3028950"/>
          <p14:tracePt t="13973" x="4667250" y="3028950"/>
          <p14:tracePt t="13990" x="4641850" y="3028950"/>
          <p14:tracePt t="14006" x="4635500" y="3028950"/>
          <p14:tracePt t="14023" x="4622800" y="3028950"/>
          <p14:tracePt t="14040" x="4616450" y="3028950"/>
          <p14:tracePt t="14056" x="4597400" y="3035300"/>
          <p14:tracePt t="14073" x="4591050" y="3041650"/>
          <p14:tracePt t="14090" x="4572000" y="3041650"/>
          <p14:tracePt t="14106" x="4565650" y="3048000"/>
          <p14:tracePt t="14123" x="4565650" y="3060700"/>
          <p14:tracePt t="14140" x="4552950" y="3073400"/>
          <p14:tracePt t="14163" x="4546600" y="3079750"/>
          <p14:tracePt t="14179" x="4546600" y="3098800"/>
          <p14:tracePt t="14190" x="4546600" y="3105150"/>
          <p14:tracePt t="14206" x="4527550" y="3117850"/>
          <p14:tracePt t="14223" x="4521200" y="3143250"/>
          <p14:tracePt t="14240" x="4521200" y="3162300"/>
          <p14:tracePt t="14256" x="4521200" y="3200400"/>
          <p14:tracePt t="14273" x="4521200" y="3219450"/>
          <p14:tracePt t="14290" x="4521200" y="3232150"/>
          <p14:tracePt t="14307" x="4521200" y="3238500"/>
          <p14:tracePt t="14379" x="4521200" y="3251200"/>
          <p14:tracePt t="14427" x="4521200" y="3257550"/>
          <p14:tracePt t="14507" x="4533900" y="3257550"/>
          <p14:tracePt t="14531" x="4540250" y="3257550"/>
          <p14:tracePt t="14547" x="4552950" y="3257550"/>
          <p14:tracePt t="14555" x="4572000" y="3257550"/>
          <p14:tracePt t="14563" x="4610100" y="3257550"/>
          <p14:tracePt t="14573" x="4616450" y="3257550"/>
          <p14:tracePt t="14590" x="4660900" y="3251200"/>
          <p14:tracePt t="14606" x="4705350" y="3251200"/>
          <p14:tracePt t="14623" x="4737100" y="3238500"/>
          <p14:tracePt t="14640" x="4775200" y="3238500"/>
          <p14:tracePt t="14656" x="4787900" y="3219450"/>
          <p14:tracePt t="14673" x="4813300" y="3219450"/>
          <p14:tracePt t="14690" x="4826000" y="3213100"/>
          <p14:tracePt t="14707" x="4845050" y="3206750"/>
          <p14:tracePt t="14723" x="4851400" y="3206750"/>
          <p14:tracePt t="14740" x="4857750" y="3200400"/>
          <p14:tracePt t="14763" x="4876800" y="3181350"/>
          <p14:tracePt t="15019" x="4883150" y="3175000"/>
          <p14:tracePt t="15075" x="4883150" y="3168650"/>
          <p14:tracePt t="15083" x="4883150" y="3149600"/>
          <p14:tracePt t="15099" x="4883150" y="3143250"/>
          <p14:tracePt t="15115" x="4883150" y="3136900"/>
          <p14:tracePt t="15131" x="4883150" y="3130550"/>
          <p14:tracePt t="15140" x="4883150" y="3111500"/>
          <p14:tracePt t="15179" x="4883150" y="3105150"/>
          <p14:tracePt t="15235" x="4883150" y="3098800"/>
          <p14:tracePt t="15243" x="4876800" y="3092450"/>
          <p14:tracePt t="15259" x="4870450" y="3086100"/>
          <p14:tracePt t="15273" x="4851400" y="3079750"/>
          <p14:tracePt t="15290" x="4845050" y="3067050"/>
          <p14:tracePt t="15307" x="4832350" y="3054350"/>
          <p14:tracePt t="15323" x="4819650" y="3054350"/>
          <p14:tracePt t="15340" x="4813300" y="3054350"/>
          <p14:tracePt t="15357" x="4787900" y="3048000"/>
          <p14:tracePt t="15373" x="4775200" y="3028950"/>
          <p14:tracePt t="15390" x="4749800" y="3028950"/>
          <p14:tracePt t="15407" x="4718050" y="3022600"/>
          <p14:tracePt t="15423" x="4692650" y="3016250"/>
          <p14:tracePt t="15440" x="4679950" y="3016250"/>
          <p14:tracePt t="15457" x="4660900" y="3016250"/>
          <p14:tracePt t="15473" x="4629150" y="3016250"/>
          <p14:tracePt t="15490" x="4616450" y="3016250"/>
          <p14:tracePt t="15507" x="4572000" y="3016250"/>
          <p14:tracePt t="15523" x="4552950" y="3016250"/>
          <p14:tracePt t="15540" x="4540250" y="3016250"/>
          <p14:tracePt t="15556" x="4514850" y="3016250"/>
          <p14:tracePt t="15574" x="4495800" y="3022600"/>
          <p14:tracePt t="15591" x="4470400" y="3028950"/>
          <p14:tracePt t="15607" x="4457700" y="3041650"/>
          <p14:tracePt t="15623" x="4445000" y="3048000"/>
          <p14:tracePt t="15640" x="4419600" y="3067050"/>
          <p14:tracePt t="15657" x="4406900" y="3079750"/>
          <p14:tracePt t="15673" x="4387850" y="3092450"/>
          <p14:tracePt t="15690" x="4387850" y="3098800"/>
          <p14:tracePt t="15707" x="4381500" y="3111500"/>
          <p14:tracePt t="15723" x="4381500" y="3130550"/>
          <p14:tracePt t="15740" x="4381500" y="3143250"/>
          <p14:tracePt t="15757" x="4381500" y="3149600"/>
          <p14:tracePt t="15774" x="4381500" y="3175000"/>
          <p14:tracePt t="15790" x="4381500" y="3181350"/>
          <p14:tracePt t="15807" x="4381500" y="3187700"/>
          <p14:tracePt t="15823" x="4394200" y="3225800"/>
          <p14:tracePt t="15840" x="4400550" y="3232150"/>
          <p14:tracePt t="15857" x="4406900" y="3244850"/>
          <p14:tracePt t="15873" x="4413250" y="3263900"/>
          <p14:tracePt t="15890" x="4438650" y="3289300"/>
          <p14:tracePt t="15907" x="4470400" y="3302000"/>
          <p14:tracePt t="15923" x="4514850" y="3321050"/>
          <p14:tracePt t="15940" x="4527550" y="3321050"/>
          <p14:tracePt t="15957" x="4559300" y="3340100"/>
          <p14:tracePt t="15973" x="4572000" y="3346450"/>
          <p14:tracePt t="15990" x="4603750" y="3352800"/>
          <p14:tracePt t="16007" x="4616450" y="3352800"/>
          <p14:tracePt t="16023" x="4635500" y="3352800"/>
          <p14:tracePt t="16040" x="4654550" y="3352800"/>
          <p14:tracePt t="16057" x="4673600" y="3352800"/>
          <p14:tracePt t="16073" x="4679950" y="3352800"/>
          <p14:tracePt t="16090" x="4705350" y="3352800"/>
          <p14:tracePt t="16091" x="4711700" y="3352800"/>
          <p14:tracePt t="16107" x="4718050" y="3352800"/>
          <p14:tracePt t="16123" x="4743450" y="3352800"/>
          <p14:tracePt t="16140" x="4749800" y="3352800"/>
          <p14:tracePt t="16157" x="4756150" y="3352800"/>
          <p14:tracePt t="16174" x="4775200" y="3352800"/>
          <p14:tracePt t="16190" x="4787900" y="3346450"/>
          <p14:tracePt t="16207" x="4800600" y="3340100"/>
          <p14:tracePt t="16224" x="4826000" y="3333750"/>
          <p14:tracePt t="16240" x="4832350" y="3333750"/>
          <p14:tracePt t="16259" x="4838700" y="3321050"/>
          <p14:tracePt t="16315" x="4845050" y="3314700"/>
          <p14:tracePt t="16331" x="4845050" y="3308350"/>
          <p14:tracePt t="16339" x="4857750" y="3302000"/>
          <p14:tracePt t="16347" x="4864100" y="3295650"/>
          <p14:tracePt t="16387" x="4870450" y="3289300"/>
          <p14:tracePt t="16395" x="4870450" y="3276600"/>
          <p14:tracePt t="16407" x="4876800" y="3270250"/>
          <p14:tracePt t="16443" x="4876800" y="3263900"/>
          <p14:tracePt t="16619" x="4876800" y="3257550"/>
          <p14:tracePt t="16635" x="4876800" y="3238500"/>
          <p14:tracePt t="16659" x="4876800" y="3232150"/>
          <p14:tracePt t="16691" x="4870450" y="3225800"/>
          <p14:tracePt t="16715" x="4864100" y="3219450"/>
          <p14:tracePt t="16747" x="4851400" y="3213100"/>
          <p14:tracePt t="16763" x="4838700" y="3213100"/>
          <p14:tracePt t="16771" x="4832350" y="3206750"/>
          <p14:tracePt t="16779" x="4826000" y="3194050"/>
          <p14:tracePt t="16790" x="4819650" y="3187700"/>
          <p14:tracePt t="16807" x="4806950" y="3181350"/>
          <p14:tracePt t="16824" x="4794250" y="3181350"/>
          <p14:tracePt t="16840" x="4781550" y="3175000"/>
          <p14:tracePt t="16857" x="4762500" y="3175000"/>
          <p14:tracePt t="16874" x="4756150" y="3175000"/>
          <p14:tracePt t="16890" x="4737100" y="3168650"/>
          <p14:tracePt t="16907" x="4730750" y="3155950"/>
          <p14:tracePt t="16924" x="4724400" y="3155950"/>
          <p14:tracePt t="16940" x="4718050" y="3155950"/>
          <p14:tracePt t="16957" x="4711700" y="3155950"/>
          <p14:tracePt t="16974" x="4692650" y="3162300"/>
          <p14:tracePt t="16990" x="4686300" y="3162300"/>
          <p14:tracePt t="17008" x="4673600" y="3162300"/>
          <p14:tracePt t="17024" x="4648200" y="3168650"/>
          <p14:tracePt t="17040" x="4641850" y="3168650"/>
          <p14:tracePt t="17057" x="4635500" y="3168650"/>
          <p14:tracePt t="17074" x="4610100" y="3168650"/>
          <p14:tracePt t="17090" x="4603750" y="3168650"/>
          <p14:tracePt t="17107" x="4591050" y="3168650"/>
          <p14:tracePt t="17124" x="4572000" y="3168650"/>
          <p14:tracePt t="17140" x="4565650" y="3168650"/>
          <p14:tracePt t="17195" x="4559300" y="3168650"/>
          <p14:tracePt t="17220" x="4552950" y="3168650"/>
          <p14:tracePt t="17419" x="4540250" y="3175000"/>
          <p14:tracePt t="17428" x="4540250" y="3181350"/>
          <p14:tracePt t="17441" x="4540250" y="3194050"/>
          <p14:tracePt t="17460" x="4540250" y="3206750"/>
          <p14:tracePt t="17475" x="4546600" y="3225800"/>
          <p14:tracePt t="17651" x="4552950" y="3244850"/>
          <p14:tracePt t="17659" x="4559300" y="3244850"/>
          <p14:tracePt t="17683" x="4572000" y="3251200"/>
          <p14:tracePt t="17715" x="4578350" y="3251200"/>
          <p14:tracePt t="17747" x="4591050" y="3251200"/>
          <p14:tracePt t="17772" x="4597400" y="3251200"/>
          <p14:tracePt t="17803" x="4610100" y="3251200"/>
          <p14:tracePt t="17827" x="4616450" y="3251200"/>
          <p14:tracePt t="17836" x="4622800" y="3251200"/>
          <p14:tracePt t="17843" x="4629150" y="3251200"/>
          <p14:tracePt t="17857" x="4635500" y="3251200"/>
          <p14:tracePt t="17874" x="4641850" y="3257550"/>
          <p14:tracePt t="17891" x="4654550" y="3257550"/>
          <p14:tracePt t="17907" x="4667250" y="3257550"/>
          <p14:tracePt t="17948" x="4673600" y="3257550"/>
          <p14:tracePt t="17979" x="4679950" y="3257550"/>
          <p14:tracePt t="17995" x="4686300" y="3257550"/>
          <p14:tracePt t="18011" x="4705350" y="3257550"/>
          <p14:tracePt t="18028" x="4711700" y="3257550"/>
          <p14:tracePt t="18036" x="4718050" y="3257550"/>
          <p14:tracePt t="18052" x="4737100" y="3238500"/>
          <p14:tracePt t="18068" x="4743450" y="3238500"/>
          <p14:tracePt t="18075" x="4749800" y="3232150"/>
          <p14:tracePt t="18099" x="4756150" y="3232150"/>
          <p14:tracePt t="18236" x="4768850" y="3232150"/>
          <p14:tracePt t="18380" x="4781550" y="3225800"/>
          <p14:tracePt t="18388" x="4787900" y="3225800"/>
          <p14:tracePt t="18396" x="4794250" y="3225800"/>
          <p14:tracePt t="18407" x="4819650" y="3225800"/>
          <p14:tracePt t="18424" x="4845050" y="3213100"/>
          <p14:tracePt t="18441" x="4870450" y="3213100"/>
          <p14:tracePt t="18457" x="4902200" y="3213100"/>
          <p14:tracePt t="18475" x="4914900" y="3213100"/>
          <p14:tracePt t="18491" x="4940300" y="3213100"/>
          <p14:tracePt t="18516" x="4946650" y="3213100"/>
          <p14:tracePt t="18788" x="4953000" y="3213100"/>
          <p14:tracePt t="18796" x="4953000" y="3225800"/>
          <p14:tracePt t="18812" x="4953000" y="3232150"/>
          <p14:tracePt t="18824" x="4953000" y="3238500"/>
          <p14:tracePt t="18841" x="4953000" y="3244850"/>
          <p14:tracePt t="18857" x="4965700" y="3270250"/>
          <p14:tracePt t="18874" x="4972050" y="3276600"/>
          <p14:tracePt t="18891" x="4972050" y="3282950"/>
          <p14:tracePt t="18907" x="4991100" y="3321050"/>
          <p14:tracePt t="18924" x="4991100" y="3327400"/>
          <p14:tracePt t="18941" x="4991100" y="3352800"/>
          <p14:tracePt t="18958" x="4991100" y="3365500"/>
          <p14:tracePt t="18980" x="4991100" y="3378200"/>
          <p14:tracePt t="18991" x="4991100" y="3390900"/>
          <p14:tracePt t="19008" x="4978400" y="3397250"/>
          <p14:tracePt t="19024" x="4972050" y="3403600"/>
          <p14:tracePt t="19041" x="4965700" y="3409950"/>
          <p14:tracePt t="19057" x="4953000" y="3435350"/>
          <p14:tracePt t="19074" x="4946650" y="3441700"/>
          <p14:tracePt t="19091" x="4946650" y="3460750"/>
          <p14:tracePt t="19107" x="4933950" y="3467100"/>
          <p14:tracePt t="19132" x="4927600" y="3473450"/>
          <p14:tracePt t="19156" x="4921250" y="3473450"/>
          <p14:tracePt t="19180" x="4914900" y="3473450"/>
          <p14:tracePt t="19204" x="4908550" y="3473450"/>
          <p14:tracePt t="19428" x="4902200" y="3479800"/>
          <p14:tracePt t="19444" x="4908550" y="3479800"/>
          <p14:tracePt t="19452" x="4914900" y="3479800"/>
          <p14:tracePt t="19460" x="4921250" y="3479800"/>
          <p14:tracePt t="19476" x="4933950" y="3479800"/>
          <p14:tracePt t="19491" x="4946650" y="3479800"/>
          <p14:tracePt t="19508" x="4959350" y="3479800"/>
          <p14:tracePt t="19524" x="4959350" y="3467100"/>
          <p14:tracePt t="19548" x="4959350" y="3454400"/>
          <p14:tracePt t="19564" x="4959350" y="3441700"/>
          <p14:tracePt t="19588" x="4959350" y="3435350"/>
          <p14:tracePt t="19604" x="4959350" y="3429000"/>
          <p14:tracePt t="19612" x="4959350" y="3416300"/>
          <p14:tracePt t="19628" x="4959350" y="3403600"/>
          <p14:tracePt t="19644" x="4972050" y="3384550"/>
          <p14:tracePt t="19668" x="4972050" y="3378200"/>
          <p14:tracePt t="19692" x="4972050" y="3359150"/>
          <p14:tracePt t="19876" x="4978400" y="3352800"/>
          <p14:tracePt t="19884" x="4984750" y="3346450"/>
          <p14:tracePt t="19892" x="4991100" y="3346450"/>
          <p14:tracePt t="19908" x="5035550" y="3327400"/>
          <p14:tracePt t="19925" x="5086350" y="3302000"/>
          <p14:tracePt t="19941" x="5143500" y="3270250"/>
          <p14:tracePt t="19958" x="5181600" y="3244850"/>
          <p14:tracePt t="19974" x="5187950" y="3238500"/>
          <p14:tracePt t="20004" x="5207000" y="3219450"/>
          <p14:tracePt t="20076" x="5213350" y="3213100"/>
          <p14:tracePt t="20084" x="5219700" y="3206750"/>
          <p14:tracePt t="20108" x="5219700" y="3187700"/>
          <p14:tracePt t="20124" x="5219700" y="3181350"/>
          <p14:tracePt t="20140" x="5219700" y="3175000"/>
          <p14:tracePt t="20164" x="5213350" y="3168650"/>
          <p14:tracePt t="20180" x="5200650" y="3162300"/>
          <p14:tracePt t="20188" x="5194300" y="3162300"/>
          <p14:tracePt t="20196" x="5187950" y="3162300"/>
          <p14:tracePt t="20212" x="5181600" y="3162300"/>
          <p14:tracePt t="20225" x="5175250" y="3162300"/>
          <p14:tracePt t="20242" x="5149850" y="3162300"/>
          <p14:tracePt t="20258" x="5124450" y="3162300"/>
          <p14:tracePt t="20275" x="5111750" y="3162300"/>
          <p14:tracePt t="20291" x="5099050" y="3162300"/>
          <p14:tracePt t="20308" x="5073650" y="3162300"/>
          <p14:tracePt t="20324" x="5054600" y="3168650"/>
          <p14:tracePt t="20341" x="5048250" y="3181350"/>
          <p14:tracePt t="20796" x="5035550" y="3175000"/>
          <p14:tracePt t="20804" x="5022850" y="3175000"/>
          <p14:tracePt t="20812" x="4984750" y="3175000"/>
          <p14:tracePt t="20825" x="4933950" y="3175000"/>
          <p14:tracePt t="20841" x="4864100" y="3175000"/>
          <p14:tracePt t="20858" x="4787900" y="3168650"/>
          <p14:tracePt t="20875" x="4743450" y="3155950"/>
          <p14:tracePt t="20892" x="4686300" y="3149600"/>
          <p14:tracePt t="20892" x="4679950" y="3143250"/>
          <p14:tracePt t="20909" x="4635500" y="3130550"/>
          <p14:tracePt t="20925" x="4591050" y="3124200"/>
          <p14:tracePt t="20942" x="4552950" y="3111500"/>
          <p14:tracePt t="20958" x="4527550" y="3086100"/>
          <p14:tracePt t="20975" x="4508500" y="3086100"/>
          <p14:tracePt t="20991" x="4483100" y="3079750"/>
          <p14:tracePt t="21008" x="4451350" y="3079750"/>
          <p14:tracePt t="21025" x="4425950" y="3079750"/>
          <p14:tracePt t="21041" x="4381500" y="3079750"/>
          <p14:tracePt t="21058" x="4349750" y="3079750"/>
          <p14:tracePt t="21075" x="4330700" y="3079750"/>
          <p14:tracePt t="21091" x="4305300" y="3079750"/>
          <p14:tracePt t="21108" x="4235450" y="3079750"/>
          <p14:tracePt t="21125" x="4178300" y="3079750"/>
          <p14:tracePt t="21141" x="4133850" y="3079750"/>
          <p14:tracePt t="21158" x="4102100" y="3079750"/>
          <p14:tracePt t="21175" x="4089400" y="3079750"/>
          <p14:tracePt t="21191" x="4070350" y="3079750"/>
          <p14:tracePt t="21208" x="4064000" y="3079750"/>
          <p14:tracePt t="21236" x="4057650" y="3079750"/>
          <p14:tracePt t="21260" x="4051300" y="3079750"/>
          <p14:tracePt t="21276" x="4032250" y="3079750"/>
          <p14:tracePt t="21284" x="4025900" y="3079750"/>
          <p14:tracePt t="21300" x="4019550" y="3079750"/>
          <p14:tracePt t="21324" x="4013200" y="3079750"/>
          <p14:tracePt t="21332" x="3994150" y="3092450"/>
          <p14:tracePt t="21348" x="3987800" y="3098800"/>
          <p14:tracePt t="21372" x="3981450" y="3105150"/>
          <p14:tracePt t="21396" x="3975100" y="3111500"/>
          <p14:tracePt t="21428" x="3975100" y="3117850"/>
          <p14:tracePt t="21716" x="3975100" y="3130550"/>
          <p14:tracePt t="21732" x="4000500" y="3130550"/>
          <p14:tracePt t="21741" x="4038600" y="3130550"/>
          <p14:tracePt t="21758" x="4191000" y="3130550"/>
          <p14:tracePt t="21775" x="4419600" y="3130550"/>
          <p14:tracePt t="21792" x="4673600" y="3130550"/>
          <p14:tracePt t="21808" x="4921250" y="3155950"/>
          <p14:tracePt t="21825" x="5124450" y="3219450"/>
          <p14:tracePt t="21841" x="5289550" y="3257550"/>
          <p14:tracePt t="21858" x="5384800" y="3295650"/>
          <p14:tracePt t="21875" x="5518150" y="3340100"/>
          <p14:tracePt t="21891" x="5670550" y="3390900"/>
          <p14:tracePt t="21908" x="5975350" y="3486150"/>
          <p14:tracePt t="21925" x="6159500" y="3536950"/>
          <p14:tracePt t="21941" x="6273800" y="3575050"/>
          <p14:tracePt t="21958" x="6330950" y="3594100"/>
          <p14:tracePt t="21975" x="6381750" y="3600450"/>
          <p14:tracePt t="21991" x="6400800" y="3619500"/>
          <p14:tracePt t="22008" x="6407150" y="3619500"/>
          <p14:tracePt t="22025" x="6413500" y="3625850"/>
          <p14:tracePt t="22157" x="6400800" y="3625850"/>
          <p14:tracePt t="22164" x="6350000" y="3625850"/>
          <p14:tracePt t="22175" x="6299200" y="3625850"/>
          <p14:tracePt t="22192" x="6159500" y="3625850"/>
          <p14:tracePt t="22208" x="6032500" y="3625850"/>
          <p14:tracePt t="22225" x="5969000" y="3625850"/>
          <p14:tracePt t="22242" x="5918200" y="3625850"/>
          <p14:tracePt t="22259" x="5886450" y="3613150"/>
          <p14:tracePt t="22275" x="5861050" y="3613150"/>
          <p14:tracePt t="22292" x="5848350" y="3606800"/>
          <p14:tracePt t="22308" x="5822950" y="3600450"/>
          <p14:tracePt t="22325" x="5803900" y="3581400"/>
          <p14:tracePt t="22405" x="5797550" y="3581400"/>
          <p14:tracePt t="22412" x="5784850" y="3581400"/>
          <p14:tracePt t="22428" x="5778500" y="3581400"/>
          <p14:tracePt t="22444" x="5772150" y="3581400"/>
          <p14:tracePt t="22458" x="5759450" y="3581400"/>
          <p14:tracePt t="22475" x="5746750" y="3581400"/>
          <p14:tracePt t="22492" x="5740400" y="3581400"/>
          <p14:tracePt t="22517" x="5734050" y="3581400"/>
          <p14:tracePt t="22525" x="5721350" y="3575050"/>
          <p14:tracePt t="22813" x="5695950" y="3568700"/>
          <p14:tracePt t="22829" x="5689600" y="3568700"/>
          <p14:tracePt t="22836" x="5683250" y="3556000"/>
          <p14:tracePt t="23277" x="5670550" y="3556000"/>
          <p14:tracePt t="23285" x="5651500" y="3556000"/>
          <p14:tracePt t="23293" x="5600700" y="3556000"/>
          <p14:tracePt t="23309" x="5473700" y="3556000"/>
          <p14:tracePt t="23326" x="5245100" y="3594100"/>
          <p14:tracePt t="23342" x="4946650" y="3625850"/>
          <p14:tracePt t="23359" x="4635500" y="3663950"/>
          <p14:tracePt t="23375" x="4356100" y="3708400"/>
          <p14:tracePt t="23392" x="4108450" y="3746500"/>
          <p14:tracePt t="23409" x="3962400" y="3759200"/>
          <p14:tracePt t="23425" x="3854450" y="3771900"/>
          <p14:tracePt t="23442" x="3771900" y="3790950"/>
          <p14:tracePt t="23459" x="3727450" y="3790950"/>
          <p14:tracePt t="23475" x="3683000" y="3803650"/>
          <p14:tracePt t="23492" x="3663950" y="3803650"/>
          <p14:tracePt t="23509" x="3632200" y="3810000"/>
          <p14:tracePt t="23525" x="3613150" y="3810000"/>
          <p14:tracePt t="23597" x="3606800" y="3816350"/>
          <p14:tracePt t="23613" x="3606800" y="3829050"/>
          <p14:tracePt t="23621" x="3606800" y="3835400"/>
          <p14:tracePt t="23637" x="3606800" y="3841750"/>
          <p14:tracePt t="23661" x="3606800" y="3848100"/>
          <p14:tracePt t="23685" x="3606800" y="3860800"/>
          <p14:tracePt t="23725" x="3606800" y="3873500"/>
          <p14:tracePt t="23749" x="3594100" y="3879850"/>
          <p14:tracePt t="23757" x="3587750" y="3892550"/>
          <p14:tracePt t="23765" x="3587750" y="3905250"/>
          <p14:tracePt t="23775" x="3568700" y="3917950"/>
          <p14:tracePt t="23792" x="3524250" y="3937000"/>
          <p14:tracePt t="23809" x="3492500" y="3968750"/>
          <p14:tracePt t="23825" x="3467100" y="3975100"/>
          <p14:tracePt t="24381" x="3460750" y="3975100"/>
          <p14:tracePt t="24389" x="3460750" y="3968750"/>
          <p14:tracePt t="24397" x="3460750" y="3962400"/>
          <p14:tracePt t="24413" x="3467100" y="3943350"/>
          <p14:tracePt t="24425" x="3473450" y="3924300"/>
          <p14:tracePt t="24442" x="3511550" y="3879850"/>
          <p14:tracePt t="24459" x="3575050" y="3829050"/>
          <p14:tracePt t="24475" x="3695700" y="3740150"/>
          <p14:tracePt t="24492" x="3873500" y="3619500"/>
          <p14:tracePt t="24509" x="4241800" y="3365500"/>
          <p14:tracePt t="24525" x="4483100" y="3181350"/>
          <p14:tracePt t="24542" x="4737100" y="3035300"/>
          <p14:tracePt t="24559" x="4927600" y="2927350"/>
          <p14:tracePt t="24575" x="5067300" y="2857500"/>
          <p14:tracePt t="24592" x="5092700" y="2832100"/>
          <p14:tracePt t="24609" x="5105400" y="2806700"/>
          <p14:tracePt t="24626" x="5124450" y="2781300"/>
          <p14:tracePt t="24642" x="5124450" y="2774950"/>
          <p14:tracePt t="24659" x="5124450" y="2768600"/>
          <p14:tracePt t="24675" x="5124450" y="2749550"/>
          <p14:tracePt t="24693" x="5124450" y="2743200"/>
          <p14:tracePt t="24733" x="5130800" y="2736850"/>
          <p14:tracePt t="24741" x="5149850" y="2717800"/>
          <p14:tracePt t="24749" x="5149850" y="2711450"/>
          <p14:tracePt t="24759" x="5156200" y="2705100"/>
          <p14:tracePt t="24781" x="5156200" y="2698750"/>
          <p14:tracePt t="24792" x="5156200" y="2692400"/>
          <p14:tracePt t="24809" x="5162550" y="2673350"/>
          <p14:tracePt t="24829" x="5162550" y="2667000"/>
          <p14:tracePt t="24845" x="5162550" y="2660650"/>
          <p14:tracePt t="24861" x="5162550" y="2654300"/>
          <p14:tracePt t="24877" x="5162550" y="2635250"/>
          <p14:tracePt t="24893" x="5162550" y="2628900"/>
          <p14:tracePt t="24909" x="5162550" y="2622550"/>
          <p14:tracePt t="24926" x="5162550" y="2597150"/>
          <p14:tracePt t="24942" x="5149850" y="2578100"/>
          <p14:tracePt t="24959" x="5149850" y="2559050"/>
          <p14:tracePt t="24975" x="5149850" y="2540000"/>
          <p14:tracePt t="24992" x="5149850" y="2520950"/>
          <p14:tracePt t="25009" x="5149850" y="2501900"/>
          <p14:tracePt t="25026" x="5149850" y="2495550"/>
          <p14:tracePt t="25042" x="5149850" y="2482850"/>
          <p14:tracePt t="25059" x="5156200" y="2476500"/>
          <p14:tracePt t="25076" x="5156200" y="2470150"/>
          <p14:tracePt t="25109" x="5156200" y="2457450"/>
          <p14:tracePt t="25181" x="5168900" y="2451100"/>
          <p14:tracePt t="25197" x="5175250" y="2451100"/>
          <p14:tracePt t="25261" x="5181600" y="2444750"/>
          <p14:tracePt t="25269" x="5187950" y="2438400"/>
          <p14:tracePt t="25277" x="5194300" y="2432050"/>
          <p14:tracePt t="25293" x="5194300" y="2425700"/>
          <p14:tracePt t="25309" x="5213350" y="2387600"/>
          <p14:tracePt t="25326" x="5219700" y="2381250"/>
          <p14:tracePt t="25342" x="5232400" y="2362200"/>
          <p14:tracePt t="25359" x="5238750" y="2343150"/>
          <p14:tracePt t="25376" x="5257800" y="2330450"/>
          <p14:tracePt t="25392" x="5276850" y="2305050"/>
          <p14:tracePt t="25413" x="5283200" y="2298700"/>
          <p14:tracePt t="25426" x="5283200" y="2292350"/>
          <p14:tracePt t="26758" x="5289550" y="2292350"/>
          <p14:tracePt t="26765" x="5295900" y="2292350"/>
          <p14:tracePt t="26781" x="5302250" y="2292350"/>
          <p14:tracePt t="26793" x="5321300" y="2298700"/>
          <p14:tracePt t="26809" x="5340350" y="2330450"/>
          <p14:tracePt t="26827" x="5353050" y="2349500"/>
          <p14:tracePt t="26843" x="5378450" y="2393950"/>
          <p14:tracePt t="26859" x="5397500" y="2451100"/>
          <p14:tracePt t="26876" x="5454650" y="2552700"/>
          <p14:tracePt t="26893" x="5499100" y="2622550"/>
          <p14:tracePt t="26909" x="5638800" y="2844800"/>
          <p14:tracePt t="26926" x="5816600" y="3035300"/>
          <p14:tracePt t="26943" x="6064250" y="3238500"/>
          <p14:tracePt t="26959" x="6343650" y="3429000"/>
          <p14:tracePt t="26976" x="6629400" y="3600450"/>
          <p14:tracePt t="26993" x="6972300" y="3803650"/>
          <p14:tracePt t="27009" x="7200900" y="3975100"/>
          <p14:tracePt t="27026" x="7327900" y="4102100"/>
          <p14:tracePt t="27043" x="7372350" y="4216400"/>
          <p14:tracePt t="27059" x="7397750" y="4279900"/>
          <p14:tracePt t="27076" x="7397750" y="4356100"/>
          <p14:tracePt t="27093" x="7385050" y="4413250"/>
          <p14:tracePt t="27109" x="7315200" y="4572000"/>
          <p14:tracePt t="27126" x="7283450" y="4629150"/>
          <p14:tracePt t="27143" x="7277100" y="4711700"/>
          <p14:tracePt t="27159" x="7264400" y="4768850"/>
          <p14:tracePt t="27176" x="7239000" y="4813300"/>
          <p14:tracePt t="27193" x="7226300" y="4870450"/>
          <p14:tracePt t="27209" x="7226300" y="4927600"/>
          <p14:tracePt t="27226" x="7226300" y="4972050"/>
          <p14:tracePt t="27243" x="7226300" y="5016500"/>
          <p14:tracePt t="27260" x="7226300" y="5060950"/>
          <p14:tracePt t="27276" x="7226300" y="5105400"/>
          <p14:tracePt t="27293" x="7226300" y="5137150"/>
          <p14:tracePt t="27310" x="7239000" y="5194300"/>
          <p14:tracePt t="27326" x="7239000" y="5207000"/>
          <p14:tracePt t="27343" x="7239000" y="5200650"/>
          <p14:tracePt t="27359" x="7239000" y="5168900"/>
          <p14:tracePt t="27390" x="7239000" y="5162550"/>
          <p14:tracePt t="27397" x="7239000" y="5156200"/>
          <p14:tracePt t="27409" x="7232650" y="5149850"/>
          <p14:tracePt t="27426" x="7226300" y="5124450"/>
          <p14:tracePt t="27443" x="7219950" y="5118100"/>
          <p14:tracePt t="27459" x="7207250" y="5111750"/>
          <p14:tracePt t="27476" x="7200900" y="5105400"/>
          <p14:tracePt t="27510" x="7194550" y="5092700"/>
          <p14:tracePt t="27574" x="7188200" y="5086350"/>
          <p14:tracePt t="27862" x="7188200" y="5073650"/>
          <p14:tracePt t="27870" x="7188200" y="5067300"/>
          <p14:tracePt t="27878" x="7188200" y="5060950"/>
          <p14:tracePt t="27893" x="7188200" y="5048250"/>
          <p14:tracePt t="27910" x="7213600" y="5041900"/>
          <p14:tracePt t="27926" x="7219950" y="5041900"/>
          <p14:tracePt t="27950" x="7239000" y="5041900"/>
          <p14:tracePt t="27960" x="7245350" y="5041900"/>
          <p14:tracePt t="27982" x="7251700" y="5041900"/>
          <p14:tracePt t="27993" x="7251700" y="5048250"/>
          <p14:tracePt t="28010" x="7251700" y="5073650"/>
          <p14:tracePt t="28026" x="7251700" y="5118100"/>
          <p14:tracePt t="28043" x="7251700" y="5149850"/>
          <p14:tracePt t="28060" x="7245350" y="5194300"/>
          <p14:tracePt t="28076" x="7239000" y="5245100"/>
          <p14:tracePt t="28093" x="7232650" y="5283200"/>
          <p14:tracePt t="28110" x="7232650" y="5327650"/>
          <p14:tracePt t="28126" x="7219950" y="5372100"/>
          <p14:tracePt t="28143" x="7194550" y="5429250"/>
          <p14:tracePt t="28160" x="7169150" y="5511800"/>
          <p14:tracePt t="28176" x="7143750" y="5581650"/>
          <p14:tracePt t="28193" x="7105650" y="5638800"/>
          <p14:tracePt t="28210" x="7061200" y="5727700"/>
          <p14:tracePt t="28227" x="6997700" y="5803900"/>
          <p14:tracePt t="28244" x="6946900" y="5848350"/>
          <p14:tracePt t="28260" x="6902450" y="5886450"/>
          <p14:tracePt t="28276" x="6845300" y="5918200"/>
          <p14:tracePt t="28293" x="6826250" y="5924550"/>
          <p14:tracePt t="28310" x="6794500" y="5924550"/>
          <p14:tracePt t="28326" x="6762750" y="5924550"/>
          <p14:tracePt t="28343" x="6737350" y="5924550"/>
          <p14:tracePt t="28360" x="6718300" y="5924550"/>
          <p14:tracePt t="28376" x="6692900" y="5924550"/>
          <p14:tracePt t="28393" x="6661150" y="5924550"/>
          <p14:tracePt t="28410" x="6635750" y="5924550"/>
          <p14:tracePt t="28426" x="6578600" y="5911850"/>
          <p14:tracePt t="28443" x="6508750" y="5892800"/>
          <p14:tracePt t="28460" x="6451600" y="5861050"/>
          <p14:tracePt t="28476" x="6356350" y="5829300"/>
          <p14:tracePt t="28494" x="6280150" y="5791200"/>
          <p14:tracePt t="28494" x="6235700" y="5753100"/>
          <p14:tracePt t="28510" x="6127750" y="5683250"/>
          <p14:tracePt t="28526" x="5994400" y="5607050"/>
          <p14:tracePt t="28543" x="5854700" y="5518150"/>
          <p14:tracePt t="28560" x="5734050" y="5448300"/>
          <p14:tracePt t="28576" x="5645150" y="5391150"/>
          <p14:tracePt t="28593" x="5588000" y="5353050"/>
          <p14:tracePt t="28610" x="5524500" y="5302250"/>
          <p14:tracePt t="28626" x="5518150" y="5295900"/>
          <p14:tracePt t="28643" x="5505450" y="5276850"/>
          <p14:tracePt t="28702" x="5492750" y="5270500"/>
          <p14:tracePt t="28790" x="5486400" y="5276850"/>
          <p14:tracePt t="28798" x="5480050" y="5295900"/>
          <p14:tracePt t="28810" x="5473700" y="5302250"/>
          <p14:tracePt t="28826" x="5429250" y="5321300"/>
          <p14:tracePt t="28843" x="5365750" y="5353050"/>
          <p14:tracePt t="28860" x="5314950" y="5359400"/>
          <p14:tracePt t="28876" x="5264150" y="5372100"/>
          <p14:tracePt t="28893" x="5232400" y="5384800"/>
          <p14:tracePt t="28910" x="5194300" y="5391150"/>
          <p14:tracePt t="28926" x="5181600" y="5391150"/>
          <p14:tracePt t="28943" x="5175250" y="5391150"/>
          <p14:tracePt t="29006" x="5168900" y="5391150"/>
          <p14:tracePt t="29038" x="5168900" y="5384800"/>
          <p14:tracePt t="29046" x="5168900" y="5378450"/>
          <p14:tracePt t="29070" x="5181600" y="5353050"/>
          <p14:tracePt t="29078" x="5194300" y="5353050"/>
          <p14:tracePt t="29087" x="5238750" y="5340350"/>
          <p14:tracePt t="29094" x="5251450" y="5340350"/>
          <p14:tracePt t="29110" x="5334000" y="5340350"/>
          <p14:tracePt t="29126" x="5422900" y="5334000"/>
          <p14:tracePt t="29143" x="5530850" y="5321300"/>
          <p14:tracePt t="29160" x="5607050" y="5321300"/>
          <p14:tracePt t="29176" x="5676900" y="5302250"/>
          <p14:tracePt t="29193" x="5721350" y="5289550"/>
          <p14:tracePt t="29210" x="5746750" y="5289550"/>
          <p14:tracePt t="29227" x="5778500" y="5283200"/>
          <p14:tracePt t="29244" x="5810250" y="5276850"/>
          <p14:tracePt t="29260" x="5861050" y="5257800"/>
          <p14:tracePt t="29277" x="5918200" y="5238750"/>
          <p14:tracePt t="29293" x="6019800" y="5187950"/>
          <p14:tracePt t="29310" x="6280150" y="5073650"/>
          <p14:tracePt t="29327" x="6470650" y="4965700"/>
          <p14:tracePt t="29343" x="6642100" y="4845050"/>
          <p14:tracePt t="29360" x="6781800" y="4724400"/>
          <p14:tracePt t="29377" x="6896100" y="4616450"/>
          <p14:tracePt t="29393" x="6953250" y="4495800"/>
          <p14:tracePt t="29410" x="6965950" y="4387850"/>
          <p14:tracePt t="29426" x="6965950" y="4260850"/>
          <p14:tracePt t="29443" x="6934200" y="4095750"/>
          <p14:tracePt t="29460" x="6851650" y="3892550"/>
          <p14:tracePt t="29476" x="6769100" y="3708400"/>
          <p14:tracePt t="29493" x="6661150" y="3505200"/>
          <p14:tracePt t="29511" x="6515100" y="3257550"/>
          <p14:tracePt t="29527" x="6426200" y="3117850"/>
          <p14:tracePt t="29543" x="6369050" y="3009900"/>
          <p14:tracePt t="29560" x="6311900" y="2927350"/>
          <p14:tracePt t="29577" x="6273800" y="2857500"/>
          <p14:tracePt t="29593" x="6242050" y="2813050"/>
          <p14:tracePt t="29610" x="6203950" y="2774950"/>
          <p14:tracePt t="29627" x="6184900" y="2762250"/>
          <p14:tracePt t="29643" x="6146800" y="2749550"/>
          <p14:tracePt t="29660" x="6115050" y="2743200"/>
          <p14:tracePt t="29677" x="6102350" y="2730500"/>
          <p14:tracePt t="29694" x="6070600" y="2711450"/>
          <p14:tracePt t="29710" x="6064250" y="2705100"/>
          <p14:tracePt t="29727" x="6038850" y="2679700"/>
          <p14:tracePt t="29743" x="6013450" y="2654300"/>
          <p14:tracePt t="29760" x="5988050" y="2641600"/>
          <p14:tracePt t="29777" x="5930900" y="2628900"/>
          <p14:tracePt t="29793" x="5835650" y="2609850"/>
          <p14:tracePt t="29810" x="5759450" y="2609850"/>
          <p14:tracePt t="29827" x="5734050" y="2609850"/>
          <p14:tracePt t="29843" x="5721350" y="2609850"/>
          <p14:tracePt t="29860" x="5676900" y="2603500"/>
          <p14:tracePt t="29877" x="5651500" y="2590800"/>
          <p14:tracePt t="29893" x="5594350" y="2565400"/>
          <p14:tracePt t="29910" x="5518150" y="2514600"/>
          <p14:tracePt t="29927" x="5467350" y="2476500"/>
          <p14:tracePt t="29944" x="5422900" y="2451100"/>
          <p14:tracePt t="29960" x="5365750" y="2438400"/>
          <p14:tracePt t="29977" x="5295900" y="2413000"/>
          <p14:tracePt t="29993" x="5251450" y="2400300"/>
          <p14:tracePt t="30010" x="5194300" y="2400300"/>
          <p14:tracePt t="30027" x="5137150" y="2400300"/>
          <p14:tracePt t="30043" x="5086350" y="2400300"/>
          <p14:tracePt t="30060" x="4991100" y="2400300"/>
          <p14:tracePt t="30077" x="4902200" y="2400300"/>
          <p14:tracePt t="30093" x="4794250" y="2400300"/>
          <p14:tracePt t="30110" x="4616450" y="2400300"/>
          <p14:tracePt t="30127" x="4508500" y="2400300"/>
          <p14:tracePt t="30143" x="4419600" y="2400300"/>
          <p14:tracePt t="30161" x="4324350" y="2400300"/>
          <p14:tracePt t="30177" x="4248150" y="2400300"/>
          <p14:tracePt t="30193" x="4171950" y="2400300"/>
          <p14:tracePt t="30210" x="4102100" y="2400300"/>
          <p14:tracePt t="30227" x="4006850" y="2413000"/>
          <p14:tracePt t="30244" x="3930650" y="2425700"/>
          <p14:tracePt t="30260" x="3822700" y="2438400"/>
          <p14:tracePt t="30277" x="3740150" y="2438400"/>
          <p14:tracePt t="30293" x="3644900" y="2438400"/>
          <p14:tracePt t="30310" x="3505200" y="2438400"/>
          <p14:tracePt t="30327" x="3448050" y="2438400"/>
          <p14:tracePt t="30343" x="3371850" y="2444750"/>
          <p14:tracePt t="30360" x="3314700" y="2463800"/>
          <p14:tracePt t="30377" x="3232150" y="2495550"/>
          <p14:tracePt t="30393" x="3149600" y="2540000"/>
          <p14:tracePt t="30410" x="3073400" y="2578100"/>
          <p14:tracePt t="30427" x="3016250" y="2597150"/>
          <p14:tracePt t="30444" x="2959100" y="2635250"/>
          <p14:tracePt t="30460" x="2914650" y="2673350"/>
          <p14:tracePt t="30477" x="2863850" y="2692400"/>
          <p14:tracePt t="30493" x="2819400" y="2724150"/>
          <p14:tracePt t="30511" x="2794000" y="2730500"/>
          <p14:tracePt t="30527" x="2768600" y="2736850"/>
          <p14:tracePt t="30544" x="2743200" y="2755900"/>
          <p14:tracePt t="30560" x="2736850" y="2762250"/>
          <p14:tracePt t="30577" x="2705100" y="2768600"/>
          <p14:tracePt t="30593" x="2692400" y="2768600"/>
          <p14:tracePt t="30610" x="2647950" y="2806700"/>
          <p14:tracePt t="30627" x="2616200" y="2825750"/>
          <p14:tracePt t="30644" x="2578100" y="2870200"/>
          <p14:tracePt t="30660" x="2533650" y="2946400"/>
          <p14:tracePt t="30677" x="2495550" y="3003550"/>
          <p14:tracePt t="30694" x="2457450" y="3060700"/>
          <p14:tracePt t="30695" x="2444750" y="3092450"/>
          <p14:tracePt t="30710" x="2400300" y="3175000"/>
          <p14:tracePt t="30727" x="2381250" y="3232150"/>
          <p14:tracePt t="30744" x="2362200" y="3289300"/>
          <p14:tracePt t="30761" x="2343150" y="3359150"/>
          <p14:tracePt t="30777" x="2336800" y="3416300"/>
          <p14:tracePt t="30794" x="2317750" y="3473450"/>
          <p14:tracePt t="30810" x="2305050" y="3517900"/>
          <p14:tracePt t="30827" x="2298700" y="3536950"/>
          <p14:tracePt t="30844" x="2298700" y="3556000"/>
          <p14:tracePt t="30860" x="2298700" y="3575050"/>
          <p14:tracePt t="30877" x="2298700" y="3606800"/>
          <p14:tracePt t="30894" x="2298700" y="3619500"/>
          <p14:tracePt t="30895" x="2298700" y="3644900"/>
          <p14:tracePt t="30911" x="2298700" y="3689350"/>
          <p14:tracePt t="30927" x="2298700" y="3733800"/>
          <p14:tracePt t="30944" x="2324100" y="3790950"/>
          <p14:tracePt t="30960" x="2343150" y="3848100"/>
          <p14:tracePt t="30977" x="2381250" y="3930650"/>
          <p14:tracePt t="30994" x="2451100" y="4025900"/>
          <p14:tracePt t="31010" x="2508250" y="4127500"/>
          <p14:tracePt t="31027" x="2603500" y="4222750"/>
          <p14:tracePt t="31044" x="2667000" y="4311650"/>
          <p14:tracePt t="31060" x="2794000" y="4400550"/>
          <p14:tracePt t="31077" x="2914650" y="4483100"/>
          <p14:tracePt t="31094" x="3035300" y="4559300"/>
          <p14:tracePt t="31110" x="3155950" y="4629150"/>
          <p14:tracePt t="31127" x="3219450" y="4648200"/>
          <p14:tracePt t="31144" x="3276600" y="4660900"/>
          <p14:tracePt t="31160" x="3333750" y="4679950"/>
          <p14:tracePt t="31177" x="3403600" y="4679950"/>
          <p14:tracePt t="31194" x="3467100" y="4679950"/>
          <p14:tracePt t="31210" x="3524250" y="4679950"/>
          <p14:tracePt t="31227" x="3613150" y="4679950"/>
          <p14:tracePt t="31244" x="3733800" y="4679950"/>
          <p14:tracePt t="31261" x="3816350" y="4673600"/>
          <p14:tracePt t="31277" x="3905250" y="4667250"/>
          <p14:tracePt t="31294" x="3975100" y="4667250"/>
          <p14:tracePt t="31310" x="4102100" y="4667250"/>
          <p14:tracePt t="31327" x="4216400" y="4654550"/>
          <p14:tracePt t="31344" x="4343400" y="4629150"/>
          <p14:tracePt t="31360" x="4470400" y="4616450"/>
          <p14:tracePt t="31377" x="4597400" y="4591050"/>
          <p14:tracePt t="31394" x="4743450" y="4565650"/>
          <p14:tracePt t="31410" x="4851400" y="4552950"/>
          <p14:tracePt t="31427" x="4965700" y="4533900"/>
          <p14:tracePt t="31444" x="5099050" y="4495800"/>
          <p14:tracePt t="31460" x="5194300" y="4476750"/>
          <p14:tracePt t="31477" x="5353050" y="4387850"/>
          <p14:tracePt t="31494" x="5467350" y="4349750"/>
          <p14:tracePt t="31511" x="5664200" y="4241800"/>
          <p14:tracePt t="31527" x="5816600" y="4165600"/>
          <p14:tracePt t="31544" x="5956300" y="4076700"/>
          <p14:tracePt t="31561" x="6076950" y="4000500"/>
          <p14:tracePt t="31577" x="6216650" y="3924300"/>
          <p14:tracePt t="31594" x="6356350" y="3822700"/>
          <p14:tracePt t="31610" x="6445250" y="3759200"/>
          <p14:tracePt t="31627" x="6534150" y="3676650"/>
          <p14:tracePt t="31644" x="6604000" y="3587750"/>
          <p14:tracePt t="31660" x="6654800" y="3530600"/>
          <p14:tracePt t="31677" x="6731000" y="3441700"/>
          <p14:tracePt t="31694" x="6832600" y="3289300"/>
          <p14:tracePt t="31711" x="6883400" y="3238500"/>
          <p14:tracePt t="31727" x="6946900" y="3187700"/>
          <p14:tracePt t="31744" x="6991350" y="3136900"/>
          <p14:tracePt t="31760" x="7029450" y="3111500"/>
          <p14:tracePt t="31777" x="7042150" y="3092450"/>
          <p14:tracePt t="31794" x="7042150" y="3060700"/>
          <p14:tracePt t="31810" x="7042150" y="3016250"/>
          <p14:tracePt t="31827" x="7023100" y="2946400"/>
          <p14:tracePt t="31844" x="6959600" y="2876550"/>
          <p14:tracePt t="31860" x="6858000" y="2800350"/>
          <p14:tracePt t="31877" x="6642100" y="2736850"/>
          <p14:tracePt t="31894" x="6388100" y="2667000"/>
          <p14:tracePt t="31910" x="5937250" y="2590800"/>
          <p14:tracePt t="31927" x="5607050" y="2552700"/>
          <p14:tracePt t="31944" x="5327650" y="2552700"/>
          <p14:tracePt t="31960" x="5035550" y="2552700"/>
          <p14:tracePt t="31977" x="4756150" y="2540000"/>
          <p14:tracePt t="31994" x="4464050" y="2540000"/>
          <p14:tracePt t="32011" x="4203700" y="2508250"/>
          <p14:tracePt t="32027" x="3924300" y="2508250"/>
          <p14:tracePt t="32044" x="3651250" y="2508250"/>
          <p14:tracePt t="32061" x="3473450" y="2508250"/>
          <p14:tracePt t="32077" x="3365500" y="2508250"/>
          <p14:tracePt t="32094" x="3295650" y="2533650"/>
          <p14:tracePt t="32111" x="3270250" y="2546350"/>
          <p14:tracePt t="32128" x="3257550" y="2565400"/>
          <p14:tracePt t="32144" x="3244850" y="2578100"/>
          <p14:tracePt t="32160" x="3232150" y="2584450"/>
          <p14:tracePt t="32215" x="3232150" y="2603500"/>
          <p14:tracePt t="32223" x="3238500" y="2609850"/>
          <p14:tracePt t="32239" x="3244850" y="2616200"/>
          <p14:tracePt t="32247" x="3257550" y="2616200"/>
          <p14:tracePt t="32261" x="3263900" y="2616200"/>
          <p14:tracePt t="32277" x="3282950" y="2622550"/>
          <p14:tracePt t="32294" x="3302000" y="2622550"/>
          <p14:tracePt t="32295" x="3308350" y="2628900"/>
          <p14:tracePt t="32311" x="3340100" y="2647950"/>
          <p14:tracePt t="32327" x="3365500" y="2654300"/>
          <p14:tracePt t="32344" x="3384550" y="2654300"/>
          <p14:tracePt t="32361" x="3429000" y="2667000"/>
          <p14:tracePt t="32378" x="3498850" y="2692400"/>
          <p14:tracePt t="32394" x="3568700" y="2711450"/>
          <p14:tracePt t="32410" x="3683000" y="2749550"/>
          <p14:tracePt t="32427" x="3752850" y="2768600"/>
          <p14:tracePt t="32444" x="3797300" y="2781300"/>
          <p14:tracePt t="32461" x="3835400" y="2806700"/>
          <p14:tracePt t="32477" x="3841750" y="2806700"/>
          <p14:tracePt t="32494" x="3848100" y="2806700"/>
          <p14:tracePt t="32511" x="3873500" y="2813050"/>
          <p14:tracePt t="32647" x="3860800" y="2806700"/>
          <p14:tracePt t="32655" x="3854450" y="2794000"/>
          <p14:tracePt t="32663" x="3848100" y="2787650"/>
          <p14:tracePt t="32677" x="3822700" y="2762250"/>
          <p14:tracePt t="32694" x="3797300" y="2749550"/>
          <p14:tracePt t="32711" x="3733800" y="2698750"/>
          <p14:tracePt t="32727" x="3721100" y="2692400"/>
          <p14:tracePt t="32744" x="3695700" y="2667000"/>
          <p14:tracePt t="32761" x="3689350" y="2660650"/>
          <p14:tracePt t="32847" x="3676650" y="2660650"/>
          <p14:tracePt t="32863" x="3670300" y="2660650"/>
          <p14:tracePt t="32895" x="3663950" y="2660650"/>
          <p14:tracePt t="32927" x="3657600" y="2660650"/>
          <p14:tracePt t="32943" x="3638550" y="2660650"/>
          <p14:tracePt t="32951" x="3632200" y="2660650"/>
          <p14:tracePt t="32967" x="3625850" y="2654300"/>
          <p14:tracePt t="33015" x="3619500" y="2654300"/>
          <p14:tracePt t="33039" x="3613150" y="2647950"/>
          <p14:tracePt t="33055" x="3613150" y="2641600"/>
          <p14:tracePt t="33079" x="3613150" y="2628900"/>
          <p14:tracePt t="33087" x="3613150" y="2622550"/>
          <p14:tracePt t="33119" x="3613150" y="2609850"/>
          <p14:tracePt t="33207" x="3613150" y="2622550"/>
          <p14:tracePt t="33215" x="3632200" y="2641600"/>
          <p14:tracePt t="33231" x="3632200" y="2673350"/>
          <p14:tracePt t="33245" x="3638550" y="2692400"/>
          <p14:tracePt t="33261" x="3644900" y="2698750"/>
          <p14:tracePt t="33277" x="3644900" y="2717800"/>
          <p14:tracePt t="33294" x="3657600" y="2730500"/>
          <p14:tracePt t="33311" x="3683000" y="2762250"/>
          <p14:tracePt t="33327" x="3689350" y="2768600"/>
          <p14:tracePt t="33359" x="3708400" y="2774950"/>
          <p14:tracePt t="33375" x="3714750" y="2774950"/>
          <p14:tracePt t="33463" x="3714750" y="2768600"/>
          <p14:tracePt t="33471" x="3702050" y="2755900"/>
          <p14:tracePt t="33479" x="3676650" y="2724150"/>
          <p14:tracePt t="33494" x="3657600" y="2705100"/>
          <p14:tracePt t="33511" x="3606800" y="2667000"/>
          <p14:tracePt t="33527" x="3575050" y="2647950"/>
          <p14:tracePt t="33559" x="3556000" y="2628900"/>
          <p14:tracePt t="33575" x="3543300" y="2628900"/>
          <p14:tracePt t="33583" x="3536950" y="2622550"/>
          <p14:tracePt t="33599" x="3530600" y="2622550"/>
          <p14:tracePt t="33615" x="3524250" y="2616200"/>
          <p14:tracePt t="33628" x="3505200" y="2609850"/>
          <p14:tracePt t="33644" x="3498850" y="2609850"/>
          <p14:tracePt t="33720" x="3492500" y="2616200"/>
          <p14:tracePt t="33727" x="3492500" y="2622550"/>
          <p14:tracePt t="33744" x="3505200" y="2667000"/>
          <p14:tracePt t="33761" x="3511550" y="2686050"/>
          <p14:tracePt t="33777" x="3536950" y="2730500"/>
          <p14:tracePt t="33794" x="3543300" y="2736850"/>
          <p14:tracePt t="33811" x="3549650" y="2749550"/>
          <p14:tracePt t="33828" x="3562350" y="2755900"/>
          <p14:tracePt t="33844" x="3575050" y="2774950"/>
          <p14:tracePt t="33935" x="3575050" y="2762250"/>
          <p14:tracePt t="33943" x="3575050" y="2755900"/>
          <p14:tracePt t="33961" x="3575050" y="2743200"/>
          <p14:tracePt t="33978" x="3568700" y="2705100"/>
          <p14:tracePt t="33994" x="3568700" y="2698750"/>
          <p14:tracePt t="34159" x="3568700" y="2679700"/>
          <p14:tracePt t="34167" x="3568700" y="2673350"/>
          <p14:tracePt t="34191" x="3568700" y="2667000"/>
          <p14:tracePt t="34351" x="3568700" y="2660650"/>
          <p14:tracePt t="34360" x="3575050" y="2660650"/>
          <p14:tracePt t="34367" x="3581400" y="2660650"/>
          <p14:tracePt t="34378" x="3587750" y="2679700"/>
          <p14:tracePt t="34394" x="3600450" y="2686050"/>
          <p14:tracePt t="34411" x="3632200" y="2717800"/>
          <p14:tracePt t="34428" x="3638550" y="2736850"/>
          <p14:tracePt t="34444" x="3638550" y="2743200"/>
          <p14:tracePt t="34479" x="3651250" y="2755900"/>
          <p14:tracePt t="34679" x="3638550" y="2749550"/>
          <p14:tracePt t="34687" x="3619500" y="2730500"/>
          <p14:tracePt t="34695" x="3600450" y="2705100"/>
          <p14:tracePt t="34712" x="3568700" y="2667000"/>
          <p14:tracePt t="34728" x="3543300" y="2654300"/>
          <p14:tracePt t="34744" x="3517900" y="2641600"/>
          <p14:tracePt t="34761" x="3498850" y="2616200"/>
          <p14:tracePt t="34778" x="3473450" y="2590800"/>
          <p14:tracePt t="34795" x="3467100" y="2584450"/>
          <p14:tracePt t="34812" x="3454400" y="2584450"/>
          <p14:tracePt t="34828" x="3448050" y="2578100"/>
          <p14:tracePt t="34936" x="3441700" y="2578100"/>
          <p14:tracePt t="34951" x="3435350" y="2578100"/>
          <p14:tracePt t="34961" x="3435350" y="2584450"/>
          <p14:tracePt t="34978" x="3435350" y="2628900"/>
          <p14:tracePt t="34995" x="3454400" y="2667000"/>
          <p14:tracePt t="35011" x="3473450" y="2724150"/>
          <p14:tracePt t="35028" x="3498850" y="2743200"/>
          <p14:tracePt t="35045" x="3511550" y="2762250"/>
          <p14:tracePt t="35061" x="3524250" y="2774950"/>
          <p14:tracePt t="35078" x="3536950" y="2794000"/>
          <p14:tracePt t="35216" x="3536950" y="2781300"/>
          <p14:tracePt t="35223" x="3536950" y="2762250"/>
          <p14:tracePt t="35231" x="3530600" y="2755900"/>
          <p14:tracePt t="35245" x="3517900" y="2749550"/>
          <p14:tracePt t="35261" x="3505200" y="2717800"/>
          <p14:tracePt t="35278" x="3492500" y="2705100"/>
          <p14:tracePt t="35294" x="3492500" y="2692400"/>
          <p14:tracePt t="35311" x="3492500" y="2686050"/>
          <p14:tracePt t="35455" x="3492500" y="2698750"/>
          <p14:tracePt t="35463" x="3492500" y="2730500"/>
          <p14:tracePt t="35478" x="3498850" y="2736850"/>
          <p14:tracePt t="35494" x="3517900" y="2768600"/>
          <p14:tracePt t="35511" x="3524250" y="2794000"/>
          <p14:tracePt t="35512" x="3530600" y="2813050"/>
          <p14:tracePt t="35528" x="3543300" y="2825750"/>
          <p14:tracePt t="35551" x="3556000" y="2832100"/>
          <p14:tracePt t="35663" x="3556000" y="2819400"/>
          <p14:tracePt t="35680" x="3556000" y="2806700"/>
          <p14:tracePt t="35687" x="3556000" y="2800350"/>
          <p14:tracePt t="35696" x="3556000" y="2794000"/>
          <p14:tracePt t="35711" x="3543300" y="2781300"/>
          <p14:tracePt t="35728" x="3536950" y="2768600"/>
          <p14:tracePt t="35745" x="3530600" y="2755900"/>
          <p14:tracePt t="35761" x="3530600" y="2730500"/>
          <p14:tracePt t="35778" x="3517900" y="2717800"/>
          <p14:tracePt t="35795" x="3505200" y="2698750"/>
          <p14:tracePt t="35811" x="3498850" y="2692400"/>
          <p14:tracePt t="35828" x="3492500" y="2686050"/>
          <p14:tracePt t="35845" x="3492500" y="2679700"/>
          <p14:tracePt t="36016" x="3498850" y="2679700"/>
          <p14:tracePt t="36023" x="3511550" y="2698750"/>
          <p14:tracePt t="36032" x="3517900" y="2705100"/>
          <p14:tracePt t="36045" x="3517900" y="2730500"/>
          <p14:tracePt t="36061" x="3543300" y="2755900"/>
          <p14:tracePt t="36078" x="3549650" y="2774950"/>
          <p14:tracePt t="36095" x="3556000" y="2781300"/>
          <p14:tracePt t="36136" x="3562350" y="2787650"/>
          <p14:tracePt t="36296" x="3562350" y="2781300"/>
          <p14:tracePt t="36304" x="3562350" y="2774950"/>
          <p14:tracePt t="36312" x="3562350" y="2762250"/>
          <p14:tracePt t="36328" x="3543300" y="2730500"/>
          <p14:tracePt t="36352" x="3536950" y="2724150"/>
          <p14:tracePt t="37752" x="3536950" y="2705100"/>
          <p14:tracePt t="37944" x="3536950" y="2698750"/>
          <p14:tracePt t="42249" x="3536950" y="2717800"/>
          <p14:tracePt t="42257" x="3536950" y="2800350"/>
          <p14:tracePt t="42265" x="3530600" y="2921000"/>
          <p14:tracePt t="42279" x="3517900" y="3009900"/>
          <p14:tracePt t="42296" x="3505200" y="3187700"/>
          <p14:tracePt t="42313" x="3505200" y="3448050"/>
          <p14:tracePt t="42330" x="3524250" y="3594100"/>
          <p14:tracePt t="42346" x="3556000" y="3689350"/>
          <p14:tracePt t="42363" x="3587750" y="3771900"/>
          <p14:tracePt t="42379" x="3587750" y="3829050"/>
          <p14:tracePt t="42396" x="3606800" y="3841750"/>
          <p14:tracePt t="42413" x="3613150" y="3860800"/>
          <p14:tracePt t="42430" x="3613150" y="3867150"/>
          <p14:tracePt t="42446" x="3625850" y="3879850"/>
          <p14:tracePt t="42463" x="3632200" y="3892550"/>
          <p14:tracePt t="42480" x="3644900" y="3911600"/>
          <p14:tracePt t="42496" x="3651250" y="3943350"/>
          <p14:tracePt t="42513" x="3689350" y="4006850"/>
          <p14:tracePt t="42530" x="3708400" y="4064000"/>
          <p14:tracePt t="42546" x="3733800" y="4133850"/>
          <p14:tracePt t="42563" x="3778250" y="4197350"/>
          <p14:tracePt t="42580" x="3816350" y="4254500"/>
          <p14:tracePt t="42596" x="3835400" y="4292600"/>
          <p14:tracePt t="42614" x="3841750" y="4318000"/>
          <p14:tracePt t="42630" x="3867150" y="4337050"/>
          <p14:tracePt t="42761" x="3867150" y="4330700"/>
          <p14:tracePt t="42769" x="3867150" y="4324350"/>
          <p14:tracePt t="42780" x="3867150" y="4318000"/>
          <p14:tracePt t="42796" x="3867150" y="4298950"/>
          <p14:tracePt t="42813" x="3860800" y="4286250"/>
          <p14:tracePt t="42830" x="3860800" y="4279900"/>
          <p14:tracePt t="42846" x="3848100" y="4248150"/>
          <p14:tracePt t="42863" x="3835400" y="4229100"/>
          <p14:tracePt t="42880" x="3810000" y="4191000"/>
          <p14:tracePt t="42896" x="3790950" y="4159250"/>
          <p14:tracePt t="42913" x="3746500" y="4114800"/>
          <p14:tracePt t="42930" x="3714750" y="4102100"/>
          <p14:tracePt t="42946" x="3702050" y="4076700"/>
          <p14:tracePt t="42963" x="3683000" y="4064000"/>
          <p14:tracePt t="42980" x="3683000" y="4044950"/>
          <p14:tracePt t="42996" x="3683000" y="4038600"/>
          <p14:tracePt t="43013" x="3683000" y="4019550"/>
          <p14:tracePt t="43030" x="3683000" y="4006850"/>
          <p14:tracePt t="43046" x="3695700" y="4006850"/>
          <p14:tracePt t="43065" x="3702050" y="4006850"/>
          <p14:tracePt t="43080" x="3708400" y="4006850"/>
          <p14:tracePt t="43096" x="3733800" y="4013200"/>
          <p14:tracePt t="43114" x="3746500" y="4032250"/>
          <p14:tracePt t="43130" x="3759200" y="4044950"/>
          <p14:tracePt t="43169" x="3765550" y="4051300"/>
          <p14:tracePt t="43233" x="3771900" y="4051300"/>
          <p14:tracePt t="43249" x="3778250" y="4032250"/>
          <p14:tracePt t="43337" x="3784600" y="4025900"/>
          <p14:tracePt t="43353" x="3810000" y="4025900"/>
          <p14:tracePt t="43363" x="3841750" y="4038600"/>
          <p14:tracePt t="43380" x="3898900" y="4076700"/>
          <p14:tracePt t="43396" x="3975100" y="4152900"/>
          <p14:tracePt t="43413" x="4102100" y="4241800"/>
          <p14:tracePt t="43430" x="4273550" y="4343400"/>
          <p14:tracePt t="43446" x="4508500" y="4445000"/>
          <p14:tracePt t="43463" x="4762500" y="4527550"/>
          <p14:tracePt t="43480" x="4991100" y="4578350"/>
          <p14:tracePt t="43496" x="5200650" y="4591050"/>
          <p14:tracePt t="43513" x="5422900" y="4616450"/>
          <p14:tracePt t="43530" x="5486400" y="4616450"/>
          <p14:tracePt t="43546" x="5530850" y="4616450"/>
          <p14:tracePt t="43563" x="5575300" y="4616450"/>
          <p14:tracePt t="43580" x="5613400" y="4629150"/>
          <p14:tracePt t="43597" x="5632450" y="4635500"/>
          <p14:tracePt t="43614" x="5651500" y="4648200"/>
          <p14:tracePt t="43630" x="5657850" y="4673600"/>
          <p14:tracePt t="43647" x="5657850" y="4718050"/>
          <p14:tracePt t="43663" x="5657850" y="4749800"/>
          <p14:tracePt t="43680" x="5657850" y="4794250"/>
          <p14:tracePt t="43697" x="5632450" y="4813300"/>
          <p14:tracePt t="43713" x="5626100" y="4768850"/>
          <p14:tracePt t="43730" x="5683250" y="4565650"/>
          <p14:tracePt t="43747" x="5734050" y="4521200"/>
          <p14:tracePt t="44145" x="5734050" y="4540250"/>
          <p14:tracePt t="44153" x="5721350" y="4546600"/>
          <p14:tracePt t="44163" x="5715000" y="4552950"/>
          <p14:tracePt t="44180" x="5689600" y="4622800"/>
          <p14:tracePt t="44197" x="5619750" y="4711700"/>
          <p14:tracePt t="44213" x="5568950" y="4813300"/>
          <p14:tracePt t="44230" x="5480050" y="4914900"/>
          <p14:tracePt t="44247" x="5384800" y="5029200"/>
          <p14:tracePt t="44263" x="5276850" y="5111750"/>
          <p14:tracePt t="44280" x="5207000" y="5162550"/>
          <p14:tracePt t="44297" x="5130800" y="5207000"/>
          <p14:tracePt t="44313" x="5003800" y="5245100"/>
          <p14:tracePt t="44330" x="4908550" y="5245100"/>
          <p14:tracePt t="44347" x="4832350" y="5257800"/>
          <p14:tracePt t="44364" x="4756150" y="5257800"/>
          <p14:tracePt t="44380" x="4699000" y="5257800"/>
          <p14:tracePt t="44397" x="4641850" y="5232400"/>
          <p14:tracePt t="44413" x="4584700" y="5213350"/>
          <p14:tracePt t="44430" x="4559300" y="5200650"/>
          <p14:tracePt t="44447" x="4533900" y="5187950"/>
          <p14:tracePt t="44463" x="4521200" y="5181600"/>
          <p14:tracePt t="44480" x="4514850" y="5181600"/>
          <p14:tracePt t="44497" x="4508500" y="5175250"/>
          <p14:tracePt t="44530" x="4508500" y="5168900"/>
          <p14:tracePt t="44594" x="4508500" y="5162550"/>
          <p14:tracePt t="44610" x="4508500" y="5156200"/>
          <p14:tracePt t="44658" x="4514850" y="5143500"/>
          <p14:tracePt t="44690" x="4514850" y="5124450"/>
          <p14:tracePt t="44698" x="4514850" y="5105400"/>
          <p14:tracePt t="44706" x="4514850" y="5067300"/>
          <p14:tracePt t="44714" x="4540250" y="5035550"/>
          <p14:tracePt t="44730" x="4603750" y="4946650"/>
          <p14:tracePt t="44747" x="4692650" y="4883150"/>
          <p14:tracePt t="44763" x="4819650" y="4794250"/>
          <p14:tracePt t="44780" x="4933950" y="4762500"/>
          <p14:tracePt t="44797" x="5067300" y="4724400"/>
          <p14:tracePt t="44814" x="5207000" y="4711700"/>
          <p14:tracePt t="44830" x="5334000" y="4711700"/>
          <p14:tracePt t="44847" x="5422900" y="4730750"/>
          <p14:tracePt t="44864" x="5505450" y="4749800"/>
          <p14:tracePt t="44880" x="5568950" y="4787900"/>
          <p14:tracePt t="44897" x="5613400" y="4826000"/>
          <p14:tracePt t="44914" x="5670550" y="4845050"/>
          <p14:tracePt t="44930" x="5695950" y="4857750"/>
          <p14:tracePt t="44947" x="5740400" y="4857750"/>
          <p14:tracePt t="44964" x="5829300" y="4857750"/>
          <p14:tracePt t="44980" x="5937250" y="4851400"/>
          <p14:tracePt t="44997" x="6121400" y="4787900"/>
          <p14:tracePt t="45013" x="6292850" y="4692650"/>
          <p14:tracePt t="45030" x="6369050" y="4629150"/>
          <p14:tracePt t="45047" x="6394450" y="4584700"/>
          <p14:tracePt t="45064" x="6426200" y="4521200"/>
          <p14:tracePt t="45080" x="6457950" y="4425950"/>
          <p14:tracePt t="45097" x="6489700" y="4337050"/>
          <p14:tracePt t="45114" x="6546850" y="4216400"/>
          <p14:tracePt t="45130" x="6591300" y="4095750"/>
          <p14:tracePt t="45147" x="6616700" y="4013200"/>
          <p14:tracePt t="45163" x="6654800" y="3943350"/>
          <p14:tracePt t="45180" x="6680200" y="3886200"/>
          <p14:tracePt t="45197" x="6692900" y="3841750"/>
          <p14:tracePt t="45214" x="6699250" y="3810000"/>
          <p14:tracePt t="45230" x="6711950" y="3778250"/>
          <p14:tracePt t="45248" x="6737350" y="3727450"/>
          <p14:tracePt t="45264" x="6756400" y="3670300"/>
          <p14:tracePt t="45280" x="6775450" y="3638550"/>
          <p14:tracePt t="45298" x="6800850" y="3575050"/>
          <p14:tracePt t="45314" x="6800850" y="3536950"/>
          <p14:tracePt t="45330" x="6800850" y="3517900"/>
          <p14:tracePt t="45347" x="6800850" y="3492500"/>
          <p14:tracePt t="45364" x="6800850" y="3460750"/>
          <p14:tracePt t="45380" x="6800850" y="3416300"/>
          <p14:tracePt t="45397" x="6775450" y="3346450"/>
          <p14:tracePt t="45414" x="6743700" y="3282950"/>
          <p14:tracePt t="45430" x="6667500" y="3194050"/>
          <p14:tracePt t="45447" x="6597650" y="3105150"/>
          <p14:tracePt t="45464" x="6527800" y="2984500"/>
          <p14:tracePt t="45480" x="6464300" y="2921000"/>
          <p14:tracePt t="45497" x="6369050" y="2825750"/>
          <p14:tracePt t="45498" x="6324600" y="2781300"/>
          <p14:tracePt t="45514" x="6229350" y="2686050"/>
          <p14:tracePt t="45530" x="6127750" y="2616200"/>
          <p14:tracePt t="45547" x="6007100" y="2552700"/>
          <p14:tracePt t="45564" x="5835650" y="2476500"/>
          <p14:tracePt t="45580" x="5638800" y="2425700"/>
          <p14:tracePt t="45597" x="5422900" y="2368550"/>
          <p14:tracePt t="45614" x="5156200" y="2343150"/>
          <p14:tracePt t="45630" x="4895850" y="2311400"/>
          <p14:tracePt t="45647" x="4603750" y="2298700"/>
          <p14:tracePt t="45664" x="4343400" y="2298700"/>
          <p14:tracePt t="45680" x="4102100" y="2298700"/>
          <p14:tracePt t="45697" x="3886200" y="2305050"/>
          <p14:tracePt t="45714" x="3568700" y="2362200"/>
          <p14:tracePt t="45730" x="3365500" y="2438400"/>
          <p14:tracePt t="45747" x="3181350" y="2495550"/>
          <p14:tracePt t="45764" x="2997200" y="2584450"/>
          <p14:tracePt t="45781" x="2794000" y="2667000"/>
          <p14:tracePt t="45797" x="2590800" y="2749550"/>
          <p14:tracePt t="45814" x="2406650" y="2857500"/>
          <p14:tracePt t="45830" x="2216150" y="2978150"/>
          <p14:tracePt t="45847" x="2025650" y="3086100"/>
          <p14:tracePt t="45864" x="1816100" y="3225800"/>
          <p14:tracePt t="45880" x="1657350" y="3359150"/>
          <p14:tracePt t="45897" x="1498600" y="3505200"/>
          <p14:tracePt t="45898" x="1435100" y="3587750"/>
          <p14:tracePt t="45914" x="1301750" y="3727450"/>
          <p14:tracePt t="45930" x="1206500" y="3917950"/>
          <p14:tracePt t="45947" x="1098550" y="4121150"/>
          <p14:tracePt t="45964" x="1073150" y="4298950"/>
          <p14:tracePt t="45981" x="1047750" y="4464050"/>
          <p14:tracePt t="45997" x="1047750" y="4635500"/>
          <p14:tracePt t="46014" x="1066800" y="4762500"/>
          <p14:tracePt t="46030" x="1117600" y="4933950"/>
          <p14:tracePt t="46047" x="1206500" y="5086350"/>
          <p14:tracePt t="46064" x="1327150" y="5226050"/>
          <p14:tracePt t="46080" x="1498600" y="5378450"/>
          <p14:tracePt t="46097" x="1701800" y="5473700"/>
          <p14:tracePt t="46114" x="2146300" y="5600700"/>
          <p14:tracePt t="46130" x="2527300" y="5600700"/>
          <p14:tracePt t="46147" x="2978150" y="5600700"/>
          <p14:tracePt t="46164" x="3365500" y="5575300"/>
          <p14:tracePt t="46180" x="3733800" y="5518150"/>
          <p14:tracePt t="46197" x="4095750" y="5416550"/>
          <p14:tracePt t="46214" x="4464050" y="5276850"/>
          <p14:tracePt t="46231" x="4813300" y="5105400"/>
          <p14:tracePt t="46247" x="5226050" y="4864100"/>
          <p14:tracePt t="46264" x="5638800" y="4622800"/>
          <p14:tracePt t="46281" x="5956300" y="4394200"/>
          <p14:tracePt t="46298" x="6235700" y="4191000"/>
          <p14:tracePt t="46298" x="6330950" y="4108450"/>
          <p14:tracePt t="46314" x="6496050" y="3930650"/>
          <p14:tracePt t="46330" x="6584950" y="3778250"/>
          <p14:tracePt t="46347" x="6635750" y="3613150"/>
          <p14:tracePt t="46364" x="6648450" y="3486150"/>
          <p14:tracePt t="46380" x="6648450" y="3359150"/>
          <p14:tracePt t="46397" x="6648450" y="3251200"/>
          <p14:tracePt t="46414" x="6648450" y="3162300"/>
          <p14:tracePt t="46430" x="6648450" y="3073400"/>
          <p14:tracePt t="46447" x="6648450" y="2990850"/>
          <p14:tracePt t="46464" x="6648450" y="2914650"/>
          <p14:tracePt t="46480" x="6648450" y="2844800"/>
          <p14:tracePt t="46497" x="6616700" y="2762250"/>
          <p14:tracePt t="46498" x="6604000" y="2743200"/>
          <p14:tracePt t="46514" x="6565900" y="2673350"/>
          <p14:tracePt t="46530" x="6515100" y="2622550"/>
          <p14:tracePt t="46547" x="6477000" y="2590800"/>
          <p14:tracePt t="46564" x="6432550" y="2552700"/>
          <p14:tracePt t="46581" x="6375400" y="2514600"/>
          <p14:tracePt t="46597" x="6305550" y="2495550"/>
          <p14:tracePt t="46614" x="6235700" y="2463800"/>
          <p14:tracePt t="46631" x="6146800" y="2463800"/>
          <p14:tracePt t="46647" x="6051550" y="2457450"/>
          <p14:tracePt t="46664" x="5969000" y="2444750"/>
          <p14:tracePt t="46681" x="5873750" y="2419350"/>
          <p14:tracePt t="46697" x="5765800" y="2419350"/>
          <p14:tracePt t="46714" x="5524500" y="2419350"/>
          <p14:tracePt t="46731" x="5264150" y="2419350"/>
          <p14:tracePt t="46747" x="5035550" y="2419350"/>
          <p14:tracePt t="46764" x="4775200" y="2444750"/>
          <p14:tracePt t="46781" x="4578350" y="2457450"/>
          <p14:tracePt t="46797" x="4419600" y="2495550"/>
          <p14:tracePt t="46814" x="4273550" y="2520950"/>
          <p14:tracePt t="46831" x="4165600" y="2578100"/>
          <p14:tracePt t="46847" x="4064000" y="2635250"/>
          <p14:tracePt t="46864" x="3981450" y="2711450"/>
          <p14:tracePt t="46881" x="3911600" y="2832100"/>
          <p14:tracePt t="46897" x="3860800" y="2965450"/>
          <p14:tracePt t="46914" x="3835400" y="3200400"/>
          <p14:tracePt t="46931" x="3835400" y="3371850"/>
          <p14:tracePt t="46947" x="3867150" y="3492500"/>
          <p14:tracePt t="46964" x="3937000" y="3613150"/>
          <p14:tracePt t="46981" x="4025900" y="3733800"/>
          <p14:tracePt t="46997" x="4197350" y="3886200"/>
          <p14:tracePt t="47014" x="4419600" y="3994150"/>
          <p14:tracePt t="47031" x="4768850" y="4146550"/>
          <p14:tracePt t="47048" x="5264150" y="4286250"/>
          <p14:tracePt t="47064" x="5810250" y="4400550"/>
          <p14:tracePt t="47081" x="6394450" y="4508500"/>
          <p14:tracePt t="47097" x="6896100" y="4654550"/>
          <p14:tracePt t="47114" x="7569200" y="4838700"/>
          <p14:tracePt t="47131" x="7912100" y="4959350"/>
          <p14:tracePt t="47147" x="8115300" y="5067300"/>
          <p14:tracePt t="47164" x="8274050" y="5181600"/>
          <p14:tracePt t="47181" x="8369300" y="5295900"/>
          <p14:tracePt t="47197" x="8407400" y="5391150"/>
          <p14:tracePt t="47214" x="8407400" y="5448300"/>
          <p14:tracePt t="47231" x="8407400" y="5505450"/>
          <p14:tracePt t="47248" x="8369300" y="5556250"/>
          <p14:tracePt t="47264" x="8312150" y="5607050"/>
          <p14:tracePt t="47281" x="8223250" y="5645150"/>
          <p14:tracePt t="47297" x="8089900" y="5695950"/>
          <p14:tracePt t="47314" x="7766050" y="5791200"/>
          <p14:tracePt t="47331" x="7448550" y="5880100"/>
          <p14:tracePt t="47347" x="7181850" y="5994400"/>
          <p14:tracePt t="47364" x="6997700" y="6070600"/>
          <p14:tracePt t="47381" x="6908800" y="6127750"/>
          <p14:tracePt t="47397" x="6870700" y="6153150"/>
          <p14:tracePt t="47414" x="6858000" y="6172200"/>
          <p14:tracePt t="47431" x="6845300" y="6184900"/>
          <p14:tracePt t="47447" x="6832600" y="6210300"/>
          <p14:tracePt t="47464" x="6794500" y="6261100"/>
          <p14:tracePt t="47481" x="6762750" y="6286500"/>
          <p14:tracePt t="47497" x="6692900" y="6292850"/>
          <p14:tracePt t="47499" x="6642100" y="6292850"/>
          <p14:tracePt t="47514" x="6464300" y="6292850"/>
          <p14:tracePt t="47531" x="6254750" y="6242050"/>
          <p14:tracePt t="47547" x="5962650" y="6115050"/>
          <p14:tracePt t="47564" x="5607050" y="5943600"/>
          <p14:tracePt t="47581" x="5295900" y="5791200"/>
          <p14:tracePt t="47597" x="4991100" y="5664200"/>
          <p14:tracePt t="47614" x="4756150" y="5549900"/>
          <p14:tracePt t="47631" x="4565650" y="5473700"/>
          <p14:tracePt t="47647" x="4445000" y="5397500"/>
          <p14:tracePt t="47664" x="4375150" y="5359400"/>
          <p14:tracePt t="47681" x="4330700" y="5321300"/>
          <p14:tracePt t="47697" x="4273550" y="5289550"/>
          <p14:tracePt t="47714" x="4095750" y="5232400"/>
          <p14:tracePt t="47731" x="3975100" y="5207000"/>
          <p14:tracePt t="47747" x="3816350" y="5207000"/>
          <p14:tracePt t="47764" x="3594100" y="5207000"/>
          <p14:tracePt t="47781" x="3352800" y="5207000"/>
          <p14:tracePt t="47798" x="3124200" y="5194300"/>
          <p14:tracePt t="47814" x="2901950" y="5118100"/>
          <p14:tracePt t="47831" x="2749550" y="5010150"/>
          <p14:tracePt t="47847" x="2660650" y="4889500"/>
          <p14:tracePt t="47864" x="2590800" y="4762500"/>
          <p14:tracePt t="47881" x="2552700" y="4616450"/>
          <p14:tracePt t="47898" x="2527300" y="4470400"/>
          <p14:tracePt t="47914" x="2489200" y="4267200"/>
          <p14:tracePt t="47931" x="2476500" y="4146550"/>
          <p14:tracePt t="47947" x="2463800" y="4006850"/>
          <p14:tracePt t="47964" x="2463800" y="3867150"/>
          <p14:tracePt t="47981" x="2463800" y="3721100"/>
          <p14:tracePt t="47997" x="2463800" y="3568700"/>
          <p14:tracePt t="48014" x="2463800" y="3441700"/>
          <p14:tracePt t="48031" x="2463800" y="3333750"/>
          <p14:tracePt t="48047" x="2463800" y="3238500"/>
          <p14:tracePt t="48064" x="2463800" y="3162300"/>
          <p14:tracePt t="48081" x="2482850" y="3117850"/>
          <p14:tracePt t="48098" x="2501900" y="3060700"/>
          <p14:tracePt t="48114" x="2527300" y="3028950"/>
          <p14:tracePt t="48131" x="2527300" y="3022600"/>
          <p14:tracePt t="48186" x="2527300" y="3009900"/>
          <p14:tracePt t="48210" x="2520950" y="3009900"/>
          <p14:tracePt t="48227" x="2501900" y="3009900"/>
          <p14:tracePt t="48242" x="2495550" y="3009900"/>
          <p14:tracePt t="48250" x="2489200" y="3009900"/>
          <p14:tracePt t="48281" x="2451100" y="3009900"/>
          <p14:tracePt t="48289" x="2438400" y="3009900"/>
          <p14:tracePt t="48314" x="2419350" y="3009900"/>
          <p14:tracePt t="48331" x="2413000" y="3009900"/>
          <p14:tracePt t="48355" x="2406650" y="3009900"/>
          <p14:tracePt t="48364" x="2387600" y="3009900"/>
          <p14:tracePt t="48386" x="2381250" y="3009900"/>
          <p14:tracePt t="48398" x="2362200" y="3016250"/>
          <p14:tracePt t="48414" x="2330450" y="3035300"/>
          <p14:tracePt t="48431" x="2286000" y="3067050"/>
          <p14:tracePt t="48448" x="2247900" y="3092450"/>
          <p14:tracePt t="48465" x="2216150" y="3155950"/>
          <p14:tracePt t="48481" x="2197100" y="3181350"/>
          <p14:tracePt t="48498" x="2197100" y="3194050"/>
          <p14:tracePt t="48514" x="2197100" y="3244850"/>
          <p14:tracePt t="48531" x="2197100" y="3276600"/>
          <p14:tracePt t="48548" x="2197100" y="3333750"/>
          <p14:tracePt t="48564" x="2197100" y="3390900"/>
          <p14:tracePt t="48581" x="2197100" y="3454400"/>
          <p14:tracePt t="48598" x="2197100" y="3511550"/>
          <p14:tracePt t="48614" x="2197100" y="3568700"/>
          <p14:tracePt t="48631" x="2209800" y="3613150"/>
          <p14:tracePt t="48648" x="2241550" y="3670300"/>
          <p14:tracePt t="48664" x="2266950" y="3721100"/>
          <p14:tracePt t="48681" x="2305050" y="3765550"/>
          <p14:tracePt t="48698" x="2362200" y="3854450"/>
          <p14:tracePt t="48715" x="2419350" y="3930650"/>
          <p14:tracePt t="48731" x="2495550" y="4019550"/>
          <p14:tracePt t="48748" x="2559050" y="4083050"/>
          <p14:tracePt t="48764" x="2673350" y="4191000"/>
          <p14:tracePt t="48781" x="2794000" y="4279900"/>
          <p14:tracePt t="48798" x="2940050" y="4406900"/>
          <p14:tracePt t="48814" x="3111500" y="4540250"/>
          <p14:tracePt t="48831" x="3333750" y="4679950"/>
          <p14:tracePt t="48848" x="3562350" y="4851400"/>
          <p14:tracePt t="48864" x="3784600" y="4991100"/>
          <p14:tracePt t="48881" x="4057650" y="5105400"/>
          <p14:tracePt t="48898" x="4324350" y="5175250"/>
          <p14:tracePt t="48915" x="4641850" y="5245100"/>
          <p14:tracePt t="48931" x="4832350" y="5245100"/>
          <p14:tracePt t="48948" x="5029200" y="5245100"/>
          <p14:tracePt t="48965" x="5181600" y="5245100"/>
          <p14:tracePt t="48981" x="5327650" y="5245100"/>
          <p14:tracePt t="48998" x="5467350" y="5245100"/>
          <p14:tracePt t="49014" x="5575300" y="5245100"/>
          <p14:tracePt t="49031" x="5683250" y="5238750"/>
          <p14:tracePt t="49048" x="5772150" y="5207000"/>
          <p14:tracePt t="49064" x="5854700" y="5187950"/>
          <p14:tracePt t="49081" x="5956300" y="5130800"/>
          <p14:tracePt t="49098" x="6038850" y="5086350"/>
          <p14:tracePt t="49115" x="6191250" y="4997450"/>
          <p14:tracePt t="49131" x="6305550" y="4933950"/>
          <p14:tracePt t="49148" x="6407150" y="4902200"/>
          <p14:tracePt t="49164" x="6527800" y="4845050"/>
          <p14:tracePt t="49181" x="6661150" y="4781550"/>
          <p14:tracePt t="49198" x="6762750" y="4737100"/>
          <p14:tracePt t="49215" x="6870700" y="4679950"/>
          <p14:tracePt t="49232" x="6959600" y="4610100"/>
          <p14:tracePt t="49249" x="7061200" y="4508500"/>
          <p14:tracePt t="49265" x="7131050" y="4400550"/>
          <p14:tracePt t="49281" x="7175500" y="4337050"/>
          <p14:tracePt t="49298" x="7219950" y="4254500"/>
          <p14:tracePt t="49315" x="7239000" y="4146550"/>
          <p14:tracePt t="49331" x="7239000" y="4089400"/>
          <p14:tracePt t="49348" x="7258050" y="4013200"/>
          <p14:tracePt t="49365" x="7270750" y="3917950"/>
          <p14:tracePt t="49381" x="7289800" y="3810000"/>
          <p14:tracePt t="49398" x="7327900" y="3676650"/>
          <p14:tracePt t="49414" x="7372350" y="3562350"/>
          <p14:tracePt t="49432" x="7410450" y="3416300"/>
          <p14:tracePt t="49448" x="7448550" y="3295650"/>
          <p14:tracePt t="49465" x="7454900" y="3187700"/>
          <p14:tracePt t="49481" x="7454900" y="3111500"/>
          <p14:tracePt t="49498" x="7454900" y="3041650"/>
          <p14:tracePt t="49515" x="7454900" y="2984500"/>
          <p14:tracePt t="49531" x="7423150" y="2921000"/>
          <p14:tracePt t="49548" x="7397750" y="2889250"/>
          <p14:tracePt t="49564" x="7372350" y="2863850"/>
          <p14:tracePt t="49581" x="7334250" y="2813050"/>
          <p14:tracePt t="49598" x="7289800" y="2774950"/>
          <p14:tracePt t="49615" x="7239000" y="2736850"/>
          <p14:tracePt t="49631" x="7156450" y="2705100"/>
          <p14:tracePt t="49648" x="7073900" y="2654300"/>
          <p14:tracePt t="49665" x="6985000" y="2609850"/>
          <p14:tracePt t="49682" x="6858000" y="2584450"/>
          <p14:tracePt t="49698" x="6762750" y="2565400"/>
          <p14:tracePt t="49715" x="6584950" y="2508250"/>
          <p14:tracePt t="49731" x="6477000" y="2482850"/>
          <p14:tracePt t="49748" x="6356350" y="2451100"/>
          <p14:tracePt t="49765" x="6261100" y="2425700"/>
          <p14:tracePt t="49781" x="6146800" y="2393950"/>
          <p14:tracePt t="49798" x="6019800" y="2368550"/>
          <p14:tracePt t="49815" x="5899150" y="2336800"/>
          <p14:tracePt t="49831" x="5772150" y="2324100"/>
          <p14:tracePt t="49848" x="5600700" y="2311400"/>
          <p14:tracePt t="49865" x="5435600" y="2273300"/>
          <p14:tracePt t="49881" x="5295900" y="2273300"/>
          <p14:tracePt t="49898" x="5137150" y="2273300"/>
          <p14:tracePt t="49915" x="4921250" y="2273300"/>
          <p14:tracePt t="49931" x="4749800" y="2273300"/>
          <p14:tracePt t="49948" x="4559300" y="2273300"/>
          <p14:tracePt t="49965" x="4349750" y="2273300"/>
          <p14:tracePt t="49982" x="4159250" y="2273300"/>
          <p14:tracePt t="49998" x="3962400" y="2292350"/>
          <p14:tracePt t="50015" x="3765550" y="2317750"/>
          <p14:tracePt t="50031" x="3568700" y="2374900"/>
          <p14:tracePt t="50048" x="3441700" y="2387600"/>
          <p14:tracePt t="50065" x="3276600" y="2425700"/>
          <p14:tracePt t="50081" x="3130550" y="2451100"/>
          <p14:tracePt t="50098" x="2978150" y="2514600"/>
          <p14:tracePt t="50115" x="2736850" y="2616200"/>
          <p14:tracePt t="50131" x="2597150" y="2705100"/>
          <p14:tracePt t="50148" x="2470150" y="2819400"/>
          <p14:tracePt t="50165" x="2374900" y="2914650"/>
          <p14:tracePt t="50181" x="2298700" y="2978150"/>
          <p14:tracePt t="50198" x="2247900" y="3035300"/>
          <p14:tracePt t="50215" x="2228850" y="3086100"/>
          <p14:tracePt t="50231" x="2197100" y="3155950"/>
          <p14:tracePt t="50248" x="2190750" y="3219450"/>
          <p14:tracePt t="50265" x="2165350" y="3302000"/>
          <p14:tracePt t="50281" x="2133600" y="3416300"/>
          <p14:tracePt t="50298" x="2127250" y="3524250"/>
          <p14:tracePt t="50315" x="2114550" y="3708400"/>
          <p14:tracePt t="50331" x="2114550" y="3829050"/>
          <p14:tracePt t="50348" x="2114550" y="3937000"/>
          <p14:tracePt t="50365" x="2114550" y="4044950"/>
          <p14:tracePt t="50381" x="2114550" y="4140200"/>
          <p14:tracePt t="50398" x="2114550" y="4229100"/>
          <p14:tracePt t="50415" x="2159000" y="4330700"/>
          <p14:tracePt t="50431" x="2228850" y="4419600"/>
          <p14:tracePt t="50448" x="2336800" y="4533900"/>
          <p14:tracePt t="50465" x="2444750" y="4616450"/>
          <p14:tracePt t="50481" x="2533650" y="4673600"/>
          <p14:tracePt t="50498" x="2603500" y="4724400"/>
          <p14:tracePt t="50515" x="2768600" y="4794250"/>
          <p14:tracePt t="50531" x="2882900" y="4838700"/>
          <p14:tracePt t="50548" x="3054350" y="4889500"/>
          <p14:tracePt t="50565" x="3263900" y="4946650"/>
          <p14:tracePt t="50581" x="3498850" y="4972050"/>
          <p14:tracePt t="50598" x="3740150" y="4984750"/>
          <p14:tracePt t="50615" x="3987800" y="5010150"/>
          <p14:tracePt t="50631" x="4248150" y="5010150"/>
          <p14:tracePt t="50648" x="4451350" y="5010150"/>
          <p14:tracePt t="50665" x="4679950" y="4991100"/>
          <p14:tracePt t="50681" x="4883150" y="4953000"/>
          <p14:tracePt t="50698" x="5092700" y="4927600"/>
          <p14:tracePt t="50715" x="5448300" y="4857750"/>
          <p14:tracePt t="50731" x="5657850" y="4845050"/>
          <p14:tracePt t="50748" x="5905500" y="4800600"/>
          <p14:tracePt t="50765" x="6153150" y="4775200"/>
          <p14:tracePt t="50781" x="6400800" y="4718050"/>
          <p14:tracePt t="50798" x="6667500" y="4660900"/>
          <p14:tracePt t="50815" x="6946900" y="4578350"/>
          <p14:tracePt t="50831" x="7137400" y="4495800"/>
          <p14:tracePt t="50848" x="7270750" y="4438650"/>
          <p14:tracePt t="50865" x="7353300" y="4368800"/>
          <p14:tracePt t="50881" x="7391400" y="4311650"/>
          <p14:tracePt t="50898" x="7429500" y="4254500"/>
          <p14:tracePt t="50899" x="7435850" y="4222750"/>
          <p14:tracePt t="50915" x="7454900" y="4165600"/>
          <p14:tracePt t="50931" x="7499350" y="4095750"/>
          <p14:tracePt t="50948" x="7531100" y="4013200"/>
          <p14:tracePt t="50965" x="7537450" y="3905250"/>
          <p14:tracePt t="50981" x="7537450" y="3810000"/>
          <p14:tracePt t="50998" x="7537450" y="3702050"/>
          <p14:tracePt t="51015" x="7537450" y="3625850"/>
          <p14:tracePt t="51031" x="7531100" y="3536950"/>
          <p14:tracePt t="51048" x="7512050" y="3454400"/>
          <p14:tracePt t="51065" x="7473950" y="3371850"/>
          <p14:tracePt t="51082" x="7416800" y="3282950"/>
          <p14:tracePt t="51098" x="7302500" y="3136900"/>
          <p14:tracePt t="51115" x="7092950" y="2984500"/>
          <p14:tracePt t="51132" x="6940550" y="2882900"/>
          <p14:tracePt t="51148" x="6769100" y="2806700"/>
          <p14:tracePt t="51165" x="6597650" y="2724150"/>
          <p14:tracePt t="51182" x="6426200" y="2603500"/>
          <p14:tracePt t="51198" x="6223000" y="2495550"/>
          <p14:tracePt t="51215" x="6051550" y="2419350"/>
          <p14:tracePt t="51232" x="5899150" y="2330450"/>
          <p14:tracePt t="51249" x="5708650" y="2247900"/>
          <p14:tracePt t="51265" x="5530850" y="2197100"/>
          <p14:tracePt t="51296" x="5187950" y="2159000"/>
          <p14:tracePt t="51299" x="5099050" y="2159000"/>
          <p14:tracePt t="51315" x="4959350" y="2159000"/>
          <p14:tracePt t="51332" x="4762500" y="2203450"/>
          <p14:tracePt t="51348" x="4559300" y="2273300"/>
          <p14:tracePt t="51365" x="4343400" y="2343150"/>
          <p14:tracePt t="51382" x="4127500" y="2406650"/>
          <p14:tracePt t="51399" x="3892550" y="2463800"/>
          <p14:tracePt t="51415" x="3676650" y="2514600"/>
          <p14:tracePt t="51432" x="3486150" y="2546350"/>
          <p14:tracePt t="51448" x="3302000" y="2584450"/>
          <p14:tracePt t="51465" x="3155950" y="2622550"/>
          <p14:tracePt t="51482" x="3035300" y="2667000"/>
          <p14:tracePt t="51498" x="2921000" y="2724150"/>
          <p14:tracePt t="51515" x="2749550" y="2844800"/>
          <p14:tracePt t="51532" x="2628900" y="2933700"/>
          <p14:tracePt t="51548" x="2520950" y="3016250"/>
          <p14:tracePt t="51565" x="2406650" y="3117850"/>
          <p14:tracePt t="51582" x="2298700" y="3225800"/>
          <p14:tracePt t="51598" x="2203450" y="3321050"/>
          <p14:tracePt t="51615" x="2133600" y="3429000"/>
          <p14:tracePt t="51632" x="2070100" y="3562350"/>
          <p14:tracePt t="51649" x="2012950" y="3683000"/>
          <p14:tracePt t="51665" x="1974850" y="3797300"/>
          <p14:tracePt t="51682" x="1974850" y="3905250"/>
          <p14:tracePt t="51698" x="1962150" y="4013200"/>
          <p14:tracePt t="51715" x="1962150" y="4159250"/>
          <p14:tracePt t="51732" x="1968500" y="4267200"/>
          <p14:tracePt t="51748" x="2006600" y="4381500"/>
          <p14:tracePt t="51765" x="2038350" y="4495800"/>
          <p14:tracePt t="51782" x="2082800" y="4597400"/>
          <p14:tracePt t="51798" x="2139950" y="4686300"/>
          <p14:tracePt t="51815" x="2197100" y="4787900"/>
          <p14:tracePt t="51832" x="2273300" y="4864100"/>
          <p14:tracePt t="51848" x="2381250" y="4978400"/>
          <p14:tracePt t="51865" x="2520950" y="5067300"/>
          <p14:tracePt t="51882" x="2711450" y="5175250"/>
          <p14:tracePt t="51899" x="3035300" y="5264150"/>
          <p14:tracePt t="51915" x="3295650" y="5295900"/>
          <p14:tracePt t="51932" x="3543300" y="5334000"/>
          <p14:tracePt t="51948" x="3790950" y="5334000"/>
          <p14:tracePt t="51965" x="3981450" y="5334000"/>
          <p14:tracePt t="51982" x="4121150" y="5334000"/>
          <p14:tracePt t="51998" x="4279900" y="5334000"/>
          <p14:tracePt t="52015" x="4438650" y="5327650"/>
          <p14:tracePt t="52032" x="4622800" y="5276850"/>
          <p14:tracePt t="52048" x="4838700" y="5213350"/>
          <p14:tracePt t="52065" x="5035550" y="5168900"/>
          <p14:tracePt t="52082" x="5251450" y="5118100"/>
          <p14:tracePt t="52099" x="5486400" y="5048250"/>
          <p14:tracePt t="52116" x="5822950" y="4997450"/>
          <p14:tracePt t="52132" x="6000750" y="4978400"/>
          <p14:tracePt t="52149" x="6108700" y="4972050"/>
          <p14:tracePt t="52165" x="6178550" y="4972050"/>
          <p14:tracePt t="52182" x="6210300" y="4953000"/>
          <p14:tracePt t="52198" x="6248400" y="4946650"/>
          <p14:tracePt t="52215" x="6280150" y="4933950"/>
          <p14:tracePt t="52232" x="6337300" y="4927600"/>
          <p14:tracePt t="52249" x="6407150" y="4895850"/>
          <p14:tracePt t="52265" x="6483350" y="4876800"/>
          <p14:tracePt t="52282" x="6559550" y="4845050"/>
          <p14:tracePt t="52298" x="6604000" y="4826000"/>
          <p14:tracePt t="52315" x="6692900" y="4775200"/>
          <p14:tracePt t="52332" x="6737350" y="4737100"/>
          <p14:tracePt t="52349" x="6788150" y="4730750"/>
          <p14:tracePt t="52365" x="6832600" y="4705350"/>
          <p14:tracePt t="52382" x="6908800" y="4686300"/>
          <p14:tracePt t="52398" x="6978650" y="4641850"/>
          <p14:tracePt t="52415" x="7080250" y="4597400"/>
          <p14:tracePt t="52432" x="7181850" y="4552950"/>
          <p14:tracePt t="52449" x="7245350" y="4533900"/>
          <p14:tracePt t="52465" x="7302500" y="4508500"/>
          <p14:tracePt t="52482" x="7346950" y="4483100"/>
          <p14:tracePt t="52499" x="7372350" y="4457700"/>
          <p14:tracePt t="52515" x="7385050" y="4425950"/>
          <p14:tracePt t="52532" x="7391400" y="4394200"/>
          <p14:tracePt t="52548" x="7391400" y="4356100"/>
          <p14:tracePt t="52565" x="7391400" y="4305300"/>
          <p14:tracePt t="52582" x="7391400" y="4260850"/>
          <p14:tracePt t="52599" x="7391400" y="4203700"/>
          <p14:tracePt t="52615" x="7391400" y="4133850"/>
          <p14:tracePt t="52632" x="7404100" y="4044950"/>
          <p14:tracePt t="52649" x="7435850" y="3975100"/>
          <p14:tracePt t="52665" x="7442200" y="3917950"/>
          <p14:tracePt t="52682" x="7442200" y="3860800"/>
          <p14:tracePt t="52699" x="7442200" y="3816350"/>
          <p14:tracePt t="52715" x="7442200" y="3759200"/>
          <p14:tracePt t="52732" x="7442200" y="3721100"/>
          <p14:tracePt t="52749" x="7442200" y="3676650"/>
          <p14:tracePt t="52765" x="7442200" y="3644900"/>
          <p14:tracePt t="52782" x="7442200" y="3613150"/>
          <p14:tracePt t="52799" x="7454900" y="3594100"/>
          <p14:tracePt t="52815" x="7473950" y="3562350"/>
          <p14:tracePt t="52883" x="7480300" y="3549650"/>
          <p14:tracePt t="52963" x="7480300" y="3556000"/>
          <p14:tracePt t="52971" x="7480300" y="3562350"/>
          <p14:tracePt t="52982" x="7486650" y="3575050"/>
          <p14:tracePt t="52999" x="7486650" y="3606800"/>
          <p14:tracePt t="53015" x="7486650" y="3644900"/>
          <p14:tracePt t="53032" x="7486650" y="3689350"/>
          <p14:tracePt t="53049" x="7486650" y="3733800"/>
          <p14:tracePt t="53065" x="7486650" y="3784600"/>
          <p14:tracePt t="53082" x="7473950" y="3841750"/>
          <p14:tracePt t="53100" x="7454900" y="3905250"/>
          <p14:tracePt t="53115" x="7448550" y="3943350"/>
          <p14:tracePt t="53132" x="7416800" y="3975100"/>
          <p14:tracePt t="53149" x="7404100" y="4000500"/>
          <p14:tracePt t="53165" x="7385050" y="4044950"/>
          <p14:tracePt t="53182" x="7372350" y="4070350"/>
          <p14:tracePt t="53199" x="7346950" y="4102100"/>
          <p14:tracePt t="53215" x="7315200" y="4140200"/>
          <p14:tracePt t="53232" x="7277100" y="4178300"/>
          <p14:tracePt t="53249" x="7232650" y="4216400"/>
          <p14:tracePt t="53265" x="7175500" y="4254500"/>
          <p14:tracePt t="53282" x="7092950" y="4292600"/>
          <p14:tracePt t="53299" x="6953250" y="4343400"/>
          <p14:tracePt t="53315" x="6731000" y="4406900"/>
          <p14:tracePt t="53332" x="6534150" y="4476750"/>
          <p14:tracePt t="53349" x="6318250" y="4527550"/>
          <p14:tracePt t="53365" x="6051550" y="4597400"/>
          <p14:tracePt t="53382" x="5803900" y="4654550"/>
          <p14:tracePt t="53399" x="5543550" y="4679950"/>
          <p14:tracePt t="53415" x="5295900" y="4692650"/>
          <p14:tracePt t="53432" x="5067300" y="4737100"/>
          <p14:tracePt t="53449" x="4806950" y="4737100"/>
          <p14:tracePt t="53465" x="4565650" y="4737100"/>
          <p14:tracePt t="53482" x="4318000" y="4737100"/>
          <p14:tracePt t="53499" x="4114800" y="4737100"/>
          <p14:tracePt t="53515" x="3797300" y="4749800"/>
          <p14:tracePt t="53532" x="3600450" y="4762500"/>
          <p14:tracePt t="53549" x="3403600" y="4800600"/>
          <p14:tracePt t="53565" x="3181350" y="4813300"/>
          <p14:tracePt t="53582" x="2984500" y="4813300"/>
          <p14:tracePt t="53599" x="2794000" y="4813300"/>
          <p14:tracePt t="53615" x="2654300" y="4813300"/>
          <p14:tracePt t="53632" x="2470150" y="4756150"/>
          <p14:tracePt t="53649" x="2330450" y="4692650"/>
          <p14:tracePt t="53666" x="2197100" y="4622800"/>
          <p14:tracePt t="53682" x="2089150" y="4552950"/>
          <p14:tracePt t="53699" x="1968500" y="4476750"/>
          <p14:tracePt t="53715" x="1892300" y="4413250"/>
          <p14:tracePt t="53732" x="1841500" y="4362450"/>
          <p14:tracePt t="53749" x="1809750" y="4292600"/>
          <p14:tracePt t="53765" x="1778000" y="4222750"/>
          <p14:tracePt t="53782" x="1765300" y="4178300"/>
          <p14:tracePt t="53799" x="1752600" y="4140200"/>
          <p14:tracePt t="53816" x="1733550" y="4102100"/>
          <p14:tracePt t="53833" x="1727200" y="4070350"/>
          <p14:tracePt t="53849" x="1714500" y="4044950"/>
          <p14:tracePt t="53866" x="1714500" y="4013200"/>
          <p14:tracePt t="53882" x="1714500" y="3981450"/>
          <p14:tracePt t="53899" x="1714500" y="3937000"/>
          <p14:tracePt t="53900" x="1714500" y="3917950"/>
          <p14:tracePt t="53916" x="1733550" y="3848100"/>
          <p14:tracePt t="53932" x="1752600" y="3790950"/>
          <p14:tracePt t="53949" x="1797050" y="3695700"/>
          <p14:tracePt t="53966" x="1847850" y="3619500"/>
          <p14:tracePt t="53982" x="1905000" y="3536950"/>
          <p14:tracePt t="53999" x="1943100" y="3460750"/>
          <p14:tracePt t="54015" x="2006600" y="3384550"/>
          <p14:tracePt t="54032" x="2089150" y="3295650"/>
          <p14:tracePt t="54049" x="2203450" y="3181350"/>
          <p14:tracePt t="54066" x="2311400" y="3086100"/>
          <p14:tracePt t="54083" x="2419350" y="2984500"/>
          <p14:tracePt t="54099" x="2508250" y="2921000"/>
          <p14:tracePt t="54100" x="2559050" y="2870200"/>
          <p14:tracePt t="54116" x="2590800" y="2838450"/>
          <p14:tracePt t="54132" x="2628900" y="2794000"/>
          <p14:tracePt t="54149" x="2654300" y="2768600"/>
          <p14:tracePt t="54166" x="2692400" y="2730500"/>
          <p14:tracePt t="54182" x="2724150" y="2705100"/>
          <p14:tracePt t="54199" x="2762250" y="2673350"/>
          <p14:tracePt t="54216" x="2813050" y="2635250"/>
          <p14:tracePt t="54232" x="2882900" y="2609850"/>
          <p14:tracePt t="54250" x="2965450" y="2578100"/>
          <p14:tracePt t="54266" x="3079750" y="2540000"/>
          <p14:tracePt t="54282" x="3162300" y="2520950"/>
          <p14:tracePt t="54299" x="3251200" y="2520950"/>
          <p14:tracePt t="54300" x="3314700" y="2495550"/>
          <p14:tracePt t="54316" x="3390900" y="2495550"/>
          <p14:tracePt t="54333" x="3448050" y="2495550"/>
          <p14:tracePt t="54349" x="3536950" y="2495550"/>
          <p14:tracePt t="54366" x="3708400" y="2495550"/>
          <p14:tracePt t="54382" x="3930650" y="2495550"/>
          <p14:tracePt t="54399" x="4171950" y="2495550"/>
          <p14:tracePt t="54416" x="4451350" y="2470150"/>
          <p14:tracePt t="54432" x="4686300" y="2432050"/>
          <p14:tracePt t="54449" x="4864100" y="2400300"/>
          <p14:tracePt t="54466" x="4991100" y="2387600"/>
          <p14:tracePt t="54482" x="5080000" y="2387600"/>
          <p14:tracePt t="54499" x="5137150" y="2387600"/>
          <p14:tracePt t="54516" x="5207000" y="2387600"/>
          <p14:tracePt t="54532" x="5264150" y="2387600"/>
          <p14:tracePt t="54549" x="5321300" y="2387600"/>
          <p14:tracePt t="54566" x="5429250" y="2419350"/>
          <p14:tracePt t="54582" x="5543550" y="2438400"/>
          <p14:tracePt t="54599" x="5676900" y="2476500"/>
          <p14:tracePt t="54616" x="5772150" y="2495550"/>
          <p14:tracePt t="54632" x="5816600" y="2508250"/>
          <p14:tracePt t="54649" x="5867400" y="2546350"/>
          <p14:tracePt t="54666" x="5886450" y="2552700"/>
          <p14:tracePt t="54682" x="5905500" y="2552700"/>
          <p14:tracePt t="54699" x="5924550" y="2571750"/>
          <p14:tracePt t="54716" x="5962650" y="2578100"/>
          <p14:tracePt t="54732" x="5975350" y="2578100"/>
          <p14:tracePt t="54749" x="5988050" y="2578100"/>
          <p14:tracePt t="54766" x="6013450" y="2578100"/>
          <p14:tracePt t="54782" x="6026150" y="2584450"/>
          <p14:tracePt t="54800" x="6032500" y="2584450"/>
          <p14:tracePt t="54816" x="6051550" y="2584450"/>
          <p14:tracePt t="54832" x="6064250" y="2584450"/>
          <p14:tracePt t="54849" x="6089650" y="2584450"/>
          <p14:tracePt t="54866" x="6102350" y="2584450"/>
          <p14:tracePt t="54882" x="6127750" y="2590800"/>
          <p14:tracePt t="54899" x="6134100" y="2590800"/>
          <p14:tracePt t="54916" x="6153150" y="2590800"/>
          <p14:tracePt t="54940" x="6172200" y="2609850"/>
          <p14:tracePt t="54956" x="6184900" y="2609850"/>
          <p14:tracePt t="54972" x="6210300" y="2616200"/>
          <p14:tracePt t="54988" x="6216650" y="2628900"/>
          <p14:tracePt t="55004" x="6223000" y="2628900"/>
          <p14:tracePt t="55016" x="6235700" y="2635250"/>
          <p14:tracePt t="55033" x="6254750" y="2635250"/>
          <p14:tracePt t="55049" x="6267450" y="2654300"/>
          <p14:tracePt t="55066" x="6286500" y="2660650"/>
          <p14:tracePt t="55083" x="6299200" y="2673350"/>
          <p14:tracePt t="55099" x="6311900" y="2692400"/>
          <p14:tracePt t="55100" x="6324600" y="2705100"/>
          <p14:tracePt t="55116" x="6337300" y="2730500"/>
          <p14:tracePt t="55132" x="6343650" y="2736850"/>
          <p14:tracePt t="55149" x="6343650" y="2762250"/>
          <p14:tracePt t="55166" x="6350000" y="2768600"/>
          <p14:tracePt t="55188" x="6350000" y="2774950"/>
          <p14:tracePt t="55199" x="6369050" y="2794000"/>
          <p14:tracePt t="55216" x="6375400" y="2800350"/>
          <p14:tracePt t="55233" x="6381750" y="2806700"/>
          <p14:tracePt t="55250" x="6394450" y="2825750"/>
          <p14:tracePt t="55266" x="6413500" y="2832100"/>
          <p14:tracePt t="55284" x="6426200" y="2838450"/>
          <p14:tracePt t="55564" x="6432550" y="2844800"/>
          <p14:tracePt t="55900" x="6445250" y="2844800"/>
          <p14:tracePt t="55924" x="6445250" y="2838450"/>
          <p14:tracePt t="55940" x="6445250" y="2819400"/>
          <p14:tracePt t="55948" x="6445250" y="2813050"/>
          <p14:tracePt t="55956" x="6445250" y="2806700"/>
          <p14:tracePt t="55966" x="6451600" y="2800350"/>
          <p14:tracePt t="55982" x="6477000" y="2755900"/>
          <p14:tracePt t="55999" x="6502400" y="2736850"/>
          <p14:tracePt t="56016" x="6515100" y="2730500"/>
          <p14:tracePt t="56032" x="6527800" y="2724150"/>
          <p14:tracePt t="56052" x="6540500" y="2724150"/>
          <p14:tracePt t="56066" x="6553200" y="2724150"/>
          <p14:tracePt t="56082" x="6559550" y="2724150"/>
          <p14:tracePt t="56099" x="6584950" y="2736850"/>
          <p14:tracePt t="56116" x="6642100" y="2755900"/>
          <p14:tracePt t="56116" x="6750050" y="2794000"/>
          <p14:tracePt t="56132" x="6946900" y="2844800"/>
          <p14:tracePt t="56149" x="7131050" y="2882900"/>
          <p14:tracePt t="56166" x="7245350" y="2933700"/>
          <p14:tracePt t="56182" x="7302500" y="2965450"/>
          <p14:tracePt t="56199" x="7308850" y="2971800"/>
          <p14:tracePt t="56216" x="7308850" y="2978150"/>
          <p14:tracePt t="56233" x="7327900" y="3003550"/>
          <p14:tracePt t="56249" x="7334250" y="3009900"/>
          <p14:tracePt t="56266" x="7334250" y="3035300"/>
          <p14:tracePt t="56283" x="7340600" y="3048000"/>
          <p14:tracePt t="56299" x="7353300" y="3092450"/>
          <p14:tracePt t="56316" x="7372350" y="3124200"/>
          <p14:tracePt t="56316" x="7372350" y="3162300"/>
          <p14:tracePt t="56332" x="7391400" y="3219450"/>
          <p14:tracePt t="56349" x="7397750" y="3263900"/>
          <p14:tracePt t="56366" x="7416800" y="3321050"/>
          <p14:tracePt t="56383" x="7435850" y="3378200"/>
          <p14:tracePt t="56399" x="7448550" y="3429000"/>
          <p14:tracePt t="56416" x="7461250" y="3473450"/>
          <p14:tracePt t="56433" x="7473950" y="3517900"/>
          <p14:tracePt t="56449" x="7480300" y="3556000"/>
          <p14:tracePt t="56466" x="7493000" y="3600450"/>
          <p14:tracePt t="56483" x="7518400" y="3657600"/>
          <p14:tracePt t="56500" x="7531100" y="3727450"/>
          <p14:tracePt t="56501" x="7537450" y="3752850"/>
          <p14:tracePt t="56517" x="7569200" y="3835400"/>
          <p14:tracePt t="56533" x="7594600" y="3905250"/>
          <p14:tracePt t="56549" x="7632700" y="4006850"/>
          <p14:tracePt t="56566" x="7677150" y="4095750"/>
          <p14:tracePt t="56583" x="7696200" y="4159250"/>
          <p14:tracePt t="56599" x="7727950" y="4260850"/>
          <p14:tracePt t="56616" x="7740650" y="4318000"/>
          <p14:tracePt t="56633" x="7759700" y="4413250"/>
          <p14:tracePt t="56649" x="7778750" y="4489450"/>
          <p14:tracePt t="56666" x="7804150" y="4591050"/>
          <p14:tracePt t="56683" x="7804150" y="4654550"/>
          <p14:tracePt t="56699" x="7823200" y="4724400"/>
          <p14:tracePt t="56716" x="7823200" y="4819650"/>
          <p14:tracePt t="56733" x="7823200" y="4851400"/>
          <p14:tracePt t="56750" x="7823200" y="4870450"/>
          <p14:tracePt t="56767" x="7816850" y="4902200"/>
          <p14:tracePt t="56783" x="7804150" y="4921250"/>
          <p14:tracePt t="56800" x="7804150" y="4927600"/>
          <p14:tracePt t="56816" x="7778750" y="4953000"/>
          <p14:tracePt t="56833" x="7759700" y="4959350"/>
          <p14:tracePt t="56850" x="7708900" y="4984750"/>
          <p14:tracePt t="56866" x="7677150" y="4997450"/>
          <p14:tracePt t="56883" x="7645400" y="5003800"/>
          <p14:tracePt t="56899" x="7607300" y="5022850"/>
          <p14:tracePt t="56916" x="7575550" y="5029200"/>
          <p14:tracePt t="56933" x="7562850" y="5048250"/>
          <p14:tracePt t="56950" x="7543800" y="5048250"/>
          <p14:tracePt t="56966" x="7531100" y="5060950"/>
          <p14:tracePt t="56996" x="7524750" y="5067300"/>
          <p14:tracePt t="57109" x="7524750" y="5060950"/>
          <p14:tracePt t="57124" x="7524750" y="5054600"/>
          <p14:tracePt t="57133" x="7524750" y="5035550"/>
          <p14:tracePt t="57150" x="7537450" y="5029200"/>
          <p14:tracePt t="57166" x="7550150" y="5022850"/>
          <p14:tracePt t="57183" x="7569200" y="5022850"/>
          <p14:tracePt t="57200" x="7588250" y="5022850"/>
          <p14:tracePt t="57216" x="7594600" y="5029200"/>
          <p14:tracePt t="57233" x="7613650" y="5035550"/>
          <p14:tracePt t="57250" x="7613650" y="5060950"/>
          <p14:tracePt t="57266" x="7613650" y="5092700"/>
          <p14:tracePt t="57283" x="7613650" y="5118100"/>
          <p14:tracePt t="57300" x="7588250" y="5143500"/>
          <p14:tracePt t="57316" x="7531100" y="5168900"/>
          <p14:tracePt t="57333" x="7499350" y="5187950"/>
          <p14:tracePt t="57350" x="7480300" y="5194300"/>
          <p14:tracePt t="57366" x="7461250" y="5194300"/>
          <p14:tracePt t="57383" x="7454900" y="5194300"/>
          <p14:tracePt t="57400" x="7435850" y="5194300"/>
          <p14:tracePt t="57416" x="7404100" y="5181600"/>
          <p14:tracePt t="57433" x="7397750" y="5149850"/>
          <p14:tracePt t="57450" x="7366000" y="5092700"/>
          <p14:tracePt t="57466" x="7366000" y="5060950"/>
          <p14:tracePt t="57484" x="7366000" y="5029200"/>
          <p14:tracePt t="57500" x="7366000" y="5016500"/>
          <p14:tracePt t="57516" x="7372350" y="4991100"/>
          <p14:tracePt t="57533" x="7372350" y="4984750"/>
          <p14:tracePt t="57573" x="7378700" y="4978400"/>
          <p14:tracePt t="57725" x="7391400" y="4978400"/>
          <p14:tracePt t="57741" x="7410450" y="4978400"/>
          <p14:tracePt t="57757" x="7416800" y="4984750"/>
          <p14:tracePt t="57766" x="7423150" y="4991100"/>
          <p14:tracePt t="57783" x="7429500" y="5003800"/>
          <p14:tracePt t="57885" x="7442200" y="4997450"/>
          <p14:tracePt t="57893" x="7442200" y="4991100"/>
          <p14:tracePt t="57901" x="7442200" y="4978400"/>
          <p14:tracePt t="57917" x="7442200" y="4946650"/>
          <p14:tracePt t="57933" x="7442200" y="4902200"/>
          <p14:tracePt t="57950" x="7442200" y="4845050"/>
          <p14:tracePt t="57967" x="7442200" y="4806950"/>
          <p14:tracePt t="57983" x="7442200" y="4756150"/>
          <p14:tracePt t="58000" x="7442200" y="4737100"/>
          <p14:tracePt t="58016" x="7442200" y="4711700"/>
          <p14:tracePt t="58033" x="7442200" y="4692650"/>
          <p14:tracePt t="58050" x="7442200" y="4686300"/>
          <p14:tracePt t="58181" x="7448550" y="4679950"/>
          <p14:tracePt t="58213" x="7454900" y="4679950"/>
          <p14:tracePt t="58237" x="7454900" y="4686300"/>
          <p14:tracePt t="58253" x="7461250" y="4699000"/>
          <p14:tracePt t="58277" x="7461250" y="4711700"/>
          <p14:tracePt t="58293" x="7461250" y="4718050"/>
          <p14:tracePt t="58317" x="7461250" y="4737100"/>
          <p14:tracePt t="58357" x="7461250" y="4749800"/>
          <p14:tracePt t="58998" x="7454900" y="4749800"/>
          <p14:tracePt t="59005" x="7429500" y="4749800"/>
          <p14:tracePt t="59017" x="7378700" y="4749800"/>
          <p14:tracePt t="59033" x="7150100" y="4749800"/>
          <p14:tracePt t="59050" x="6991350" y="4737100"/>
          <p14:tracePt t="59067" x="6813550" y="4711700"/>
          <p14:tracePt t="59083" x="6686550" y="4699000"/>
          <p14:tracePt t="59100" x="6616700" y="4699000"/>
          <p14:tracePt t="59117" x="6591300" y="4692650"/>
          <p14:tracePt t="59133" x="6572250" y="4692650"/>
          <p14:tracePt t="59150" x="6565900" y="4692650"/>
          <p14:tracePt t="59167" x="6534150" y="4692650"/>
          <p14:tracePt t="59183" x="6527800" y="4692650"/>
          <p14:tracePt t="59200" x="6508750" y="4692650"/>
          <p14:tracePt t="59217" x="6502400" y="4711700"/>
          <p14:tracePt t="59234" x="6496050" y="4711700"/>
          <p14:tracePt t="59250" x="6489700" y="4718050"/>
          <p14:tracePt t="59269" x="6489700" y="4724400"/>
          <p14:tracePt t="59283" x="6489700" y="4730750"/>
          <p14:tracePt t="59300" x="6489700" y="4737100"/>
          <p14:tracePt t="59317" x="6489700" y="4749800"/>
          <p14:tracePt t="59333" x="6489700" y="4756150"/>
          <p14:tracePt t="59350" x="6496050" y="4768850"/>
          <p14:tracePt t="59367" x="6508750" y="4775200"/>
          <p14:tracePt t="59383" x="6515100" y="4781550"/>
          <p14:tracePt t="59413" x="6527800" y="4794250"/>
          <p14:tracePt t="59453" x="6534150" y="4800600"/>
          <p14:tracePt t="59461" x="6521450" y="4800600"/>
          <p14:tracePt t="59469" x="6496050" y="4819650"/>
          <p14:tracePt t="59483" x="6451600" y="4826000"/>
          <p14:tracePt t="59500" x="6318250" y="4876800"/>
          <p14:tracePt t="59517" x="5969000" y="4908550"/>
          <p14:tracePt t="59534" x="5676900" y="4921250"/>
          <p14:tracePt t="59550" x="5365750" y="4946650"/>
          <p14:tracePt t="59567" x="4870450" y="4946650"/>
          <p14:tracePt t="59584" x="4229100" y="4946650"/>
          <p14:tracePt t="59600" x="3752850" y="4946650"/>
          <p14:tracePt t="59617" x="3448050" y="4946650"/>
          <p14:tracePt t="59634" x="3251200" y="4946650"/>
          <p14:tracePt t="59650" x="3219450" y="4946650"/>
          <p14:tracePt t="59886" x="3213100" y="4946650"/>
          <p14:tracePt t="59909" x="3213100" y="4940300"/>
          <p14:tracePt t="59918" x="3213100" y="4914900"/>
          <p14:tracePt t="59925" x="3219450" y="4908550"/>
          <p14:tracePt t="59934" x="3238500" y="4889500"/>
          <p14:tracePt t="59951" x="3257550" y="4864100"/>
          <p14:tracePt t="59967" x="3263900" y="4864100"/>
          <p14:tracePt t="60101" x="3270250" y="4864100"/>
          <p14:tracePt t="60117" x="3270250" y="4870450"/>
          <p14:tracePt t="60125" x="3270250" y="4876800"/>
          <p14:tracePt t="60142" x="3270250" y="4889500"/>
          <p14:tracePt t="60150" x="3270250" y="4902200"/>
          <p14:tracePt t="60168" x="3270250" y="4914900"/>
          <p14:tracePt t="60184" x="3270250" y="4927600"/>
          <p14:tracePt t="60200" x="3270250" y="4940300"/>
          <p14:tracePt t="60217" x="3276600" y="4946650"/>
          <p14:tracePt t="60234" x="3295650" y="4959350"/>
          <p14:tracePt t="60250" x="3308350" y="4978400"/>
          <p14:tracePt t="60268" x="3352800" y="4978400"/>
          <p14:tracePt t="60284" x="3448050" y="4978400"/>
          <p14:tracePt t="60300" x="3505200" y="4978400"/>
          <p14:tracePt t="60317" x="3575050" y="4965700"/>
          <p14:tracePt t="60334" x="3600450" y="4965700"/>
          <p14:tracePt t="60350" x="3632200" y="4965700"/>
          <p14:tracePt t="60367" x="3663950" y="4965700"/>
          <p14:tracePt t="60384" x="3683000" y="4965700"/>
          <p14:tracePt t="60401" x="3702050" y="4965700"/>
          <p14:tracePt t="60418" x="3714750" y="4965700"/>
          <p14:tracePt t="60434" x="3740150" y="4965700"/>
          <p14:tracePt t="60450" x="3752850" y="4965700"/>
          <p14:tracePt t="60467" x="3797300" y="4959350"/>
          <p14:tracePt t="60484" x="3867150" y="4927600"/>
          <p14:tracePt t="60501" x="3924300" y="4908550"/>
          <p14:tracePt t="60501" x="3943350" y="4889500"/>
          <p14:tracePt t="60517" x="3987800" y="4870450"/>
          <p14:tracePt t="60533" x="4013200" y="4864100"/>
          <p14:tracePt t="60550" x="4019550" y="4864100"/>
          <p14:tracePt t="60567" x="4025900" y="4864100"/>
          <p14:tracePt t="60605" x="4044950" y="4864100"/>
          <p14:tracePt t="60653" x="4051300" y="4864100"/>
          <p14:tracePt t="60661" x="4057650" y="4864100"/>
          <p14:tracePt t="60829" x="4064000" y="4864100"/>
          <p14:tracePt t="60861" x="4089400" y="4864100"/>
          <p14:tracePt t="60877" x="4089400" y="4857750"/>
          <p14:tracePt t="60893" x="4089400" y="4851400"/>
          <p14:tracePt t="60909" x="4089400" y="4838700"/>
          <p14:tracePt t="60933" x="4089400" y="4832350"/>
          <p14:tracePt t="61549" x="4102100" y="4826000"/>
          <p14:tracePt t="61557" x="4108450" y="4826000"/>
          <p14:tracePt t="61567" x="4133850" y="4826000"/>
          <p14:tracePt t="61584" x="4191000" y="4851400"/>
          <p14:tracePt t="61600" x="4216400" y="4857750"/>
          <p14:tracePt t="61617" x="4229100" y="4864100"/>
          <p14:tracePt t="61634" x="4254500" y="4870450"/>
          <p14:tracePt t="61669" x="4260850" y="4870450"/>
          <p14:tracePt t="61717" x="4279900" y="4889500"/>
          <p14:tracePt t="61733" x="4305300" y="4889500"/>
          <p14:tracePt t="61741" x="4343400" y="4889500"/>
          <p14:tracePt t="61750" x="4425950" y="4883150"/>
          <p14:tracePt t="61767" x="4622800" y="4857750"/>
          <p14:tracePt t="61784" x="4819650" y="4819650"/>
          <p14:tracePt t="61801" x="4978400" y="4806950"/>
          <p14:tracePt t="61817" x="5060950" y="4794250"/>
          <p14:tracePt t="61834" x="5080000" y="4794250"/>
          <p14:tracePt t="61989" x="5080000" y="4787900"/>
          <p14:tracePt t="61997" x="5067300" y="4781550"/>
          <p14:tracePt t="62005" x="5060950" y="4781550"/>
          <p14:tracePt t="62017" x="5054600" y="4781550"/>
          <p14:tracePt t="62034" x="5041900" y="4781550"/>
          <p14:tracePt t="62051" x="5016500" y="4781550"/>
          <p14:tracePt t="62067" x="5003800" y="4775200"/>
          <p14:tracePt t="62084" x="4984750" y="4775200"/>
          <p14:tracePt t="62101" x="4978400" y="4775200"/>
          <p14:tracePt t="62117" x="4946650" y="4775200"/>
          <p14:tracePt t="62134" x="4927600" y="4762500"/>
          <p14:tracePt t="62151" x="4889500" y="4762500"/>
          <p14:tracePt t="62167" x="4845050" y="4756150"/>
          <p14:tracePt t="62184" x="4800600" y="4737100"/>
          <p14:tracePt t="62201" x="4756150" y="4737100"/>
          <p14:tracePt t="62217" x="4699000" y="4737100"/>
          <p14:tracePt t="62234" x="4635500" y="4737100"/>
          <p14:tracePt t="62251" x="4591050" y="4737100"/>
          <p14:tracePt t="62267" x="4565650" y="4737100"/>
          <p14:tracePt t="62284" x="4552950" y="4737100"/>
          <p14:tracePt t="62414" x="4552950" y="4743450"/>
          <p14:tracePt t="62430" x="4559300" y="4749800"/>
          <p14:tracePt t="62437" x="4565650" y="4749800"/>
          <p14:tracePt t="62451" x="4572000" y="4749800"/>
          <p14:tracePt t="62467" x="4578350" y="4756150"/>
          <p14:tracePt t="66191" x="4597400" y="4756150"/>
          <p14:tracePt t="66199" x="4667250" y="4718050"/>
          <p14:tracePt t="66207" x="4794250" y="4648200"/>
          <p14:tracePt t="66218" x="4953000" y="4572000"/>
          <p14:tracePt t="66235" x="5207000" y="4476750"/>
          <p14:tracePt t="66253" x="5403850" y="4432300"/>
          <p14:tracePt t="66269" x="5448300" y="4425950"/>
          <p14:tracePt t="66285" x="5480050" y="4425950"/>
          <p14:tracePt t="66302" x="5518150" y="4425950"/>
          <p14:tracePt t="66319" x="5607050" y="4425950"/>
          <p14:tracePt t="66335" x="5715000" y="4425950"/>
          <p14:tracePt t="66352" x="5854700" y="4425950"/>
          <p14:tracePt t="66368" x="5994400" y="4425950"/>
          <p14:tracePt t="66385" x="6108700" y="4432300"/>
          <p14:tracePt t="66402" x="6197600" y="4464050"/>
          <p14:tracePt t="66418" x="6280150" y="4514850"/>
          <p14:tracePt t="66435" x="6356350" y="4591050"/>
          <p14:tracePt t="66452" x="6407150" y="4648200"/>
          <p14:tracePt t="66468" x="6457950" y="4711700"/>
          <p14:tracePt t="66485" x="6496050" y="4781550"/>
          <p14:tracePt t="66502" x="6546850" y="4845050"/>
          <p14:tracePt t="66503" x="6553200" y="4851400"/>
          <p14:tracePt t="66519" x="6572250" y="4870450"/>
          <p14:tracePt t="66535" x="6616700" y="4895850"/>
          <p14:tracePt t="66552" x="6623050" y="4895850"/>
          <p14:tracePt t="66663" x="6610350" y="4895850"/>
          <p14:tracePt t="66671" x="6572250" y="4895850"/>
          <p14:tracePt t="66685" x="6534150" y="4895850"/>
          <p14:tracePt t="66702" x="6426200" y="4876800"/>
          <p14:tracePt t="66719" x="6172200" y="4813300"/>
          <p14:tracePt t="66735" x="6026150" y="4800600"/>
          <p14:tracePt t="66752" x="5911850" y="4787900"/>
          <p14:tracePt t="66769" x="5848350" y="4768850"/>
          <p14:tracePt t="66785" x="5791200" y="4768850"/>
          <p14:tracePt t="66802" x="5746750" y="4756150"/>
          <p14:tracePt t="66927" x="5740400" y="4749800"/>
          <p14:tracePt t="66935" x="5740400" y="4743450"/>
          <p14:tracePt t="66952" x="5765800" y="4724400"/>
          <p14:tracePt t="66969" x="5784850" y="4711700"/>
          <p14:tracePt t="66985" x="5816600" y="4705350"/>
          <p14:tracePt t="67002" x="5842000" y="4705350"/>
          <p14:tracePt t="67019" x="5873750" y="4686300"/>
          <p14:tracePt t="67035" x="5911850" y="4673600"/>
          <p14:tracePt t="67052" x="5975350" y="4654550"/>
          <p14:tracePt t="67069" x="6057900" y="4635500"/>
          <p14:tracePt t="67085" x="6172200" y="4610100"/>
          <p14:tracePt t="67102" x="6318250" y="4559300"/>
          <p14:tracePt t="67119" x="6559550" y="4502150"/>
          <p14:tracePt t="67135" x="6591300" y="4489450"/>
          <p14:tracePt t="67152" x="6616700" y="4483100"/>
          <p14:tracePt t="67169" x="6623050" y="4483100"/>
          <p14:tracePt t="67185" x="6642100" y="4464050"/>
          <p14:tracePt t="67202" x="6648450" y="4457700"/>
          <p14:tracePt t="67655" x="6648450" y="4451350"/>
          <p14:tracePt t="67695" x="6635750" y="4445000"/>
          <p14:tracePt t="67703" x="6597650" y="4445000"/>
          <p14:tracePt t="67719" x="6521450" y="4445000"/>
          <p14:tracePt t="67736" x="6483350" y="4445000"/>
          <p14:tracePt t="67927" x="6477000" y="4445000"/>
          <p14:tracePt t="68031" x="6451600" y="4445000"/>
          <p14:tracePt t="68047" x="6445250" y="4445000"/>
          <p14:tracePt t="68055" x="6419850" y="4445000"/>
          <p14:tracePt t="68069" x="6388100" y="4476750"/>
          <p14:tracePt t="68085" x="6216650" y="4552950"/>
          <p14:tracePt t="68102" x="5911850" y="4667250"/>
          <p14:tracePt t="68119" x="5187950" y="4876800"/>
          <p14:tracePt t="68136" x="4464050" y="5022850"/>
          <p14:tracePt t="68152" x="3829050" y="5099050"/>
          <p14:tracePt t="68169" x="3511550" y="5149850"/>
          <p14:tracePt t="68185" x="3448050" y="5149850"/>
          <p14:tracePt t="68202" x="3441700" y="5143500"/>
          <p14:tracePt t="68219" x="3486150" y="5073650"/>
          <p14:tracePt t="68236" x="3613150" y="4984750"/>
          <p14:tracePt t="68252" x="3644900" y="4959350"/>
          <p14:tracePt t="68270" x="3657600" y="4940300"/>
          <p14:tracePt t="68285" x="3657600" y="4927600"/>
          <p14:tracePt t="68302" x="3657600" y="4895850"/>
          <p14:tracePt t="68319" x="3663950" y="4857750"/>
          <p14:tracePt t="68336" x="3670300" y="4819650"/>
          <p14:tracePt t="68352" x="3683000" y="4775200"/>
          <p14:tracePt t="68369" x="3721100" y="4692650"/>
          <p14:tracePt t="68386" x="3771900" y="4591050"/>
          <p14:tracePt t="68402" x="3803650" y="4489450"/>
          <p14:tracePt t="68419" x="3829050" y="4445000"/>
          <p14:tracePt t="68436" x="3860800" y="4387850"/>
          <p14:tracePt t="68452" x="3873500" y="4362450"/>
          <p14:tracePt t="68469" x="3911600" y="4324350"/>
          <p14:tracePt t="68486" x="3949700" y="4286250"/>
          <p14:tracePt t="68503" x="3994150" y="4248150"/>
          <p14:tracePt t="68504" x="4025900" y="4229100"/>
          <p14:tracePt t="68519" x="4064000" y="4184650"/>
          <p14:tracePt t="68536" x="4095750" y="4146550"/>
          <p14:tracePt t="68552" x="4108450" y="4127500"/>
          <p14:tracePt t="68569" x="4127500" y="4108450"/>
          <p14:tracePt t="68586" x="4140200" y="4095750"/>
          <p14:tracePt t="68602" x="4146550" y="4083050"/>
          <p14:tracePt t="68623" x="4152900" y="4076700"/>
          <p14:tracePt t="68647" x="4159250" y="4076700"/>
          <p14:tracePt t="68655" x="4178300" y="4076700"/>
          <p14:tracePt t="68669" x="4203700" y="4076700"/>
          <p14:tracePt t="68686" x="4248150" y="4076700"/>
          <p14:tracePt t="68702" x="4324350" y="4076700"/>
          <p14:tracePt t="68703" x="4381500" y="4076700"/>
          <p14:tracePt t="68719" x="4483100" y="4076700"/>
          <p14:tracePt t="68736" x="4660900" y="4076700"/>
          <p14:tracePt t="68752" x="4921250" y="4076700"/>
          <p14:tracePt t="68769" x="5308600" y="4076700"/>
          <p14:tracePt t="68786" x="5842000" y="4076700"/>
          <p14:tracePt t="68802" x="6445250" y="4076700"/>
          <p14:tracePt t="68819" x="6807200" y="4076700"/>
          <p14:tracePt t="68836" x="6991350" y="4038600"/>
          <p14:tracePt t="68852" x="7004050" y="4038600"/>
          <p14:tracePt t="68951" x="6991350" y="4038600"/>
          <p14:tracePt t="68959" x="6959600" y="4038600"/>
          <p14:tracePt t="68969" x="6934200" y="4032250"/>
          <p14:tracePt t="68986" x="6845300" y="4032250"/>
          <p14:tracePt t="69002" x="6667500" y="4032250"/>
          <p14:tracePt t="69019" x="6457950" y="4032250"/>
          <p14:tracePt t="69036" x="6216650" y="4032250"/>
          <p14:tracePt t="69052" x="5924550" y="4032250"/>
          <p14:tracePt t="69069" x="5645150" y="4032250"/>
          <p14:tracePt t="69086" x="5403850" y="4019550"/>
          <p14:tracePt t="69102" x="5270500" y="3968750"/>
          <p14:tracePt t="69119" x="5213350" y="3943350"/>
          <p14:tracePt t="69135" x="5207000" y="3930650"/>
          <p14:tracePt t="69152" x="5213350" y="3892550"/>
          <p14:tracePt t="69169" x="5270500" y="3867150"/>
          <p14:tracePt t="69186" x="5340350" y="3835400"/>
          <p14:tracePt t="69202" x="5486400" y="3810000"/>
          <p14:tracePt t="69219" x="5651500" y="3771900"/>
          <p14:tracePt t="69236" x="5829300" y="3746500"/>
          <p14:tracePt t="69253" x="5994400" y="3683000"/>
          <p14:tracePt t="69269" x="6127750" y="3632200"/>
          <p14:tracePt t="69285" x="6248400" y="3587750"/>
          <p14:tracePt t="69302" x="6305550" y="3549650"/>
          <p14:tracePt t="69319" x="6356350" y="3505200"/>
          <p14:tracePt t="69336" x="6381750" y="3479800"/>
          <p14:tracePt t="69353" x="6388100" y="3448050"/>
          <p14:tracePt t="69369" x="6400800" y="3422650"/>
          <p14:tracePt t="69386" x="6400800" y="3403600"/>
          <p14:tracePt t="69402" x="6400800" y="3390900"/>
          <p14:tracePt t="69419" x="6388100" y="3371850"/>
          <p14:tracePt t="69436" x="6375400" y="3365500"/>
          <p14:tracePt t="69453" x="6356350" y="3365500"/>
          <p14:tracePt t="69469" x="6330950" y="3359150"/>
          <p14:tracePt t="69486" x="6267450" y="3327400"/>
          <p14:tracePt t="69503" x="6223000" y="3308350"/>
          <p14:tracePt t="69504" x="6203950" y="3308350"/>
          <p14:tracePt t="69519" x="6146800" y="3289300"/>
          <p14:tracePt t="69536" x="6076950" y="3270250"/>
          <p14:tracePt t="69552" x="6000750" y="3270250"/>
          <p14:tracePt t="69569" x="5924550" y="3270250"/>
          <p14:tracePt t="69586" x="5873750" y="3270250"/>
          <p14:tracePt t="69695" x="5867400" y="3263900"/>
          <p14:tracePt t="69704" x="5867400" y="3257550"/>
          <p14:tracePt t="69719" x="5994400" y="3213100"/>
          <p14:tracePt t="69736" x="6203950" y="3086100"/>
          <p14:tracePt t="69753" x="6261100" y="3028950"/>
          <p14:tracePt t="69769" x="6286500" y="3003550"/>
          <p14:tracePt t="69786" x="6286500" y="2971800"/>
          <p14:tracePt t="69803" x="6286500" y="2927350"/>
          <p14:tracePt t="69819" x="6286500" y="2914650"/>
          <p14:tracePt t="69836" x="6267450" y="2857500"/>
          <p14:tracePt t="69853" x="6223000" y="2774950"/>
          <p14:tracePt t="69869" x="6127750" y="2647950"/>
          <p14:tracePt t="69886" x="6045200" y="2559050"/>
          <p14:tracePt t="69903" x="5937250" y="2457450"/>
          <p14:tracePt t="69920" x="5734050" y="2317750"/>
          <p14:tracePt t="69936" x="5619750" y="2273300"/>
          <p14:tracePt t="69953" x="5581650" y="2266950"/>
          <p14:tracePt t="70007" x="5575300" y="2279650"/>
          <p14:tracePt t="70015" x="5568950" y="2286000"/>
          <p14:tracePt t="70024" x="5556250" y="2298700"/>
          <p14:tracePt t="70036" x="5543550" y="2317750"/>
          <p14:tracePt t="70053" x="5524500" y="2343150"/>
          <p14:tracePt t="70069" x="5499100" y="2362200"/>
          <p14:tracePt t="70086" x="5486400" y="2374900"/>
          <p14:tracePt t="70103" x="5441950" y="2381250"/>
          <p14:tracePt t="70119" x="5334000" y="2393950"/>
          <p14:tracePt t="70136" x="5264150" y="2393950"/>
          <p14:tracePt t="70153" x="5219700" y="2393950"/>
          <p14:tracePt t="70169" x="5200650" y="2393950"/>
          <p14:tracePt t="70255" x="5194300" y="2393950"/>
          <p14:tracePt t="70279" x="5175250" y="2400300"/>
          <p14:tracePt t="70295" x="5168900" y="2419350"/>
          <p14:tracePt t="70320" x="5149850" y="2438400"/>
          <p14:tracePt t="70327" x="5149850" y="2444750"/>
          <p14:tracePt t="70336" x="5149850" y="2451100"/>
          <p14:tracePt t="70352" x="5143500" y="2470150"/>
          <p14:tracePt t="70369" x="5143500" y="2501900"/>
          <p14:tracePt t="70386" x="5143500" y="2520950"/>
          <p14:tracePt t="70403" x="5143500" y="2546350"/>
          <p14:tracePt t="70420" x="5143500" y="2584450"/>
          <p14:tracePt t="70436" x="5143500" y="2616200"/>
          <p14:tracePt t="70453" x="5143500" y="2628900"/>
          <p14:tracePt t="70469" x="5143500" y="2641600"/>
          <p14:tracePt t="70520" x="5130800" y="2660650"/>
          <p14:tracePt t="70600" x="5124450" y="2660650"/>
          <p14:tracePt t="70608" x="5124450" y="2654300"/>
          <p14:tracePt t="70619" x="5124450" y="2628900"/>
          <p14:tracePt t="70637" x="5124450" y="2584450"/>
          <p14:tracePt t="70653" x="5124450" y="2565400"/>
          <p14:tracePt t="70669" x="5124450" y="2501900"/>
          <p14:tracePt t="70687" x="5124450" y="2476500"/>
          <p14:tracePt t="70703" x="5124450" y="2463800"/>
          <p14:tracePt t="70719" x="5124450" y="2451100"/>
          <p14:tracePt t="70904" x="5124450" y="2444750"/>
          <p14:tracePt t="70976" x="5124450" y="2438400"/>
          <p14:tracePt t="70992" x="5124450" y="2432050"/>
          <p14:tracePt t="73048" x="5124450" y="2438400"/>
          <p14:tracePt t="73064" x="5124450" y="2451100"/>
          <p14:tracePt t="73072" x="5124450" y="2457450"/>
          <p14:tracePt t="73096" x="5105400" y="2470150"/>
          <p14:tracePt t="73120" x="5105400" y="2482850"/>
          <p14:tracePt t="73168" x="5105400" y="2489200"/>
          <p14:tracePt t="73200" x="5099050" y="2495550"/>
          <p14:tracePt t="73256" x="5092700" y="2501900"/>
          <p14:tracePt t="73504" x="5099050" y="2501900"/>
          <p14:tracePt t="73520" x="5111750" y="2501900"/>
          <p14:tracePt t="74008" x="5118100" y="2508250"/>
          <p14:tracePt t="74040" x="5118100" y="2514600"/>
          <p14:tracePt t="75401" x="5124450" y="2514600"/>
          <p14:tracePt t="75617" x="5130800" y="2514600"/>
          <p14:tracePt t="75625" x="5137150" y="2508250"/>
          <p14:tracePt t="75649" x="5143500" y="2501900"/>
          <p14:tracePt t="75657" x="5156200" y="2495550"/>
          <p14:tracePt t="75673" x="5162550" y="2489200"/>
          <p14:tracePt t="75729" x="5162550" y="2476500"/>
          <p14:tracePt t="76849" x="5181600" y="2444750"/>
          <p14:tracePt t="76866" x="5187950" y="2425700"/>
          <p14:tracePt t="76873" x="5187950" y="2419350"/>
          <p14:tracePt t="76905" x="5187950" y="2413000"/>
          <p14:tracePt t="77169" x="5187950" y="2400300"/>
          <p14:tracePt t="77177" x="5187950" y="2393950"/>
          <p14:tracePt t="77193" x="5194300" y="2368550"/>
          <p14:tracePt t="77241" x="5194300" y="2362200"/>
          <p14:tracePt t="77249" x="5207000" y="2355850"/>
          <p14:tracePt t="77617" x="5207000" y="2336800"/>
          <p14:tracePt t="77633" x="5207000" y="2330450"/>
          <p14:tracePt t="77649" x="5207000" y="2324100"/>
          <p14:tracePt t="77937" x="5207000" y="2317750"/>
          <p14:tracePt t="77953" x="5207000" y="2298700"/>
          <p14:tracePt t="77961" x="5207000" y="2292350"/>
          <p14:tracePt t="77977" x="5207000" y="2286000"/>
          <p14:tracePt t="78018" x="5207000" y="2279650"/>
          <p14:tracePt t="78041" x="5219700" y="2260600"/>
          <p14:tracePt t="78097" x="5219700" y="2254250"/>
          <p14:tracePt t="78145" x="5219700" y="2247900"/>
          <p14:tracePt t="78194" x="5219700" y="2241550"/>
          <p14:tracePt t="78241" x="5219700" y="2222500"/>
          <p14:tracePt t="78305" x="5219700" y="2216150"/>
          <p14:tracePt t="78338" x="5219700" y="2209800"/>
          <p14:tracePt t="78345" x="5219700" y="2203450"/>
          <p14:tracePt t="78378" x="5219700" y="2184400"/>
          <p14:tracePt t="78401" x="5219700" y="2178050"/>
          <p14:tracePt t="78658" x="5226050" y="2190750"/>
          <p14:tracePt t="78665" x="5226050" y="2216150"/>
          <p14:tracePt t="78673" x="5226050" y="2222500"/>
          <p14:tracePt t="78688" x="5226050" y="2247900"/>
          <p14:tracePt t="78705" x="5226050" y="2292350"/>
          <p14:tracePt t="78722" x="5226050" y="2336800"/>
          <p14:tracePt t="78738" x="5226050" y="2349500"/>
          <p14:tracePt t="78755" x="5226050" y="2355850"/>
          <p14:tracePt t="78771" x="5226050" y="2381250"/>
          <p14:tracePt t="78788" x="5226050" y="2387600"/>
          <p14:tracePt t="78805" x="5226050" y="2393950"/>
          <p14:tracePt t="78821" x="5226050" y="2419350"/>
          <p14:tracePt t="78838" x="5226050" y="2432050"/>
          <p14:tracePt t="78855" x="5226050" y="2457450"/>
          <p14:tracePt t="78871" x="5226050" y="2470150"/>
          <p14:tracePt t="78888" x="5226050" y="2501900"/>
          <p14:tracePt t="78905" x="5226050" y="2508250"/>
          <p14:tracePt t="78921" x="5226050" y="2533650"/>
          <p14:tracePt t="78945" x="5226050" y="2540000"/>
          <p14:tracePt t="79154" x="5219700" y="2527300"/>
          <p14:tracePt t="79170" x="5219700" y="2501900"/>
          <p14:tracePt t="79178" x="5219700" y="2495550"/>
          <p14:tracePt t="79188" x="5219700" y="2476500"/>
          <p14:tracePt t="79205" x="5207000" y="2444750"/>
          <p14:tracePt t="79221" x="5200650" y="2419350"/>
          <p14:tracePt t="79238" x="5181600" y="2400300"/>
          <p14:tracePt t="79255" x="5181600" y="2393950"/>
          <p14:tracePt t="79272" x="5181600" y="2368550"/>
          <p14:tracePt t="79288" x="5181600" y="2362200"/>
          <p14:tracePt t="79305" x="5181600" y="2355850"/>
          <p14:tracePt t="79322" x="5175250" y="2343150"/>
          <p14:tracePt t="79338" x="5175250" y="2330450"/>
          <p14:tracePt t="79355" x="5175250" y="2324100"/>
          <p14:tracePt t="79371" x="5175250" y="2317750"/>
          <p14:tracePt t="79388" x="5175250" y="2292350"/>
          <p14:tracePt t="79405" x="5175250" y="2286000"/>
          <p14:tracePt t="79426" x="5175250" y="2279650"/>
          <p14:tracePt t="80962" x="5175250" y="2266950"/>
          <p14:tracePt t="80970" x="5175250" y="2254250"/>
          <p14:tracePt t="80986" x="5175250" y="2247900"/>
          <p14:tracePt t="80994" x="5175250" y="2241550"/>
          <p14:tracePt t="81005" x="5175250" y="2228850"/>
          <p14:tracePt t="81022" x="5175250" y="2209800"/>
          <p14:tracePt t="81038" x="5175250" y="2178050"/>
          <p14:tracePt t="81055" x="5175250" y="2165350"/>
          <p14:tracePt t="81072" x="5175250" y="2146300"/>
          <p14:tracePt t="81088" x="5175250" y="2133600"/>
          <p14:tracePt t="81105" x="5175250" y="2127250"/>
          <p14:tracePt t="81122" x="5175250" y="2108200"/>
          <p14:tracePt t="81139" x="5175250" y="2101850"/>
          <p14:tracePt t="86620" x="5187950" y="2120900"/>
          <p14:tracePt t="89972" x="5187950" y="2159000"/>
          <p14:tracePt t="89980" x="5187950" y="2197100"/>
          <p14:tracePt t="89991" x="5187950" y="2235200"/>
          <p14:tracePt t="90007" x="5207000" y="2336800"/>
          <p14:tracePt t="90024" x="5245100" y="2419350"/>
          <p14:tracePt t="90041" x="5295900" y="2508250"/>
          <p14:tracePt t="90057" x="5340350" y="2622550"/>
          <p14:tracePt t="90074" x="5397500" y="2743200"/>
          <p14:tracePt t="90091" x="5461000" y="2889250"/>
          <p14:tracePt t="90107" x="5556250" y="3092450"/>
          <p14:tracePt t="90124" x="5746750" y="3511550"/>
          <p14:tracePt t="90141" x="5886450" y="3746500"/>
          <p14:tracePt t="90158" x="6026150" y="3987800"/>
          <p14:tracePt t="90174" x="6102350" y="4108450"/>
          <p14:tracePt t="90191" x="6146800" y="4229100"/>
          <p14:tracePt t="90207" x="6159500" y="4292600"/>
          <p14:tracePt t="90224" x="6165850" y="4330700"/>
          <p14:tracePt t="90241" x="6165850" y="4337050"/>
          <p14:tracePt t="90257" x="6165850" y="4349750"/>
          <p14:tracePt t="90275" x="6165850" y="4368800"/>
          <p14:tracePt t="90291" x="6165850" y="4400550"/>
          <p14:tracePt t="90307" x="6165850" y="4432300"/>
          <p14:tracePt t="90324" x="6165850" y="4470400"/>
          <p14:tracePt t="90341" x="6165850" y="4527550"/>
          <p14:tracePt t="90357" x="6197600" y="4572000"/>
          <p14:tracePt t="90374" x="6216650" y="4629150"/>
          <p14:tracePt t="90391" x="6254750" y="4692650"/>
          <p14:tracePt t="90408" x="6292850" y="4749800"/>
          <p14:tracePt t="90424" x="6299200" y="4762500"/>
          <p14:tracePt t="90441" x="6318250" y="4787900"/>
          <p14:tracePt t="90457" x="6324600" y="4800600"/>
          <p14:tracePt t="90474" x="6330950" y="4813300"/>
          <p14:tracePt t="90491" x="6337300" y="4813300"/>
          <p14:tracePt t="90748" x="6337300" y="4806950"/>
          <p14:tracePt t="91052" x="6350000" y="4806950"/>
          <p14:tracePt t="91060" x="6375400" y="4832350"/>
          <p14:tracePt t="91074" x="6521450" y="4908550"/>
          <p14:tracePt t="91091" x="6889750" y="5041900"/>
          <p14:tracePt t="91107" x="7302500" y="5137150"/>
          <p14:tracePt t="91125" x="7658100" y="5194300"/>
          <p14:tracePt t="91141" x="7683500" y="5194300"/>
          <p14:tracePt t="91173" x="7689850" y="5200650"/>
          <p14:tracePt t="91204" x="7689850" y="5207000"/>
          <p14:tracePt t="91212" x="7683500" y="5226050"/>
          <p14:tracePt t="91224" x="7677150" y="5232400"/>
          <p14:tracePt t="91241" x="7639050" y="5257800"/>
          <p14:tracePt t="91258" x="7594600" y="5289550"/>
          <p14:tracePt t="91275" x="7556500" y="5353050"/>
          <p14:tracePt t="91291" x="7537450" y="5397500"/>
          <p14:tracePt t="91307" x="7505700" y="5454650"/>
          <p14:tracePt t="91324" x="7505700" y="5549900"/>
          <p14:tracePt t="91341" x="7505700" y="5626100"/>
          <p14:tracePt t="91357" x="7505700" y="5734050"/>
          <p14:tracePt t="91375" x="7524750" y="5816600"/>
          <p14:tracePt t="91391" x="7581900" y="5937250"/>
          <p14:tracePt t="91408" x="7607300" y="6007100"/>
          <p14:tracePt t="91424" x="7670800" y="6083300"/>
          <p14:tracePt t="91441" x="7696200" y="6108700"/>
          <p14:tracePt t="91458" x="7734300" y="6146800"/>
          <p14:tracePt t="91474" x="7747000" y="6159500"/>
          <p14:tracePt t="91491" x="7753350" y="6159500"/>
          <p14:tracePt t="91508" x="7759700" y="6159500"/>
          <p14:tracePt t="91524" x="7772400" y="6159500"/>
          <p14:tracePt t="91556" x="7778750" y="6159500"/>
          <p14:tracePt t="91692" x="7785100" y="6153150"/>
          <p14:tracePt t="91700" x="7785100" y="6134100"/>
          <p14:tracePt t="91708" x="7766050" y="6115050"/>
          <p14:tracePt t="91724" x="7747000" y="6076950"/>
          <p14:tracePt t="91788" x="7740650" y="6057900"/>
          <p14:tracePt t="91796" x="7740650" y="6051550"/>
          <p14:tracePt t="91808" x="7721600" y="6032500"/>
          <p14:tracePt t="91824" x="7702550" y="6026150"/>
          <p14:tracePt t="91841" x="7677150" y="6013450"/>
          <p14:tracePt t="91858" x="7639050" y="5994400"/>
          <p14:tracePt t="91876" x="7632700" y="5988050"/>
          <p14:tracePt t="91892" x="7626350" y="5981700"/>
          <p14:tracePt t="91925" x="7620000" y="5981700"/>
          <p14:tracePt t="91933" x="7600950" y="5975350"/>
          <p14:tracePt t="91941" x="7594600" y="5975350"/>
          <p14:tracePt t="91965" x="7588250" y="5975350"/>
          <p14:tracePt t="91997" x="7581900" y="5975350"/>
          <p14:tracePt t="92061" x="7569200" y="5962650"/>
          <p14:tracePt t="92068" x="7562850" y="5956300"/>
          <p14:tracePt t="92085" x="7556500" y="5949950"/>
          <p14:tracePt t="92093" x="7550150" y="5949950"/>
          <p14:tracePt t="92108" x="7543800" y="5943600"/>
          <p14:tracePt t="92124" x="7512050" y="5911850"/>
          <p14:tracePt t="92141" x="7493000" y="5899150"/>
          <p14:tracePt t="92158" x="7473950" y="5873750"/>
          <p14:tracePt t="92174" x="7461250" y="5854700"/>
          <p14:tracePt t="92191" x="7461250" y="5848350"/>
          <p14:tracePt t="92208" x="7461250" y="5842000"/>
          <p14:tracePt t="92925" x="7461250" y="583565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err="1" smtClean="0">
                <a:latin typeface="+mn-lt"/>
              </a:rPr>
              <a:t>Oort</a:t>
            </a:r>
            <a:r>
              <a:rPr lang="en-CA" b="1" dirty="0" smtClean="0">
                <a:latin typeface="+mn-lt"/>
              </a:rPr>
              <a:t> cloud</a:t>
            </a:r>
            <a:endParaRPr lang="en-CA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124" y="1494000"/>
            <a:ext cx="4860000" cy="4860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63606" y="6488668"/>
            <a:ext cx="4236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CA" dirty="0" err="1" smtClean="0">
                <a:solidFill>
                  <a:srgbClr val="FF0000"/>
                </a:solidFill>
                <a:hlinkClick r:id="rId5"/>
              </a:rPr>
              <a:t>Oort</a:t>
            </a:r>
            <a:r>
              <a:rPr lang="en-CA" dirty="0" smtClean="0">
                <a:solidFill>
                  <a:srgbClr val="FF0000"/>
                </a:solidFill>
                <a:hlinkClick r:id="rId5"/>
              </a:rPr>
              <a:t> Cloud  </a:t>
            </a:r>
            <a:r>
              <a:rPr lang="en-CA" dirty="0" smtClean="0">
                <a:solidFill>
                  <a:srgbClr val="FF0000"/>
                </a:solidFill>
              </a:rPr>
              <a:t>– </a:t>
            </a:r>
            <a:r>
              <a:rPr lang="en-CA" dirty="0">
                <a:solidFill>
                  <a:srgbClr val="FF0000"/>
                </a:solidFill>
              </a:rPr>
              <a:t>artwork:  </a:t>
            </a:r>
            <a:r>
              <a:rPr lang="en-CA" dirty="0">
                <a:solidFill>
                  <a:srgbClr val="FF0000"/>
                </a:solidFill>
                <a:hlinkClick r:id="rId6" action="ppaction://hlinkfile"/>
              </a:rPr>
              <a:t>laurinemoreau.com</a:t>
            </a:r>
            <a:endParaRPr lang="en-CA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85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093"/>
    </mc:Choice>
    <mc:Fallback>
      <p:transition spd="slow" advTm="128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60" x="7448550" y="5816600"/>
          <p14:tracePt t="2768" x="7442200" y="5816600"/>
          <p14:tracePt t="2776" x="7429500" y="5816600"/>
          <p14:tracePt t="2786" x="7410450" y="5816600"/>
          <p14:tracePt t="2803" x="7353300" y="5816600"/>
          <p14:tracePt t="2820" x="7258050" y="5816600"/>
          <p14:tracePt t="2837" x="7194550" y="5816600"/>
          <p14:tracePt t="2853" x="7137400" y="5822950"/>
          <p14:tracePt t="2870" x="7092950" y="5848350"/>
          <p14:tracePt t="2886" x="7054850" y="5861050"/>
          <p14:tracePt t="2903" x="7010400" y="5880100"/>
          <p14:tracePt t="2920" x="6997700" y="5892800"/>
          <p14:tracePt t="2936" x="6985000" y="5905500"/>
          <p14:tracePt t="2953" x="6985000" y="5937250"/>
          <p14:tracePt t="2970" x="6985000" y="5975350"/>
          <p14:tracePt t="2986" x="6985000" y="6007100"/>
          <p14:tracePt t="3004" x="6985000" y="6019800"/>
          <p14:tracePt t="3020" x="6985000" y="6045200"/>
          <p14:tracePt t="3037" x="6985000" y="6051550"/>
          <p14:tracePt t="3053" x="6991350" y="6051550"/>
          <p14:tracePt t="3070" x="7023100" y="6051550"/>
          <p14:tracePt t="3087" x="7080250" y="5988050"/>
          <p14:tracePt t="3103" x="7156450" y="5835650"/>
          <p14:tracePt t="3120" x="7270750" y="5505450"/>
          <p14:tracePt t="3136" x="7283450" y="5276850"/>
          <p14:tracePt t="3153" x="7283450" y="5035550"/>
          <p14:tracePt t="3170" x="7283450" y="4775200"/>
          <p14:tracePt t="3187" x="7232650" y="4578350"/>
          <p14:tracePt t="3203" x="7194550" y="4362450"/>
          <p14:tracePt t="3220" x="7169150" y="4235450"/>
          <p14:tracePt t="3237" x="7131050" y="4102100"/>
          <p14:tracePt t="3253" x="7105650" y="4057650"/>
          <p14:tracePt t="3270" x="7086600" y="4000500"/>
          <p14:tracePt t="3286" x="7067550" y="3949700"/>
          <p14:tracePt t="3303" x="7067550" y="3943350"/>
          <p14:tracePt t="3320" x="7061200" y="3937000"/>
          <p14:tracePt t="3640" x="7061200" y="3924300"/>
          <p14:tracePt t="3648" x="7061200" y="3879850"/>
          <p14:tracePt t="3656" x="7086600" y="3810000"/>
          <p14:tracePt t="3670" x="7124700" y="3727450"/>
          <p14:tracePt t="3687" x="7258050" y="3556000"/>
          <p14:tracePt t="3703" x="7359650" y="3429000"/>
          <p14:tracePt t="3720" x="7486650" y="3289300"/>
          <p14:tracePt t="3737" x="7556500" y="3206750"/>
          <p14:tracePt t="3753" x="7607300" y="3136900"/>
          <p14:tracePt t="3771" x="7626350" y="3092450"/>
          <p14:tracePt t="3787" x="7645400" y="3054350"/>
          <p14:tracePt t="3803" x="7645400" y="3028950"/>
          <p14:tracePt t="3820" x="7645400" y="2997200"/>
          <p14:tracePt t="3837" x="7651750" y="2984500"/>
          <p14:tracePt t="3853" x="7651750" y="2971800"/>
          <p14:tracePt t="3872" x="7651750" y="2959100"/>
          <p14:tracePt t="4408" x="7683500" y="2952750"/>
          <p14:tracePt t="4416" x="7791450" y="2952750"/>
          <p14:tracePt t="4424" x="7797800" y="2952750"/>
          <p14:tracePt t="4464" x="7791450" y="2952750"/>
          <p14:tracePt t="4544" x="7778750" y="2946400"/>
          <p14:tracePt t="4560" x="7778750" y="2927350"/>
          <p14:tracePt t="4576" x="7778750" y="2921000"/>
          <p14:tracePt t="4600" x="7778750" y="2914650"/>
          <p14:tracePt t="4905" x="7778750" y="2889250"/>
          <p14:tracePt t="4912" x="7778750" y="2882900"/>
          <p14:tracePt t="4921" x="7778750" y="2876550"/>
          <p14:tracePt t="4944" x="7778750" y="2870200"/>
          <p14:tracePt t="4960" x="7778750" y="2851150"/>
          <p14:tracePt t="4970" x="7785100" y="2844800"/>
          <p14:tracePt t="4987" x="7791450" y="2838450"/>
          <p14:tracePt t="5017" x="7797800" y="2832100"/>
          <p14:tracePt t="5048" x="7804150" y="2832100"/>
          <p14:tracePt t="5064" x="7823200" y="2832100"/>
          <p14:tracePt t="5081" x="7835900" y="2832100"/>
          <p14:tracePt t="5096" x="7842250" y="2832100"/>
          <p14:tracePt t="5104" x="7861300" y="2832100"/>
          <p14:tracePt t="5120" x="7867650" y="2832100"/>
          <p14:tracePt t="5129" x="7874000" y="2832100"/>
          <p14:tracePt t="5145" x="7874000" y="2838450"/>
          <p14:tracePt t="5154" x="7874000" y="2844800"/>
          <p14:tracePt t="5170" x="7874000" y="2851150"/>
          <p14:tracePt t="5188" x="7886700" y="2876550"/>
          <p14:tracePt t="5216" x="7886700" y="2882900"/>
          <p14:tracePt t="5353" x="7886700" y="2895600"/>
          <p14:tracePt t="5369" x="7886700" y="2908300"/>
          <p14:tracePt t="5408" x="7886700" y="2914650"/>
          <p14:tracePt t="5424" x="7886700" y="2921000"/>
          <p14:tracePt t="5440" x="7886700" y="2933700"/>
          <p14:tracePt t="5456" x="7886700" y="2946400"/>
          <p14:tracePt t="5473" x="7886700" y="2952750"/>
          <p14:tracePt t="5480" x="7886700" y="2959100"/>
          <p14:tracePt t="5488" x="7886700" y="2978150"/>
          <p14:tracePt t="5504" x="7886700" y="2997200"/>
          <p14:tracePt t="5520" x="7867650" y="3079750"/>
          <p14:tracePt t="5537" x="7848600" y="3149600"/>
          <p14:tracePt t="5554" x="7816850" y="3251200"/>
          <p14:tracePt t="5570" x="7766050" y="3384550"/>
          <p14:tracePt t="5587" x="7677150" y="3556000"/>
          <p14:tracePt t="5604" x="7556500" y="3746500"/>
          <p14:tracePt t="5620" x="7442200" y="3949700"/>
          <p14:tracePt t="5637" x="7366000" y="4102100"/>
          <p14:tracePt t="5654" x="7283450" y="4210050"/>
          <p14:tracePt t="5670" x="7213600" y="4318000"/>
          <p14:tracePt t="5687" x="7137400" y="4394200"/>
          <p14:tracePt t="5704" x="7048500" y="4445000"/>
          <p14:tracePt t="5720" x="6794500" y="4521200"/>
          <p14:tracePt t="5737" x="6597650" y="4565650"/>
          <p14:tracePt t="5754" x="6362700" y="4648200"/>
          <p14:tracePt t="5771" x="6165850" y="4686300"/>
          <p14:tracePt t="5787" x="6000750" y="4737100"/>
          <p14:tracePt t="5804" x="5880100" y="4768850"/>
          <p14:tracePt t="5820" x="5810250" y="4768850"/>
          <p14:tracePt t="5837" x="5765800" y="4768850"/>
          <p14:tracePt t="5854" x="5721350" y="4768850"/>
          <p14:tracePt t="5870" x="5670550" y="4768850"/>
          <p14:tracePt t="5887" x="5575300" y="4768850"/>
          <p14:tracePt t="5904" x="5492750" y="4743450"/>
          <p14:tracePt t="5905" x="5403850" y="4743450"/>
          <p14:tracePt t="5921" x="5308600" y="4711700"/>
          <p14:tracePt t="5938" x="5226050" y="4705350"/>
          <p14:tracePt t="5954" x="5149850" y="4648200"/>
          <p14:tracePt t="5970" x="5092700" y="4597400"/>
          <p14:tracePt t="5987" x="5060950" y="4565650"/>
          <p14:tracePt t="6004" x="5029200" y="4527550"/>
          <p14:tracePt t="6021" x="5022850" y="4489450"/>
          <p14:tracePt t="6037" x="5016500" y="4457700"/>
          <p14:tracePt t="6054" x="4997450" y="4419600"/>
          <p14:tracePt t="6071" x="4991100" y="4400550"/>
          <p14:tracePt t="6087" x="4978400" y="4375150"/>
          <p14:tracePt t="6104" x="4972050" y="4368800"/>
          <p14:tracePt t="6121" x="4965700" y="4356100"/>
          <p14:tracePt t="6137" x="4959350" y="4343400"/>
          <p14:tracePt t="6154" x="4940300" y="4337050"/>
          <p14:tracePt t="6170" x="4933950" y="4330700"/>
          <p14:tracePt t="6187" x="4927600" y="4324350"/>
          <p14:tracePt t="6209" x="4921250" y="4324350"/>
          <p14:tracePt t="6257" x="4902200" y="4311650"/>
          <p14:tracePt t="6385" x="4914900" y="4318000"/>
          <p14:tracePt t="6393" x="4933950" y="4343400"/>
          <p14:tracePt t="6404" x="4946650" y="4375150"/>
          <p14:tracePt t="6420" x="4972050" y="4413250"/>
          <p14:tracePt t="6437" x="5003800" y="4483100"/>
          <p14:tracePt t="6454" x="5041900" y="4527550"/>
          <p14:tracePt t="6471" x="5080000" y="4578350"/>
          <p14:tracePt t="6487" x="5137150" y="4635500"/>
          <p14:tracePt t="6504" x="5187950" y="4686300"/>
          <p14:tracePt t="6521" x="5232400" y="4730750"/>
          <p14:tracePt t="6537" x="5264150" y="4762500"/>
          <p14:tracePt t="6554" x="5283200" y="4775200"/>
          <p14:tracePt t="6571" x="5295900" y="4781550"/>
          <p14:tracePt t="6587" x="5302250" y="4781550"/>
          <p14:tracePt t="6604" x="5321300" y="4781550"/>
          <p14:tracePt t="6621" x="5346700" y="4768850"/>
          <p14:tracePt t="6637" x="5353050" y="4756150"/>
          <p14:tracePt t="6654" x="5372100" y="4718050"/>
          <p14:tracePt t="6671" x="5384800" y="4699000"/>
          <p14:tracePt t="6687" x="5384800" y="4654550"/>
          <p14:tracePt t="6704" x="5384800" y="4603750"/>
          <p14:tracePt t="6721" x="5372100" y="4540250"/>
          <p14:tracePt t="6737" x="5327650" y="4476750"/>
          <p14:tracePt t="6754" x="5302250" y="4432300"/>
          <p14:tracePt t="6771" x="5270500" y="4400550"/>
          <p14:tracePt t="6787" x="5213350" y="4349750"/>
          <p14:tracePt t="6804" x="5175250" y="4337050"/>
          <p14:tracePt t="6821" x="5130800" y="4311650"/>
          <p14:tracePt t="6837" x="5105400" y="4286250"/>
          <p14:tracePt t="6854" x="5080000" y="4260850"/>
          <p14:tracePt t="6871" x="5067300" y="4248150"/>
          <p14:tracePt t="6888" x="5041900" y="4216400"/>
          <p14:tracePt t="6904" x="5016500" y="4191000"/>
          <p14:tracePt t="6905" x="5010150" y="4184650"/>
          <p14:tracePt t="6921" x="4991100" y="4152900"/>
          <p14:tracePt t="6938" x="4978400" y="4127500"/>
          <p14:tracePt t="6954" x="4959350" y="4102100"/>
          <p14:tracePt t="6971" x="4921250" y="4057650"/>
          <p14:tracePt t="6987" x="4908550" y="4044950"/>
          <p14:tracePt t="7004" x="4883150" y="4025900"/>
          <p14:tracePt t="7021" x="4870450" y="4019550"/>
          <p14:tracePt t="7038" x="4864100" y="4013200"/>
          <p14:tracePt t="7055" x="4857750" y="4006850"/>
          <p14:tracePt t="7073" x="4838700" y="4000500"/>
          <p14:tracePt t="7087" x="4832350" y="4000500"/>
          <p14:tracePt t="7104" x="4806950" y="3981450"/>
          <p14:tracePt t="7105" x="4781550" y="3968750"/>
          <p14:tracePt t="7121" x="4749800" y="3968750"/>
          <p14:tracePt t="7138" x="4705350" y="3968750"/>
          <p14:tracePt t="7154" x="4660900" y="3968750"/>
          <p14:tracePt t="7171" x="4603750" y="3968750"/>
          <p14:tracePt t="7187" x="4546600" y="3968750"/>
          <p14:tracePt t="7204" x="4502150" y="3968750"/>
          <p14:tracePt t="7221" x="4476750" y="3968750"/>
          <p14:tracePt t="7497" x="4470400" y="3962400"/>
          <p14:tracePt t="7505" x="4470400" y="3956050"/>
          <p14:tracePt t="7521" x="4508500" y="3924300"/>
          <p14:tracePt t="7538" x="4514850" y="3911600"/>
          <p14:tracePt t="7554" x="4521200" y="3898900"/>
          <p14:tracePt t="7849" x="4514850" y="3898900"/>
          <p14:tracePt t="7929" x="4514850" y="3905250"/>
          <p14:tracePt t="9434" x="4514850" y="3917950"/>
          <p14:tracePt t="9441" x="4546600" y="3917950"/>
          <p14:tracePt t="9455" x="4591050" y="3917950"/>
          <p14:tracePt t="9471" x="4654550" y="3911600"/>
          <p14:tracePt t="9488" x="4699000" y="3911600"/>
          <p14:tracePt t="9505" x="4737100" y="3911600"/>
          <p14:tracePt t="9521" x="4768850" y="3911600"/>
          <p14:tracePt t="9538" x="4800600" y="3911600"/>
          <p14:tracePt t="9555" x="4857750" y="3930650"/>
          <p14:tracePt t="9571" x="4921250" y="3930650"/>
          <p14:tracePt t="9589" x="5048250" y="3930650"/>
          <p14:tracePt t="9605" x="5168900" y="3930650"/>
          <p14:tracePt t="9622" x="5346700" y="3930650"/>
          <p14:tracePt t="9638" x="5594350" y="3911600"/>
          <p14:tracePt t="9655" x="5842000" y="3854450"/>
          <p14:tracePt t="9671" x="6019800" y="3829050"/>
          <p14:tracePt t="9688" x="6096000" y="3797300"/>
          <p14:tracePt t="9705" x="6121400" y="3797300"/>
          <p14:tracePt t="9882" x="6134100" y="3797300"/>
          <p14:tracePt t="9890" x="6153150" y="3797300"/>
          <p14:tracePt t="9905" x="6159500" y="3797300"/>
          <p14:tracePt t="9922" x="6242050" y="3797300"/>
          <p14:tracePt t="9938" x="6318250" y="3797300"/>
          <p14:tracePt t="9955" x="6362700" y="3778250"/>
          <p14:tracePt t="9971" x="6419850" y="3752850"/>
          <p14:tracePt t="9988" x="6470650" y="3702050"/>
          <p14:tracePt t="10005" x="6496050" y="3663950"/>
          <p14:tracePt t="10021" x="6496050" y="3651250"/>
          <p14:tracePt t="10038" x="6515100" y="3619500"/>
          <p14:tracePt t="10056" x="6515100" y="3587750"/>
          <p14:tracePt t="10071" x="6502400" y="3581400"/>
          <p14:tracePt t="10088" x="6483350" y="3562350"/>
          <p14:tracePt t="10105" x="6445250" y="3543300"/>
          <p14:tracePt t="10122" x="6381750" y="3524250"/>
          <p14:tracePt t="10138" x="6324600" y="3517900"/>
          <p14:tracePt t="10155" x="6235700" y="3492500"/>
          <p14:tracePt t="10171" x="6178550" y="3486150"/>
          <p14:tracePt t="10188" x="6070600" y="3473450"/>
          <p14:tracePt t="10205" x="5975350" y="3473450"/>
          <p14:tracePt t="10221" x="5886450" y="3460750"/>
          <p14:tracePt t="10238" x="5822950" y="3448050"/>
          <p14:tracePt t="10255" x="5778500" y="3448050"/>
          <p14:tracePt t="10272" x="5727700" y="3448050"/>
          <p14:tracePt t="10288" x="5683250" y="3448050"/>
          <p14:tracePt t="10305" x="5626100" y="3448050"/>
          <p14:tracePt t="10306" x="5588000" y="3448050"/>
          <p14:tracePt t="10322" x="5518150" y="3460750"/>
          <p14:tracePt t="10338" x="5416550" y="3511550"/>
          <p14:tracePt t="10355" x="5321300" y="3562350"/>
          <p14:tracePt t="10371" x="5251450" y="3581400"/>
          <p14:tracePt t="10388" x="5200650" y="3606800"/>
          <p14:tracePt t="10405" x="5156200" y="3619500"/>
          <p14:tracePt t="10421" x="5137150" y="3625850"/>
          <p14:tracePt t="10438" x="5118100" y="3625850"/>
          <p14:tracePt t="10455" x="5099050" y="3644900"/>
          <p14:tracePt t="10474" x="5092700" y="3644900"/>
          <p14:tracePt t="10506" x="5073650" y="3644900"/>
          <p14:tracePt t="10530" x="5067300" y="3644900"/>
          <p14:tracePt t="10538" x="5060950" y="3644900"/>
          <p14:tracePt t="10546" x="5054600" y="3638550"/>
          <p14:tracePt t="10562" x="5041900" y="3619500"/>
          <p14:tracePt t="10572" x="5029200" y="3600450"/>
          <p14:tracePt t="10593" x="5016500" y="3594100"/>
          <p14:tracePt t="10605" x="5010150" y="3594100"/>
          <p14:tracePt t="10621" x="4978400" y="3594100"/>
          <p14:tracePt t="10638" x="4972050" y="3594100"/>
          <p14:tracePt t="10655" x="4940300" y="3594100"/>
          <p14:tracePt t="10671" x="4908550" y="3594100"/>
          <p14:tracePt t="10688" x="4889500" y="3594100"/>
          <p14:tracePt t="10705" x="4857750" y="3594100"/>
          <p14:tracePt t="10722" x="4800600" y="3606800"/>
          <p14:tracePt t="10738" x="4762500" y="3613150"/>
          <p14:tracePt t="10755" x="4730750" y="3625850"/>
          <p14:tracePt t="10771" x="4686300" y="3632200"/>
          <p14:tracePt t="10788" x="4641850" y="3651250"/>
          <p14:tracePt t="10805" x="4603750" y="3663950"/>
          <p14:tracePt t="10822" x="4591050" y="3670300"/>
          <p14:tracePt t="11434" x="4597400" y="3670300"/>
          <p14:tracePt t="11442" x="4603750" y="3670300"/>
          <p14:tracePt t="11455" x="4610100" y="3670300"/>
          <p14:tracePt t="11472" x="4635500" y="3670300"/>
          <p14:tracePt t="11488" x="4667250" y="3676650"/>
          <p14:tracePt t="11505" x="4679950" y="3676650"/>
          <p14:tracePt t="11522" x="4730750" y="3702050"/>
          <p14:tracePt t="11538" x="4768850" y="3702050"/>
          <p14:tracePt t="11555" x="4813300" y="3702050"/>
          <p14:tracePt t="11572" x="4845050" y="3702050"/>
          <p14:tracePt t="11588" x="4876800" y="3702050"/>
          <p14:tracePt t="11605" x="4889500" y="3702050"/>
          <p14:tracePt t="11622" x="4914900" y="3702050"/>
          <p14:tracePt t="11650" x="4921250" y="3702050"/>
          <p14:tracePt t="11898" x="4927600" y="3702050"/>
          <p14:tracePt t="11938" x="4946650" y="3695700"/>
          <p14:tracePt t="11946" x="4972050" y="3683000"/>
          <p14:tracePt t="11970" x="4978400" y="3676650"/>
          <p14:tracePt t="12010" x="4997450" y="3663950"/>
          <p14:tracePt t="12194" x="4978400" y="3663950"/>
          <p14:tracePt t="12202" x="4965700" y="3663950"/>
          <p14:tracePt t="12218" x="4959350" y="3663950"/>
          <p14:tracePt t="12226" x="4940300" y="3663950"/>
          <p14:tracePt t="12239" x="4933950" y="3663950"/>
          <p14:tracePt t="12255" x="4889500" y="3670300"/>
          <p14:tracePt t="12272" x="4857750" y="3670300"/>
          <p14:tracePt t="12289" x="4832350" y="3670300"/>
          <p14:tracePt t="12305" x="4800600" y="3670300"/>
          <p14:tracePt t="12322" x="4768850" y="3670300"/>
          <p14:tracePt t="12339" x="4756150" y="3670300"/>
          <p14:tracePt t="12355" x="4737100" y="3670300"/>
          <p14:tracePt t="12372" x="4730750" y="3670300"/>
          <p14:tracePt t="12389" x="4724400" y="3670300"/>
          <p14:tracePt t="12405" x="4705350" y="3670300"/>
          <p14:tracePt t="12794" x="4692650" y="3663950"/>
          <p14:tracePt t="12802" x="4679950" y="3663950"/>
          <p14:tracePt t="12818" x="4673600" y="3663950"/>
          <p14:tracePt t="12835" x="4660900" y="3663950"/>
          <p14:tracePt t="12842" x="4654550" y="3663950"/>
          <p14:tracePt t="12855" x="4635500" y="3663950"/>
          <p14:tracePt t="12872" x="4603750" y="3663950"/>
          <p14:tracePt t="12889" x="4572000" y="3663950"/>
          <p14:tracePt t="12905" x="4552950" y="3663950"/>
          <p14:tracePt t="12922" x="4527550" y="3663950"/>
          <p14:tracePt t="13187" x="4540250" y="3651250"/>
          <p14:tracePt t="13202" x="4559300" y="3651250"/>
          <p14:tracePt t="13210" x="4578350" y="3644900"/>
          <p14:tracePt t="13222" x="4584700" y="3644900"/>
          <p14:tracePt t="13239" x="4616450" y="3632200"/>
          <p14:tracePt t="13256" x="4648200" y="3632200"/>
          <p14:tracePt t="13272" x="4679950" y="3632200"/>
          <p14:tracePt t="13289" x="4705350" y="3625850"/>
          <p14:tracePt t="13306" x="4724400" y="3619500"/>
          <p14:tracePt t="13306" x="4737100" y="3619500"/>
          <p14:tracePt t="13322" x="4749800" y="3613150"/>
          <p14:tracePt t="13339" x="4762500" y="3613150"/>
          <p14:tracePt t="13356" x="4768850" y="3613150"/>
          <p14:tracePt t="13395" x="4775200" y="3613150"/>
          <p14:tracePt t="13418" x="4781550" y="3613150"/>
          <p14:tracePt t="13450" x="4794250" y="3613150"/>
          <p14:tracePt t="13466" x="4806950" y="3619500"/>
          <p14:tracePt t="13482" x="4813300" y="3619500"/>
          <p14:tracePt t="13498" x="4819650" y="3625850"/>
          <p14:tracePt t="13530" x="4832350" y="3625850"/>
          <p14:tracePt t="13538" x="4845050" y="3625850"/>
          <p14:tracePt t="13554" x="4851400" y="3632200"/>
          <p14:tracePt t="13594" x="4857750" y="3632200"/>
          <p14:tracePt t="13650" x="4870450" y="3632200"/>
          <p14:tracePt t="13699" x="4883150" y="3632200"/>
          <p14:tracePt t="13746" x="4889500" y="3632200"/>
          <p14:tracePt t="13810" x="4895850" y="3632200"/>
          <p14:tracePt t="13818" x="4902200" y="3644900"/>
          <p14:tracePt t="13834" x="4908550" y="3651250"/>
          <p14:tracePt t="13883" x="4914900" y="3651250"/>
          <p14:tracePt t="14091" x="4927600" y="3657600"/>
          <p14:tracePt t="14123" x="4921250" y="3663950"/>
          <p14:tracePt t="14146" x="4914900" y="3670300"/>
          <p14:tracePt t="14179" x="4914900" y="3676650"/>
          <p14:tracePt t="14186" x="4914900" y="3689350"/>
          <p14:tracePt t="14194" x="4908550" y="3695700"/>
          <p14:tracePt t="14226" x="4908550" y="3702050"/>
          <p14:tracePt t="14259" x="4908550" y="3714750"/>
          <p14:tracePt t="14275" x="4921250" y="3733800"/>
          <p14:tracePt t="14339" x="4927600" y="3746500"/>
          <p14:tracePt t="14371" x="4927600" y="3759200"/>
          <p14:tracePt t="14403" x="4927600" y="3765550"/>
          <p14:tracePt t="14427" x="4927600" y="3771900"/>
          <p14:tracePt t="14443" x="4927600" y="3778250"/>
          <p14:tracePt t="14451" x="4927600" y="3797300"/>
          <p14:tracePt t="14459" x="4927600" y="3803650"/>
          <p14:tracePt t="14472" x="4927600" y="3810000"/>
          <p14:tracePt t="14489" x="4927600" y="3841750"/>
          <p14:tracePt t="14506" x="4927600" y="3860800"/>
          <p14:tracePt t="14506" x="4927600" y="3873500"/>
          <p14:tracePt t="14522" x="4927600" y="3898900"/>
          <p14:tracePt t="14539" x="4927600" y="3924300"/>
          <p14:tracePt t="14556" x="4927600" y="3930650"/>
          <p14:tracePt t="14572" x="4933950" y="3937000"/>
          <p14:tracePt t="14594" x="4933950" y="3949700"/>
          <p14:tracePt t="14891" x="4946650" y="3949700"/>
          <p14:tracePt t="14899" x="4946650" y="3924300"/>
          <p14:tracePt t="14907" x="4959350" y="3905250"/>
          <p14:tracePt t="14923" x="4972050" y="3873500"/>
          <p14:tracePt t="14939" x="4972050" y="3841750"/>
          <p14:tracePt t="14956" x="4972050" y="3810000"/>
          <p14:tracePt t="14973" x="4972050" y="3784600"/>
          <p14:tracePt t="14989" x="4972050" y="3759200"/>
          <p14:tracePt t="15006" x="4972050" y="3752850"/>
          <p14:tracePt t="15035" x="4972050" y="3746500"/>
          <p14:tracePt t="15043" x="4978400" y="3740150"/>
          <p14:tracePt t="15059" x="4978400" y="3733800"/>
          <p14:tracePt t="15073" x="4978400" y="3721100"/>
          <p14:tracePt t="15089" x="4984750" y="3708400"/>
          <p14:tracePt t="15106" x="4984750" y="3689350"/>
          <p14:tracePt t="15123" x="5003800" y="3670300"/>
          <p14:tracePt t="15155" x="5003800" y="3663950"/>
          <p14:tracePt t="15179" x="5010150" y="3651250"/>
          <p14:tracePt t="15235" x="5010150" y="3638550"/>
          <p14:tracePt t="15259" x="5010150" y="3632200"/>
          <p14:tracePt t="15467" x="5010150" y="3644900"/>
          <p14:tracePt t="15475" x="5010150" y="3651250"/>
          <p14:tracePt t="15491" x="5003800" y="3676650"/>
          <p14:tracePt t="15507" x="5003800" y="3683000"/>
          <p14:tracePt t="15523" x="4997450" y="3727450"/>
          <p14:tracePt t="15539" x="4997450" y="3759200"/>
          <p14:tracePt t="15556" x="4997450" y="3803650"/>
          <p14:tracePt t="15573" x="4984750" y="3848100"/>
          <p14:tracePt t="15589" x="4984750" y="3905250"/>
          <p14:tracePt t="15606" x="4984750" y="3949700"/>
          <p14:tracePt t="15623" x="4984750" y="3981450"/>
          <p14:tracePt t="15639" x="4984750" y="4025900"/>
          <p14:tracePt t="15656" x="4984750" y="4038600"/>
          <p14:tracePt t="15673" x="4984750" y="4064000"/>
          <p14:tracePt t="15689" x="4984750" y="4076700"/>
          <p14:tracePt t="15706" x="4984750" y="4095750"/>
          <p14:tracePt t="15707" x="4984750" y="4102100"/>
          <p14:tracePt t="15723" x="4984750" y="4108450"/>
          <p14:tracePt t="15915" x="4984750" y="4102100"/>
          <p14:tracePt t="15923" x="4984750" y="4076700"/>
          <p14:tracePt t="15940" x="4972050" y="4051300"/>
          <p14:tracePt t="15956" x="4972050" y="4019550"/>
          <p14:tracePt t="15973" x="4972050" y="3975100"/>
          <p14:tracePt t="15989" x="4959350" y="3937000"/>
          <p14:tracePt t="16006" x="4953000" y="3892550"/>
          <p14:tracePt t="16023" x="4953000" y="3886200"/>
          <p14:tracePt t="16040" x="4953000" y="3860800"/>
          <p14:tracePt t="16057" x="4953000" y="3854450"/>
          <p14:tracePt t="16075" x="4953000" y="3848100"/>
          <p14:tracePt t="16091" x="4953000" y="3841750"/>
          <p14:tracePt t="16106" x="4953000" y="3822700"/>
          <p14:tracePt t="16123" x="4953000" y="3771900"/>
          <p14:tracePt t="16139" x="4953000" y="3740150"/>
          <p14:tracePt t="16156" x="4953000" y="3695700"/>
          <p14:tracePt t="16173" x="4953000" y="3676650"/>
          <p14:tracePt t="16190" x="4953000" y="3638550"/>
          <p14:tracePt t="16206" x="4953000" y="3619500"/>
          <p14:tracePt t="16223" x="4953000" y="3606800"/>
          <p14:tracePt t="16239" x="4953000" y="3600450"/>
          <p14:tracePt t="16256" x="4953000" y="3594100"/>
          <p14:tracePt t="16532" x="4953000" y="3606800"/>
          <p14:tracePt t="16547" x="4959350" y="3613150"/>
          <p14:tracePt t="16571" x="4959350" y="3619500"/>
          <p14:tracePt t="16587" x="4959350" y="3632200"/>
          <p14:tracePt t="16595" x="4959350" y="3644900"/>
          <p14:tracePt t="16606" x="4959350" y="3651250"/>
          <p14:tracePt t="16623" x="4959350" y="3670300"/>
          <p14:tracePt t="16640" x="4959350" y="3695700"/>
          <p14:tracePt t="16656" x="4959350" y="3727450"/>
          <p14:tracePt t="16673" x="4959350" y="3752850"/>
          <p14:tracePt t="16690" x="4959350" y="3765550"/>
          <p14:tracePt t="16706" x="4959350" y="3784600"/>
          <p14:tracePt t="16723" x="4965700" y="3810000"/>
          <p14:tracePt t="16755" x="4965700" y="3829050"/>
          <p14:tracePt t="16771" x="4965700" y="3835400"/>
          <p14:tracePt t="16811" x="4965700" y="3841750"/>
          <p14:tracePt t="16931" x="4965700" y="3848100"/>
          <p14:tracePt t="17059" x="4965700" y="3867150"/>
          <p14:tracePt t="17075" x="4965700" y="3873500"/>
          <p14:tracePt t="17091" x="4965700" y="3879850"/>
          <p14:tracePt t="17106" x="4959350" y="3898900"/>
          <p14:tracePt t="17123" x="4959350" y="3930650"/>
          <p14:tracePt t="17140" x="4953000" y="3956050"/>
          <p14:tracePt t="17157" x="4940300" y="3968750"/>
          <p14:tracePt t="17173" x="4940300" y="3987800"/>
          <p14:tracePt t="17190" x="4940300" y="3994150"/>
          <p14:tracePt t="17419" x="4940300" y="3987800"/>
          <p14:tracePt t="17427" x="4940300" y="3968750"/>
          <p14:tracePt t="17440" x="4940300" y="3949700"/>
          <p14:tracePt t="17456" x="4946650" y="3917950"/>
          <p14:tracePt t="17473" x="4965700" y="3860800"/>
          <p14:tracePt t="17490" x="4972050" y="3835400"/>
          <p14:tracePt t="17506" x="4978400" y="3816350"/>
          <p14:tracePt t="17524" x="4978400" y="3797300"/>
          <p14:tracePt t="17579" x="4978400" y="3790950"/>
          <p14:tracePt t="17595" x="4984750" y="3784600"/>
          <p14:tracePt t="17619" x="4984750" y="3778250"/>
          <p14:tracePt t="17627" x="4984750" y="3759200"/>
          <p14:tracePt t="17635" x="4984750" y="3752850"/>
          <p14:tracePt t="17643" x="4984750" y="3746500"/>
          <p14:tracePt t="17657" x="4984750" y="3740150"/>
          <p14:tracePt t="17673" x="4984750" y="3721100"/>
          <p14:tracePt t="17690" x="4984750" y="3708400"/>
          <p14:tracePt t="17707" x="4984750" y="3702050"/>
          <p14:tracePt t="17723" x="4984750" y="3676650"/>
          <p14:tracePt t="17740" x="4984750" y="3670300"/>
          <p14:tracePt t="17757" x="4984750" y="3663950"/>
          <p14:tracePt t="17787" x="4984750" y="3644900"/>
          <p14:tracePt t="20052" x="4978400" y="3644900"/>
          <p14:tracePt t="20060" x="4972050" y="3644900"/>
          <p14:tracePt t="20074" x="4965700" y="3638550"/>
          <p14:tracePt t="20092" x="4959350" y="3638550"/>
          <p14:tracePt t="20108" x="4933950" y="3638550"/>
          <p14:tracePt t="20124" x="4914900" y="3632200"/>
          <p14:tracePt t="20148" x="4895850" y="3632200"/>
          <p14:tracePt t="20157" x="4889500" y="3619500"/>
          <p14:tracePt t="20174" x="4876800" y="3619500"/>
          <p14:tracePt t="20190" x="4851400" y="3619500"/>
          <p14:tracePt t="20207" x="4838700" y="3619500"/>
          <p14:tracePt t="20224" x="4832350" y="3613150"/>
          <p14:tracePt t="20300" x="4819650" y="3613150"/>
          <p14:tracePt t="20325" x="4813300" y="3613150"/>
          <p14:tracePt t="20332" x="4806950" y="3613150"/>
          <p14:tracePt t="20340" x="4800600" y="3613150"/>
          <p14:tracePt t="20357" x="4762500" y="3594100"/>
          <p14:tracePt t="20380" x="4756150" y="3587750"/>
          <p14:tracePt t="20404" x="4743450" y="3587750"/>
          <p14:tracePt t="20492" x="4730750" y="3587750"/>
          <p14:tracePt t="20500" x="4724400" y="3587750"/>
          <p14:tracePt t="20508" x="4718050" y="3587750"/>
          <p14:tracePt t="20524" x="4692650" y="3587750"/>
          <p14:tracePt t="20540" x="4686300" y="3587750"/>
          <p14:tracePt t="20557" x="4673600" y="3594100"/>
          <p14:tracePt t="20574" x="4667250" y="3594100"/>
          <p14:tracePt t="20596" x="4654550" y="3594100"/>
          <p14:tracePt t="20620" x="4648200" y="3600450"/>
          <p14:tracePt t="20788" x="4641850" y="3600450"/>
          <p14:tracePt t="20796" x="4629150" y="3600450"/>
          <p14:tracePt t="20808" x="4616450" y="3606800"/>
          <p14:tracePt t="20824" x="4603750" y="3619500"/>
          <p14:tracePt t="20841" x="4578350" y="3644900"/>
          <p14:tracePt t="20868" x="4572000" y="3663950"/>
          <p14:tracePt t="20916" x="4572000" y="3670300"/>
          <p14:tracePt t="21076" x="4572000" y="3676650"/>
          <p14:tracePt t="21084" x="4565650" y="3683000"/>
          <p14:tracePt t="21092" x="4565650" y="3708400"/>
          <p14:tracePt t="21108" x="4565650" y="3714750"/>
          <p14:tracePt t="21124" x="4565650" y="3752850"/>
          <p14:tracePt t="21141" x="4565650" y="3784600"/>
          <p14:tracePt t="21157" x="4565650" y="3803650"/>
          <p14:tracePt t="21174" x="4578350" y="3829050"/>
          <p14:tracePt t="21191" x="4578350" y="3860800"/>
          <p14:tracePt t="21207" x="4584700" y="3879850"/>
          <p14:tracePt t="21224" x="4591050" y="3892550"/>
          <p14:tracePt t="21241" x="4597400" y="3911600"/>
          <p14:tracePt t="21257" x="4616450" y="3924300"/>
          <p14:tracePt t="21274" x="4622800" y="3930650"/>
          <p14:tracePt t="21300" x="4629150" y="3930650"/>
          <p14:tracePt t="21308" x="4641850" y="3930650"/>
          <p14:tracePt t="21324" x="4654550" y="3930650"/>
          <p14:tracePt t="21341" x="4660900" y="3930650"/>
          <p14:tracePt t="21357" x="4667250" y="3930650"/>
          <p14:tracePt t="21374" x="4699000" y="3930650"/>
          <p14:tracePt t="21391" x="4724400" y="3930650"/>
          <p14:tracePt t="21407" x="4749800" y="3930650"/>
          <p14:tracePt t="21424" x="4787900" y="3905250"/>
          <p14:tracePt t="21441" x="4819650" y="3886200"/>
          <p14:tracePt t="21457" x="4845050" y="3860800"/>
          <p14:tracePt t="21474" x="4870450" y="3848100"/>
          <p14:tracePt t="21491" x="4889500" y="3829050"/>
          <p14:tracePt t="21507" x="4895850" y="3822700"/>
          <p14:tracePt t="21524" x="4908550" y="3822700"/>
          <p14:tracePt t="21541" x="4914900" y="3822700"/>
          <p14:tracePt t="21558" x="4927600" y="3822700"/>
          <p14:tracePt t="21574" x="4946650" y="3822700"/>
          <p14:tracePt t="21591" x="4953000" y="3822700"/>
          <p14:tracePt t="21607" x="4965700" y="3822700"/>
          <p14:tracePt t="21628" x="4972050" y="3822700"/>
          <p14:tracePt t="21684" x="4984750" y="3816350"/>
          <p14:tracePt t="21716" x="4984750" y="3810000"/>
          <p14:tracePt t="21724" x="4984750" y="3790950"/>
          <p14:tracePt t="21741" x="4984750" y="3784600"/>
          <p14:tracePt t="21757" x="4984750" y="3752850"/>
          <p14:tracePt t="21774" x="4978400" y="3733800"/>
          <p14:tracePt t="21791" x="4972050" y="3714750"/>
          <p14:tracePt t="21808" x="4959350" y="3702050"/>
          <p14:tracePt t="21824" x="4940300" y="3689350"/>
          <p14:tracePt t="21841" x="4933950" y="3663950"/>
          <p14:tracePt t="21858" x="4921250" y="3657600"/>
          <p14:tracePt t="21874" x="4908550" y="3644900"/>
          <p14:tracePt t="21891" x="4883150" y="3632200"/>
          <p14:tracePt t="21907" x="4870450" y="3632200"/>
          <p14:tracePt t="21924" x="4845050" y="3632200"/>
          <p14:tracePt t="21941" x="4826000" y="3632200"/>
          <p14:tracePt t="21958" x="4794250" y="3632200"/>
          <p14:tracePt t="21974" x="4775200" y="3632200"/>
          <p14:tracePt t="21991" x="4756150" y="3632200"/>
          <p14:tracePt t="22007" x="4749800" y="3632200"/>
          <p14:tracePt t="22024" x="4730750" y="3632200"/>
          <p14:tracePt t="22041" x="4718050" y="3632200"/>
          <p14:tracePt t="22058" x="4711700" y="3638550"/>
          <p14:tracePt t="22075" x="4673600" y="3651250"/>
          <p14:tracePt t="22091" x="4667250" y="3651250"/>
          <p14:tracePt t="22109" x="4660900" y="3651250"/>
          <p14:tracePt t="22124" x="4641850" y="3657600"/>
          <p14:tracePt t="22141" x="4635500" y="3663950"/>
          <p14:tracePt t="22158" x="4629150" y="3663950"/>
          <p14:tracePt t="22174" x="4622800" y="3670300"/>
          <p14:tracePt t="22191" x="4616450" y="3670300"/>
          <p14:tracePt t="22208" x="4597400" y="3683000"/>
          <p14:tracePt t="22224" x="4591050" y="3689350"/>
          <p14:tracePt t="22241" x="4565650" y="3702050"/>
          <p14:tracePt t="22258" x="4552950" y="3708400"/>
          <p14:tracePt t="22275" x="4540250" y="3727450"/>
          <p14:tracePt t="22291" x="4533900" y="3733800"/>
          <p14:tracePt t="22308" x="4514850" y="3746500"/>
          <p14:tracePt t="22324" x="4508500" y="3752850"/>
          <p14:tracePt t="22341" x="4502150" y="3778250"/>
          <p14:tracePt t="22358" x="4495800" y="3784600"/>
          <p14:tracePt t="22374" x="4476750" y="3810000"/>
          <p14:tracePt t="22391" x="4470400" y="3822700"/>
          <p14:tracePt t="22408" x="4464050" y="3848100"/>
          <p14:tracePt t="22424" x="4457700" y="3860800"/>
          <p14:tracePt t="22441" x="4457700" y="3886200"/>
          <p14:tracePt t="22458" x="4457700" y="3898900"/>
          <p14:tracePt t="22474" x="4457700" y="3911600"/>
          <p14:tracePt t="22572" x="4457700" y="3917950"/>
          <p14:tracePt t="22580" x="4464050" y="3930650"/>
          <p14:tracePt t="22591" x="4470400" y="3930650"/>
          <p14:tracePt t="22608" x="4527550" y="3943350"/>
          <p14:tracePt t="22624" x="4610100" y="3949700"/>
          <p14:tracePt t="22641" x="4673600" y="3949700"/>
          <p14:tracePt t="22658" x="4749800" y="3949700"/>
          <p14:tracePt t="22674" x="4819650" y="3949700"/>
          <p14:tracePt t="22691" x="4864100" y="3949700"/>
          <p14:tracePt t="22708" x="4908550" y="3949700"/>
          <p14:tracePt t="22724" x="4940300" y="3949700"/>
          <p14:tracePt t="22741" x="4953000" y="3949700"/>
          <p14:tracePt t="22758" x="4965700" y="3943350"/>
          <p14:tracePt t="22774" x="4978400" y="3937000"/>
          <p14:tracePt t="22796" x="4984750" y="3937000"/>
          <p14:tracePt t="22808" x="4991100" y="3930650"/>
          <p14:tracePt t="22844" x="4997450" y="3917950"/>
          <p14:tracePt t="22884" x="4997450" y="3911600"/>
          <p14:tracePt t="22892" x="4997450" y="3905250"/>
          <p14:tracePt t="22932" x="5003800" y="3898900"/>
          <p14:tracePt t="22948" x="5010150" y="3892550"/>
          <p14:tracePt t="22965" x="5010150" y="3873500"/>
          <p14:tracePt t="22972" x="5010150" y="3867150"/>
          <p14:tracePt t="22988" x="5010150" y="3860800"/>
          <p14:tracePt t="22997" x="5010150" y="3854450"/>
          <p14:tracePt t="23008" x="5010150" y="3835400"/>
          <p14:tracePt t="23024" x="5010150" y="3822700"/>
          <p14:tracePt t="23041" x="5010150" y="3797300"/>
          <p14:tracePt t="23058" x="5010150" y="3784600"/>
          <p14:tracePt t="23075" x="4997450" y="3746500"/>
          <p14:tracePt t="23091" x="4997450" y="3733800"/>
          <p14:tracePt t="23108" x="4991100" y="3695700"/>
          <p14:tracePt t="23124" x="4965700" y="3670300"/>
          <p14:tracePt t="23141" x="4959350" y="3657600"/>
          <p14:tracePt t="23158" x="4953000" y="3651250"/>
          <p14:tracePt t="23174" x="4933950" y="3632200"/>
          <p14:tracePt t="23191" x="4921250" y="3619500"/>
          <p14:tracePt t="23208" x="4895850" y="3619500"/>
          <p14:tracePt t="23224" x="4883150" y="3619500"/>
          <p14:tracePt t="23241" x="4851400" y="3613150"/>
          <p14:tracePt t="23258" x="4813300" y="3613150"/>
          <p14:tracePt t="23274" x="4806950" y="3613150"/>
          <p14:tracePt t="23291" x="4787900" y="3613150"/>
          <p14:tracePt t="23308" x="4762500" y="3613150"/>
          <p14:tracePt t="23324" x="4737100" y="3613150"/>
          <p14:tracePt t="23341" x="4724400" y="3613150"/>
          <p14:tracePt t="23358" x="4705350" y="3613150"/>
          <p14:tracePt t="23375" x="4699000" y="3613150"/>
          <p14:tracePt t="23391" x="4686300" y="3619500"/>
          <p14:tracePt t="23413" x="4667250" y="3619500"/>
          <p14:tracePt t="23429" x="4660900" y="3619500"/>
          <p14:tracePt t="23445" x="4654550" y="3625850"/>
          <p14:tracePt t="23685" x="4641850" y="3638550"/>
          <p14:tracePt t="23693" x="4629150" y="3663950"/>
          <p14:tracePt t="23708" x="4622800" y="3663950"/>
          <p14:tracePt t="23725" x="4603750" y="3689350"/>
          <p14:tracePt t="23741" x="4597400" y="3708400"/>
          <p14:tracePt t="23758" x="4591050" y="3721100"/>
          <p14:tracePt t="23775" x="4572000" y="3746500"/>
          <p14:tracePt t="23791" x="4572000" y="3752850"/>
          <p14:tracePt t="23808" x="4565650" y="3771900"/>
          <p14:tracePt t="23825" x="4559300" y="3784600"/>
          <p14:tracePt t="23841" x="4552950" y="3797300"/>
          <p14:tracePt t="23858" x="4546600" y="3810000"/>
          <p14:tracePt t="23875" x="4546600" y="3822700"/>
          <p14:tracePt t="23891" x="4546600" y="3829050"/>
          <p14:tracePt t="23909" x="4546600" y="3848100"/>
          <p14:tracePt t="23949" x="4546600" y="3854450"/>
          <p14:tracePt t="24181" x="4546600" y="3860800"/>
          <p14:tracePt t="24189" x="4546600" y="3867150"/>
          <p14:tracePt t="24205" x="4546600" y="3873500"/>
          <p14:tracePt t="24213" x="4546600" y="3879850"/>
          <p14:tracePt t="24225" x="4552950" y="3892550"/>
          <p14:tracePt t="24269" x="4565650" y="3892550"/>
          <p14:tracePt t="24749" x="4578350" y="3892550"/>
          <p14:tracePt t="24765" x="4591050" y="3886200"/>
          <p14:tracePt t="24775" x="4597400" y="3879850"/>
          <p14:tracePt t="24792" x="4622800" y="3854450"/>
          <p14:tracePt t="24808" x="4654550" y="3841750"/>
          <p14:tracePt t="24825" x="4699000" y="3803650"/>
          <p14:tracePt t="24842" x="4756150" y="3797300"/>
          <p14:tracePt t="24858" x="4813300" y="3765550"/>
          <p14:tracePt t="24875" x="4864100" y="3746500"/>
          <p14:tracePt t="24892" x="4921250" y="3721100"/>
          <p14:tracePt t="24908" x="4953000" y="3702050"/>
          <p14:tracePt t="24925" x="5016500" y="3676650"/>
          <p14:tracePt t="24942" x="5029200" y="3670300"/>
          <p14:tracePt t="24958" x="5035550" y="3663950"/>
          <p14:tracePt t="24975" x="5060950" y="3651250"/>
          <p14:tracePt t="24997" x="5080000" y="3638550"/>
          <p14:tracePt t="25045" x="5092700" y="3638550"/>
          <p14:tracePt t="25069" x="5099050" y="3638550"/>
          <p14:tracePt t="25101" x="5111750" y="3638550"/>
          <p14:tracePt t="25125" x="5118100" y="3638550"/>
          <p14:tracePt t="25149" x="5124450" y="3638550"/>
          <p14:tracePt t="25181" x="5124450" y="3644900"/>
          <p14:tracePt t="25197" x="5124450" y="3663950"/>
          <p14:tracePt t="25213" x="5124450" y="3670300"/>
          <p14:tracePt t="25229" x="5124450" y="3676650"/>
          <p14:tracePt t="25341" x="5124450" y="3683000"/>
          <p14:tracePt t="25349" x="5118100" y="3683000"/>
          <p14:tracePt t="25358" x="5105400" y="3683000"/>
          <p14:tracePt t="25375" x="5092700" y="3683000"/>
          <p14:tracePt t="25392" x="5080000" y="3683000"/>
          <p14:tracePt t="25408" x="5060950" y="3683000"/>
          <p14:tracePt t="25973" x="5054600" y="3676650"/>
          <p14:tracePt t="25981" x="5035550" y="3676650"/>
          <p14:tracePt t="26045" x="5016500" y="3663950"/>
          <p14:tracePt t="26365" x="5022850" y="3663950"/>
          <p14:tracePt t="26373" x="5029200" y="3663950"/>
          <p14:tracePt t="26381" x="5054600" y="3663950"/>
          <p14:tracePt t="26392" x="5067300" y="3657600"/>
          <p14:tracePt t="26409" x="5105400" y="3644900"/>
          <p14:tracePt t="26425" x="5156200" y="3644900"/>
          <p14:tracePt t="26442" x="5194300" y="3625850"/>
          <p14:tracePt t="26459" x="5207000" y="3625850"/>
          <p14:tracePt t="26622" x="5226050" y="3625850"/>
          <p14:tracePt t="26629" x="5232400" y="3619500"/>
          <p14:tracePt t="26645" x="5245100" y="3619500"/>
          <p14:tracePt t="26659" x="5276850" y="3619500"/>
          <p14:tracePt t="26675" x="5308600" y="3619500"/>
          <p14:tracePt t="26692" x="5353050" y="3619500"/>
          <p14:tracePt t="26709" x="5378450" y="3619500"/>
          <p14:tracePt t="26725" x="5410200" y="3619500"/>
          <p14:tracePt t="26742" x="5416550" y="3619500"/>
          <p14:tracePt t="26759" x="5435600" y="3619500"/>
          <p14:tracePt t="26775" x="5441950" y="3619500"/>
          <p14:tracePt t="26792" x="5467350" y="3619500"/>
          <p14:tracePt t="26809" x="5492750" y="3619500"/>
          <p14:tracePt t="26825" x="5518150" y="3613150"/>
          <p14:tracePt t="26842" x="5524500" y="3613150"/>
          <p14:tracePt t="26863" x="5530850" y="3613150"/>
          <p14:tracePt t="27134" x="5537200" y="3613150"/>
          <p14:tracePt t="27142" x="5556250" y="3613150"/>
          <p14:tracePt t="27166" x="5562600" y="3613150"/>
          <p14:tracePt t="27206" x="5575300" y="3625850"/>
          <p14:tracePt t="28334" x="5575300" y="3632200"/>
          <p14:tracePt t="28342" x="5575300" y="3657600"/>
          <p14:tracePt t="28359" x="5556250" y="3676650"/>
          <p14:tracePt t="28376" x="5530850" y="3714750"/>
          <p14:tracePt t="28392" x="5486400" y="3759200"/>
          <p14:tracePt t="28410" x="5435600" y="3822700"/>
          <p14:tracePt t="28426" x="5365750" y="3873500"/>
          <p14:tracePt t="28442" x="5302250" y="3924300"/>
          <p14:tracePt t="28459" x="5264150" y="3949700"/>
          <p14:tracePt t="28476" x="5245100" y="3962400"/>
          <p14:tracePt t="28492" x="5219700" y="3987800"/>
          <p14:tracePt t="28518" x="5213350" y="3987800"/>
          <p14:tracePt t="28526" x="5200650" y="3987800"/>
          <p14:tracePt t="28542" x="5156200" y="3987800"/>
          <p14:tracePt t="28559" x="5105400" y="3987800"/>
          <p14:tracePt t="28576" x="5048250" y="3987800"/>
          <p14:tracePt t="28592" x="5003800" y="3987800"/>
          <p14:tracePt t="28610" x="4991100" y="3987800"/>
          <p14:tracePt t="28626" x="4972050" y="3987800"/>
          <p14:tracePt t="28642" x="4953000" y="3987800"/>
          <p14:tracePt t="28660" x="4946650" y="3975100"/>
          <p14:tracePt t="28676" x="4921250" y="3968750"/>
          <p14:tracePt t="28692" x="4902200" y="3962400"/>
          <p14:tracePt t="28709" x="4883150" y="3943350"/>
          <p14:tracePt t="28710" x="4870450" y="3943350"/>
          <p14:tracePt t="28726" x="4819650" y="3937000"/>
          <p14:tracePt t="28743" x="4775200" y="3924300"/>
          <p14:tracePt t="28759" x="4730750" y="3924300"/>
          <p14:tracePt t="28776" x="4660900" y="3905250"/>
          <p14:tracePt t="28792" x="4603750" y="3898900"/>
          <p14:tracePt t="28809" x="4546600" y="3879850"/>
          <p14:tracePt t="28826" x="4476750" y="3848100"/>
          <p14:tracePt t="28842" x="4432300" y="3835400"/>
          <p14:tracePt t="28860" x="4375150" y="3829050"/>
          <p14:tracePt t="28876" x="4305300" y="3829050"/>
          <p14:tracePt t="28892" x="4210050" y="3803650"/>
          <p14:tracePt t="28909" x="4165600" y="3797300"/>
          <p14:tracePt t="28910" x="4152900" y="3797300"/>
          <p14:tracePt t="28926" x="4114800" y="3797300"/>
          <p14:tracePt t="28942" x="4083050" y="3790950"/>
          <p14:tracePt t="28959" x="4070350" y="3790950"/>
          <p14:tracePt t="29150" x="4076700" y="3784600"/>
          <p14:tracePt t="29166" x="4089400" y="3784600"/>
          <p14:tracePt t="29176" x="4133850" y="3784600"/>
          <p14:tracePt t="29192" x="4241800" y="3759200"/>
          <p14:tracePt t="29209" x="4432300" y="3733800"/>
          <p14:tracePt t="29226" x="4679950" y="3733800"/>
          <p14:tracePt t="29242" x="4889500" y="3733800"/>
          <p14:tracePt t="29259" x="5080000" y="3721100"/>
          <p14:tracePt t="29276" x="5219700" y="3721100"/>
          <p14:tracePt t="29293" x="5314950" y="3727450"/>
          <p14:tracePt t="29309" x="5365750" y="3746500"/>
          <p14:tracePt t="29327" x="5403850" y="3752850"/>
          <p14:tracePt t="29342" x="5429250" y="3752850"/>
          <p14:tracePt t="29359" x="5454650" y="3752850"/>
          <p14:tracePt t="29376" x="5473700" y="3752850"/>
          <p14:tracePt t="29393" x="5492750" y="3759200"/>
          <p14:tracePt t="29409" x="5505450" y="3759200"/>
          <p14:tracePt t="29426" x="5518150" y="3759200"/>
          <p14:tracePt t="29443" x="5543550" y="3765550"/>
          <p14:tracePt t="29459" x="5568950" y="3784600"/>
          <p14:tracePt t="29476" x="5594350" y="3784600"/>
          <p14:tracePt t="29493" x="5632450" y="3790950"/>
          <p14:tracePt t="29509" x="5689600" y="3810000"/>
          <p14:tracePt t="29526" x="5784850" y="3810000"/>
          <p14:tracePt t="29543" x="5873750" y="3835400"/>
          <p14:tracePt t="29559" x="5943600" y="3835400"/>
          <p14:tracePt t="29576" x="5975350" y="3835400"/>
          <p14:tracePt t="29593" x="5994400" y="3835400"/>
          <p14:tracePt t="29710" x="6000750" y="3841750"/>
          <p14:tracePt t="29719" x="6000750" y="3848100"/>
          <p14:tracePt t="29726" x="5975350" y="3848100"/>
          <p14:tracePt t="29743" x="5861050" y="3886200"/>
          <p14:tracePt t="29759" x="5645150" y="3911600"/>
          <p14:tracePt t="29776" x="5334000" y="3924300"/>
          <p14:tracePt t="29793" x="4991100" y="3968750"/>
          <p14:tracePt t="29810" x="4679950" y="3968750"/>
          <p14:tracePt t="29826" x="4470400" y="3981450"/>
          <p14:tracePt t="29843" x="4425950" y="3981450"/>
          <p14:tracePt t="29870" x="4413250" y="3981450"/>
          <p14:tracePt t="29886" x="4419600" y="3962400"/>
          <p14:tracePt t="29918" x="4425950" y="3962400"/>
          <p14:tracePt t="29958" x="4432300" y="3962400"/>
          <p14:tracePt t="29974" x="4438650" y="3956050"/>
          <p14:tracePt t="29983" x="4457700" y="3956050"/>
          <p14:tracePt t="30014" x="4464050" y="3956050"/>
          <p14:tracePt t="30030" x="4470400" y="3949700"/>
          <p14:tracePt t="30038" x="4476750" y="3943350"/>
          <p14:tracePt t="30054" x="4476750" y="3937000"/>
          <p14:tracePt t="30062" x="4476750" y="3924300"/>
          <p14:tracePt t="30076" x="4476750" y="3917950"/>
          <p14:tracePt t="30093" x="4476750" y="3886200"/>
          <p14:tracePt t="30109" x="4476750" y="3860800"/>
          <p14:tracePt t="30126" x="4476750" y="3797300"/>
          <p14:tracePt t="30143" x="4464050" y="3778250"/>
          <p14:tracePt t="30159" x="4457700" y="3765550"/>
          <p14:tracePt t="30176" x="4451350" y="3759200"/>
          <p14:tracePt t="30206" x="4425950" y="3759200"/>
          <p14:tracePt t="30214" x="4419600" y="3759200"/>
          <p14:tracePt t="30226" x="4394200" y="3759200"/>
          <p14:tracePt t="30243" x="4337050" y="3759200"/>
          <p14:tracePt t="30259" x="4292600" y="3759200"/>
          <p14:tracePt t="30276" x="4235450" y="3778250"/>
          <p14:tracePt t="30293" x="4191000" y="3790950"/>
          <p14:tracePt t="30310" x="4140200" y="3816350"/>
          <p14:tracePt t="30326" x="4133850" y="3822700"/>
          <p14:tracePt t="30343" x="4127500" y="3829050"/>
          <p14:tracePt t="30359" x="4127500" y="3835400"/>
          <p14:tracePt t="30376" x="4127500" y="3848100"/>
          <p14:tracePt t="30392" x="4127500" y="3860800"/>
          <p14:tracePt t="30409" x="4127500" y="3873500"/>
          <p14:tracePt t="30426" x="4127500" y="3886200"/>
          <p14:tracePt t="30443" x="4127500" y="3898900"/>
          <p14:tracePt t="30459" x="4159250" y="3924300"/>
          <p14:tracePt t="30476" x="4210050" y="3930650"/>
          <p14:tracePt t="30493" x="4298950" y="3956050"/>
          <p14:tracePt t="30509" x="4445000" y="3981450"/>
          <p14:tracePt t="30526" x="4660900" y="4000500"/>
          <p14:tracePt t="30543" x="4819650" y="4019550"/>
          <p14:tracePt t="30559" x="4984750" y="4057650"/>
          <p14:tracePt t="30577" x="5181600" y="4070350"/>
          <p14:tracePt t="30593" x="5353050" y="4070350"/>
          <p14:tracePt t="30610" x="5511800" y="4070350"/>
          <p14:tracePt t="30626" x="5638800" y="4070350"/>
          <p14:tracePt t="30643" x="5746750" y="4070350"/>
          <p14:tracePt t="30659" x="5835650" y="4070350"/>
          <p14:tracePt t="30676" x="5905500" y="4044950"/>
          <p14:tracePt t="30693" x="5962650" y="4025900"/>
          <p14:tracePt t="30710" x="6013450" y="3994150"/>
          <p14:tracePt t="30726" x="6064250" y="3968750"/>
          <p14:tracePt t="30743" x="6076950" y="3943350"/>
          <p14:tracePt t="30760" x="6089650" y="3905250"/>
          <p14:tracePt t="30776" x="6089650" y="3822700"/>
          <p14:tracePt t="30793" x="6089650" y="3752850"/>
          <p14:tracePt t="30810" x="6076950" y="3676650"/>
          <p14:tracePt t="30826" x="6026150" y="3575050"/>
          <p14:tracePt t="30843" x="6000750" y="3498850"/>
          <p14:tracePt t="30860" x="5943600" y="3416300"/>
          <p14:tracePt t="30876" x="5905500" y="3378200"/>
          <p14:tracePt t="30893" x="5842000" y="3340100"/>
          <p14:tracePt t="30910" x="5759450" y="3333750"/>
          <p14:tracePt t="30926" x="5486400" y="3308350"/>
          <p14:tracePt t="30943" x="5207000" y="3308350"/>
          <p14:tracePt t="30960" x="4895850" y="3308350"/>
          <p14:tracePt t="30976" x="4552950" y="3308350"/>
          <p14:tracePt t="30993" x="4191000" y="3308350"/>
          <p14:tracePt t="31010" x="3898900" y="3314700"/>
          <p14:tracePt t="31027" x="3683000" y="3365500"/>
          <p14:tracePt t="31043" x="3549650" y="3429000"/>
          <p14:tracePt t="31060" x="3479800" y="3460750"/>
          <p14:tracePt t="31076" x="3416300" y="3517900"/>
          <p14:tracePt t="31093" x="3365500" y="3606800"/>
          <p14:tracePt t="31110" x="3302000" y="3721100"/>
          <p14:tracePt t="31127" x="3219450" y="3898900"/>
          <p14:tracePt t="31143" x="3175000" y="4000500"/>
          <p14:tracePt t="31160" x="3162300" y="4102100"/>
          <p14:tracePt t="31176" x="3143250" y="4191000"/>
          <p14:tracePt t="31193" x="3143250" y="4260850"/>
          <p14:tracePt t="31210" x="3168650" y="4318000"/>
          <p14:tracePt t="31226" x="3206750" y="4368800"/>
          <p14:tracePt t="31243" x="3321050" y="4425950"/>
          <p14:tracePt t="31260" x="3498850" y="4438650"/>
          <p14:tracePt t="31276" x="3740150" y="4464050"/>
          <p14:tracePt t="31294" x="4038600" y="4464050"/>
          <p14:tracePt t="31294" x="4210050" y="4464050"/>
          <p14:tracePt t="31310" x="4381500" y="4464050"/>
          <p14:tracePt t="31326" x="4851400" y="4400550"/>
          <p14:tracePt t="31343" x="5130800" y="4356100"/>
          <p14:tracePt t="31360" x="5397500" y="4318000"/>
          <p14:tracePt t="31376" x="5607050" y="4292600"/>
          <p14:tracePt t="31393" x="5740400" y="4241800"/>
          <p14:tracePt t="31410" x="5822950" y="4210050"/>
          <p14:tracePt t="31426" x="5842000" y="4197350"/>
          <p14:tracePt t="31443" x="5854700" y="4159250"/>
          <p14:tracePt t="31460" x="5854700" y="4108450"/>
          <p14:tracePt t="31476" x="5854700" y="4019550"/>
          <p14:tracePt t="31493" x="5854700" y="3930650"/>
          <p14:tracePt t="31510" x="5797550" y="3822700"/>
          <p14:tracePt t="31526" x="5670550" y="3638550"/>
          <p14:tracePt t="31543" x="5575300" y="3543300"/>
          <p14:tracePt t="31560" x="5486400" y="3454400"/>
          <p14:tracePt t="31576" x="5416550" y="3397250"/>
          <p14:tracePt t="31593" x="5334000" y="3346450"/>
          <p14:tracePt t="31610" x="5264150" y="3314700"/>
          <p14:tracePt t="31626" x="5162550" y="3282950"/>
          <p14:tracePt t="31643" x="4984750" y="3257550"/>
          <p14:tracePt t="31660" x="4794250" y="3257550"/>
          <p14:tracePt t="31676" x="4533900" y="3257550"/>
          <p14:tracePt t="31693" x="4241800" y="3257550"/>
          <p14:tracePt t="31710" x="3962400" y="3295650"/>
          <p14:tracePt t="31726" x="3657600" y="3359150"/>
          <p14:tracePt t="31743" x="3524250" y="3397250"/>
          <p14:tracePt t="31760" x="3448050" y="3448050"/>
          <p14:tracePt t="31777" x="3422650" y="3517900"/>
          <p14:tracePt t="31794" x="3397250" y="3625850"/>
          <p14:tracePt t="31810" x="3397250" y="3771900"/>
          <p14:tracePt t="31826" x="3397250" y="3943350"/>
          <p14:tracePt t="31843" x="3467100" y="4114800"/>
          <p14:tracePt t="31860" x="3556000" y="4222750"/>
          <p14:tracePt t="31876" x="3695700" y="4324350"/>
          <p14:tracePt t="31893" x="3841750" y="4375150"/>
          <p14:tracePt t="31910" x="3987800" y="4375150"/>
          <p14:tracePt t="31927" x="4216400" y="4375150"/>
          <p14:tracePt t="31943" x="4425950" y="4343400"/>
          <p14:tracePt t="31960" x="4641850" y="4273550"/>
          <p14:tracePt t="31976" x="4927600" y="4171950"/>
          <p14:tracePt t="31993" x="5232400" y="4089400"/>
          <p14:tracePt t="32010" x="5461000" y="4019550"/>
          <p14:tracePt t="32027" x="5619750" y="3943350"/>
          <p14:tracePt t="32043" x="5708650" y="3886200"/>
          <p14:tracePt t="32060" x="5746750" y="3848100"/>
          <p14:tracePt t="32077" x="5772150" y="3822700"/>
          <p14:tracePt t="32093" x="5797550" y="3790950"/>
          <p14:tracePt t="32110" x="5797550" y="3784600"/>
          <p14:tracePt t="32127" x="5797550" y="3759200"/>
          <p14:tracePt t="32151" x="5797550" y="3746500"/>
          <p14:tracePt t="32271" x="5791200" y="3740150"/>
          <p14:tracePt t="32311" x="5784850" y="3740150"/>
          <p14:tracePt t="32319" x="5784850" y="3746500"/>
          <p14:tracePt t="32335" x="5784850" y="3759200"/>
          <p14:tracePt t="32350" x="5784850" y="3765550"/>
          <p14:tracePt t="32423" x="5784850" y="3778250"/>
          <p14:tracePt t="32447" x="5784850" y="3784600"/>
          <p14:tracePt t="32799" x="5784850" y="3790950"/>
          <p14:tracePt t="32807" x="5784850" y="3797300"/>
          <p14:tracePt t="32815" x="5784850" y="3803650"/>
          <p14:tracePt t="33087" x="5784850" y="3797300"/>
          <p14:tracePt t="33199" x="5784850" y="3790950"/>
          <p14:tracePt t="33239" x="5797550" y="3790950"/>
          <p14:tracePt t="33247" x="5797550" y="3797300"/>
          <p14:tracePt t="33271" x="5797550" y="3803650"/>
          <p14:tracePt t="33615" x="5797550" y="3810000"/>
          <p14:tracePt t="34672" x="5803900" y="3829050"/>
          <p14:tracePt t="34680" x="5803900" y="3835400"/>
          <p14:tracePt t="34695" x="5810250" y="3854450"/>
          <p14:tracePt t="34711" x="5816600" y="3873500"/>
          <p14:tracePt t="34712" x="5829300" y="3892550"/>
          <p14:tracePt t="34727" x="5842000" y="3911600"/>
          <p14:tracePt t="34744" x="5867400" y="3924300"/>
          <p14:tracePt t="34760" x="5911850" y="3937000"/>
          <p14:tracePt t="34777" x="5981700" y="3943350"/>
          <p14:tracePt t="34794" x="6140450" y="3956050"/>
          <p14:tracePt t="34810" x="6267450" y="3956050"/>
          <p14:tracePt t="34827" x="6388100" y="3956050"/>
          <p14:tracePt t="34844" x="6464300" y="3956050"/>
          <p14:tracePt t="34860" x="6521450" y="3956050"/>
          <p14:tracePt t="34877" x="6527800" y="3956050"/>
          <p14:tracePt t="34894" x="6553200" y="3956050"/>
          <p14:tracePt t="34911" x="6559550" y="3956050"/>
          <p14:tracePt t="34927" x="6565900" y="3956050"/>
          <p14:tracePt t="34944" x="6642100" y="3956050"/>
          <p14:tracePt t="34961" x="6775450" y="3956050"/>
          <p14:tracePt t="34977" x="7004050" y="3956050"/>
          <p14:tracePt t="34994" x="7264400" y="3956050"/>
          <p14:tracePt t="35011" x="7607300" y="3956050"/>
          <p14:tracePt t="35027" x="7918450" y="3956050"/>
          <p14:tracePt t="35044" x="8089900" y="3956050"/>
          <p14:tracePt t="35061" x="8134350" y="3956050"/>
          <p14:tracePt t="35078" x="8140700" y="3962400"/>
          <p14:tracePt t="35095" x="8140700" y="3968750"/>
          <p14:tracePt t="35111" x="8140700" y="3981450"/>
          <p14:tracePt t="35127" x="8115300" y="3994150"/>
          <p14:tracePt t="35144" x="8108950" y="4000500"/>
          <p14:tracePt t="35161" x="8089900" y="4025900"/>
          <p14:tracePt t="35177" x="8077200" y="4051300"/>
          <p14:tracePt t="35194" x="8064500" y="4057650"/>
          <p14:tracePt t="35211" x="8051800" y="4083050"/>
          <p14:tracePt t="35228" x="8039100" y="4095750"/>
          <p14:tracePt t="35244" x="8026400" y="4127500"/>
          <p14:tracePt t="35261" x="8001000" y="4191000"/>
          <p14:tracePt t="35277" x="7931150" y="4286250"/>
          <p14:tracePt t="35294" x="7740650" y="4425950"/>
          <p14:tracePt t="35311" x="7416800" y="4622800"/>
          <p14:tracePt t="35327" x="7016750" y="4838700"/>
          <p14:tracePt t="35344" x="6889750" y="4908550"/>
          <p14:tracePt t="35361" x="6883400" y="4908550"/>
          <p14:tracePt t="35648" x="6877050" y="4921250"/>
          <p14:tracePt t="35655" x="6858000" y="4933950"/>
          <p14:tracePt t="35663" x="6851650" y="4933950"/>
          <p14:tracePt t="35678" x="6845300" y="4933950"/>
          <p14:tracePt t="35694" x="6813550" y="4921250"/>
          <p14:tracePt t="35711" x="6800850" y="4895850"/>
          <p14:tracePt t="35728" x="6800850" y="4889500"/>
          <p14:tracePt t="35864" x="6807200" y="4883150"/>
          <p14:tracePt t="35880" x="6826250" y="4883150"/>
          <p14:tracePt t="35887" x="6832600" y="4883150"/>
          <p14:tracePt t="35896" x="6838950" y="4883150"/>
          <p14:tracePt t="35911" x="6864350" y="4883150"/>
          <p14:tracePt t="35927" x="6927850" y="4914900"/>
          <p14:tracePt t="36168" x="6953250" y="4914900"/>
          <p14:tracePt t="36175" x="6972300" y="4914900"/>
          <p14:tracePt t="36183" x="6991350" y="4940300"/>
          <p14:tracePt t="36200" x="6991350" y="4972050"/>
          <p14:tracePt t="36211" x="6991350" y="4978400"/>
          <p14:tracePt t="36227" x="6991350" y="4991100"/>
          <p14:tracePt t="36244" x="6991350" y="5010150"/>
          <p14:tracePt t="36261" x="6953250" y="5016500"/>
          <p14:tracePt t="36277" x="6496050" y="4914900"/>
          <p14:tracePt t="36294" x="5835650" y="4641850"/>
          <p14:tracePt t="36311" x="5035550" y="4311650"/>
          <p14:tracePt t="36328" x="4508500" y="4133850"/>
          <p14:tracePt t="36344" x="4483100" y="4114800"/>
          <p14:tracePt t="36361" x="4476750" y="4095750"/>
          <p14:tracePt t="36378" x="4533900" y="4025900"/>
          <p14:tracePt t="36394" x="4756150" y="3886200"/>
          <p14:tracePt t="36411" x="5041900" y="3771900"/>
          <p14:tracePt t="36428" x="5232400" y="3663950"/>
          <p14:tracePt t="36444" x="5321300" y="3581400"/>
          <p14:tracePt t="36461" x="5353050" y="3543300"/>
          <p14:tracePt t="36478" x="5353050" y="3498850"/>
          <p14:tracePt t="36494" x="5353050" y="3454400"/>
          <p14:tracePt t="36511" x="5353050" y="3409950"/>
          <p14:tracePt t="36512" x="5359400" y="3403600"/>
          <p14:tracePt t="36528" x="5359400" y="3371850"/>
          <p14:tracePt t="36544" x="5378450" y="3352800"/>
          <p14:tracePt t="36561" x="5384800" y="3333750"/>
          <p14:tracePt t="36578" x="5397500" y="3321050"/>
          <p14:tracePt t="36594" x="5403850" y="3308350"/>
          <p14:tracePt t="36611" x="5410200" y="3302000"/>
          <p14:tracePt t="36628" x="5416550" y="3302000"/>
          <p14:tracePt t="36645" x="5422900" y="3302000"/>
          <p14:tracePt t="36661" x="5467350" y="3333750"/>
          <p14:tracePt t="36678" x="5524500" y="3435350"/>
          <p14:tracePt t="36694" x="5645150" y="3575050"/>
          <p14:tracePt t="36711" x="5791200" y="3752850"/>
          <p14:tracePt t="36711" x="5873750" y="3835400"/>
          <p14:tracePt t="36728" x="6064250" y="3968750"/>
          <p14:tracePt t="36744" x="6235700" y="4064000"/>
          <p14:tracePt t="36761" x="6350000" y="4108450"/>
          <p14:tracePt t="36778" x="6426200" y="4152900"/>
          <p14:tracePt t="36794" x="6432550" y="4152900"/>
          <p14:tracePt t="36811" x="6438900" y="4159250"/>
          <p14:tracePt t="37008" x="6445250" y="4159250"/>
          <p14:tracePt t="37016" x="6457950" y="4159250"/>
          <p14:tracePt t="37028" x="6464300" y="4159250"/>
          <p14:tracePt t="37044" x="6483350" y="4159250"/>
          <p14:tracePt t="37061" x="6527800" y="4159250"/>
          <p14:tracePt t="37078" x="6597650" y="4159250"/>
          <p14:tracePt t="37094" x="6673850" y="4159250"/>
          <p14:tracePt t="37111" x="6705600" y="4159250"/>
          <p14:tracePt t="37128" x="6731000" y="4171950"/>
          <p14:tracePt t="37144" x="6737350" y="4178300"/>
          <p14:tracePt t="37162" x="6737350" y="4191000"/>
          <p14:tracePt t="37178" x="6737350" y="4222750"/>
          <p14:tracePt t="37194" x="6737350" y="4267200"/>
          <p14:tracePt t="37211" x="6737350" y="4324350"/>
          <p14:tracePt t="37228" x="6737350" y="4381500"/>
          <p14:tracePt t="37244" x="6711950" y="4451350"/>
          <p14:tracePt t="37261" x="6711950" y="4521200"/>
          <p14:tracePt t="37278" x="6705600" y="4578350"/>
          <p14:tracePt t="37294" x="6692900" y="4610100"/>
          <p14:tracePt t="37311" x="6692900" y="4635500"/>
          <p14:tracePt t="37328" x="6692900" y="4648200"/>
          <p14:tracePt t="37392" x="6692900" y="4654550"/>
          <p14:tracePt t="37408" x="6711950" y="4667250"/>
          <p14:tracePt t="37432" x="6731000" y="4673600"/>
          <p14:tracePt t="37440" x="6737350" y="4679950"/>
          <p14:tracePt t="37448" x="6762750" y="4699000"/>
          <p14:tracePt t="37461" x="6769100" y="4705350"/>
          <p14:tracePt t="37478" x="6807200" y="4749800"/>
          <p14:tracePt t="37494" x="6826250" y="4819650"/>
          <p14:tracePt t="37511" x="6870700" y="4940300"/>
          <p14:tracePt t="37528" x="6927850" y="5187950"/>
          <p14:tracePt t="37544" x="6940550" y="5334000"/>
          <p14:tracePt t="37561" x="6940550" y="5461000"/>
          <p14:tracePt t="37578" x="6940550" y="5537200"/>
          <p14:tracePt t="37594" x="6915150" y="5607050"/>
          <p14:tracePt t="37611" x="6889750" y="5657850"/>
          <p14:tracePt t="37628" x="6864350" y="5689600"/>
          <p14:tracePt t="37644" x="6826250" y="5727700"/>
          <p14:tracePt t="37661" x="6813550" y="5740400"/>
          <p14:tracePt t="37678" x="6794500" y="5740400"/>
          <p14:tracePt t="37695" x="6781800" y="5759450"/>
          <p14:tracePt t="37711" x="6762750" y="5759450"/>
          <p14:tracePt t="37728" x="6731000" y="5759450"/>
          <p14:tracePt t="37744" x="6711950" y="5746750"/>
          <p14:tracePt t="37761" x="6692900" y="5734050"/>
          <p14:tracePt t="37778" x="6673850" y="5715000"/>
          <p14:tracePt t="37795" x="6661150" y="5702300"/>
          <p14:tracePt t="37811" x="6635750" y="5676900"/>
          <p14:tracePt t="37828" x="6629400" y="5645150"/>
          <p14:tracePt t="37844" x="6610350" y="5600700"/>
          <p14:tracePt t="37861" x="6610350" y="5556250"/>
          <p14:tracePt t="37878" x="6591300" y="5511800"/>
          <p14:tracePt t="37895" x="6591300" y="5467350"/>
          <p14:tracePt t="37911" x="6591300" y="5422900"/>
          <p14:tracePt t="37928" x="6591300" y="5372100"/>
          <p14:tracePt t="37945" x="6584950" y="5346700"/>
          <p14:tracePt t="37961" x="6584950" y="5340350"/>
          <p14:tracePt t="37978" x="6584950" y="5334000"/>
          <p14:tracePt t="37995" x="6578600" y="5327650"/>
          <p14:tracePt t="38016" x="6578600" y="5308600"/>
          <p14:tracePt t="38032" x="6578600" y="5302250"/>
          <p14:tracePt t="38045" x="6578600" y="5295900"/>
          <p14:tracePt t="38062" x="6578600" y="5289550"/>
          <p14:tracePt t="38078" x="6578600" y="5270500"/>
          <p14:tracePt t="38094" x="6578600" y="5257800"/>
          <p14:tracePt t="38111" x="6578600" y="5232400"/>
          <p14:tracePt t="38112" x="6578600" y="5226050"/>
          <p14:tracePt t="38128" x="6578600" y="5213350"/>
          <p14:tracePt t="38145" x="6578600" y="5187950"/>
          <p14:tracePt t="38161" x="6578600" y="5175250"/>
          <p14:tracePt t="38178" x="6578600" y="5143500"/>
          <p14:tracePt t="38195" x="6565900" y="5099050"/>
          <p14:tracePt t="38211" x="6540500" y="5060950"/>
          <p14:tracePt t="38228" x="6540500" y="5029200"/>
          <p14:tracePt t="38245" x="6527800" y="4997450"/>
          <p14:tracePt t="38261" x="6521450" y="4972050"/>
          <p14:tracePt t="38278" x="6496050" y="4921250"/>
          <p14:tracePt t="38295" x="6496050" y="4914900"/>
          <p14:tracePt t="38311" x="6483350" y="4895850"/>
          <p14:tracePt t="38328" x="6477000" y="4870450"/>
          <p14:tracePt t="38345" x="6477000" y="4845050"/>
          <p14:tracePt t="38361" x="6477000" y="4838700"/>
          <p14:tracePt t="38378" x="6477000" y="4819650"/>
          <p14:tracePt t="38395" x="6477000" y="4800600"/>
          <p14:tracePt t="38411" x="6477000" y="4787900"/>
          <p14:tracePt t="38428" x="6477000" y="4775200"/>
          <p14:tracePt t="38448" x="6477000" y="4762500"/>
          <p14:tracePt t="38480" x="6477000" y="4756150"/>
          <p14:tracePt t="38672" x="6470650" y="4749800"/>
          <p14:tracePt t="38680" x="6464300" y="4749800"/>
          <p14:tracePt t="38695" x="6457950" y="4756150"/>
          <p14:tracePt t="38711" x="6445250" y="4775200"/>
          <p14:tracePt t="38728" x="6432550" y="4819650"/>
          <p14:tracePt t="38745" x="6426200" y="4826000"/>
          <p14:tracePt t="38761" x="6426200" y="4845050"/>
          <p14:tracePt t="38778" x="6419850" y="4857750"/>
          <p14:tracePt t="39248" x="6426200" y="4845050"/>
          <p14:tracePt t="39256" x="6432550" y="4838700"/>
          <p14:tracePt t="39264" x="6432550" y="4813300"/>
          <p14:tracePt t="39278" x="6445250" y="4775200"/>
          <p14:tracePt t="39295" x="6445250" y="4749800"/>
          <p14:tracePt t="39311" x="6445250" y="4705350"/>
          <p14:tracePt t="39329" x="6445250" y="4667250"/>
          <p14:tracePt t="39345" x="6445250" y="4635500"/>
          <p14:tracePt t="39361" x="6445250" y="4603750"/>
          <p14:tracePt t="39378" x="6445250" y="4559300"/>
          <p14:tracePt t="39395" x="6445250" y="4521200"/>
          <p14:tracePt t="39411" x="6445250" y="4476750"/>
          <p14:tracePt t="39428" x="6445250" y="4432300"/>
          <p14:tracePt t="39445" x="6445250" y="4387850"/>
          <p14:tracePt t="39461" x="6445250" y="4337050"/>
          <p14:tracePt t="39478" x="6413500" y="4235450"/>
          <p14:tracePt t="39495" x="6413500" y="4171950"/>
          <p14:tracePt t="39511" x="6407150" y="4127500"/>
          <p14:tracePt t="39528" x="6375400" y="4038600"/>
          <p14:tracePt t="39545" x="6362700" y="4006850"/>
          <p14:tracePt t="39562" x="6356350" y="3981450"/>
          <p14:tracePt t="39578" x="6324600" y="3930650"/>
          <p14:tracePt t="39595" x="6318250" y="3892550"/>
          <p14:tracePt t="39612" x="6299200" y="3854450"/>
          <p14:tracePt t="39628" x="6299200" y="3816350"/>
          <p14:tracePt t="39645" x="6299200" y="3784600"/>
          <p14:tracePt t="39662" x="6280150" y="3765550"/>
          <p14:tracePt t="39678" x="6280150" y="3752850"/>
          <p14:tracePt t="39695" x="6280150" y="3740150"/>
          <p14:tracePt t="39712" x="6273800" y="3733800"/>
          <p14:tracePt t="39728" x="6254750" y="3695700"/>
          <p14:tracePt t="39745" x="6235700" y="3676650"/>
          <p14:tracePt t="39762" x="6223000" y="3657600"/>
          <p14:tracePt t="39778" x="6191250" y="3625850"/>
          <p14:tracePt t="39795" x="6153150" y="3600450"/>
          <p14:tracePt t="39812" x="6083300" y="3568700"/>
          <p14:tracePt t="39828" x="6045200" y="3549650"/>
          <p14:tracePt t="39845" x="6013450" y="3536950"/>
          <p14:tracePt t="39862" x="5975350" y="3511550"/>
          <p14:tracePt t="39878" x="5962650" y="3505200"/>
          <p14:tracePt t="39895" x="5937250" y="3479800"/>
          <p14:tracePt t="39912" x="5905500" y="3460750"/>
          <p14:tracePt t="39928" x="5861050" y="3429000"/>
          <p14:tracePt t="39945" x="5848350" y="3416300"/>
          <p14:tracePt t="39962" x="5835650" y="3409950"/>
          <p14:tracePt t="39978" x="5829300" y="3403600"/>
          <p14:tracePt t="40169" x="5829300" y="3397250"/>
          <p14:tracePt t="40176" x="5842000" y="3397250"/>
          <p14:tracePt t="40184" x="5880100" y="3397250"/>
          <p14:tracePt t="40195" x="5886450" y="3397250"/>
          <p14:tracePt t="40212" x="5962650" y="3403600"/>
          <p14:tracePt t="40228" x="6045200" y="3409950"/>
          <p14:tracePt t="40245" x="6134100" y="3409950"/>
          <p14:tracePt t="40262" x="6229350" y="3409950"/>
          <p14:tracePt t="40278" x="6299200" y="3409950"/>
          <p14:tracePt t="40295" x="6343650" y="3409950"/>
          <p14:tracePt t="40312" x="6362700" y="3409950"/>
          <p14:tracePt t="40329" x="6388100" y="3403600"/>
          <p14:tracePt t="40481" x="6375400" y="3403600"/>
          <p14:tracePt t="40488" x="6369050" y="3403600"/>
          <p14:tracePt t="40497" x="6356350" y="3403600"/>
          <p14:tracePt t="40512" x="6350000" y="3409950"/>
          <p14:tracePt t="40528" x="6305550" y="3448050"/>
          <p14:tracePt t="40545" x="6292850" y="3460750"/>
          <p14:tracePt t="40562" x="6267450" y="3473450"/>
          <p14:tracePt t="40578" x="6248400" y="3486150"/>
          <p14:tracePt t="40595" x="6216650" y="3492500"/>
          <p14:tracePt t="40612" x="6210300" y="3498850"/>
          <p14:tracePt t="40633" x="6197600" y="3498850"/>
          <p14:tracePt t="40809" x="6203950" y="3498850"/>
          <p14:tracePt t="40833" x="6210300" y="3498850"/>
          <p14:tracePt t="40841" x="6216650" y="3498850"/>
          <p14:tracePt t="40857" x="6229350" y="3498850"/>
          <p14:tracePt t="40881" x="6242050" y="3498850"/>
          <p14:tracePt t="41153" x="6235700" y="3498850"/>
          <p14:tracePt t="41161" x="6229350" y="3505200"/>
          <p14:tracePt t="41179" x="6223000" y="3524250"/>
          <p14:tracePt t="41195" x="6197600" y="3568700"/>
          <p14:tracePt t="41212" x="6184900" y="3594100"/>
          <p14:tracePt t="41229" x="6178550" y="3613150"/>
          <p14:tracePt t="41245" x="6172200" y="3619500"/>
          <p14:tracePt t="41505" x="6165850" y="3625850"/>
          <p14:tracePt t="41529" x="6172200" y="3625850"/>
          <p14:tracePt t="41537" x="6197600" y="3625850"/>
          <p14:tracePt t="41545" x="6203950" y="3625850"/>
          <p14:tracePt t="41562" x="6235700" y="3625850"/>
          <p14:tracePt t="41579" x="6242050" y="3625850"/>
          <p14:tracePt t="41595" x="6267450" y="3644900"/>
          <p14:tracePt t="41612" x="6280150" y="3644900"/>
          <p14:tracePt t="41629" x="6286500" y="3644900"/>
          <p14:tracePt t="41645" x="6311900" y="3644900"/>
          <p14:tracePt t="41662" x="6318250" y="3644900"/>
          <p14:tracePt t="41679" x="6324600" y="3644900"/>
          <p14:tracePt t="41695" x="6350000" y="3638550"/>
          <p14:tracePt t="41712" x="6362700" y="3632200"/>
          <p14:tracePt t="41729" x="6369050" y="3625850"/>
          <p14:tracePt t="41745" x="6369050" y="3619500"/>
          <p14:tracePt t="41762" x="6369050" y="3613150"/>
          <p14:tracePt t="41779" x="6369050" y="3606800"/>
          <p14:tracePt t="41795" x="6369050" y="3594100"/>
          <p14:tracePt t="41812" x="6369050" y="3575050"/>
          <p14:tracePt t="41829" x="6356350" y="3568700"/>
          <p14:tracePt t="41845" x="6324600" y="3556000"/>
          <p14:tracePt t="41862" x="6261100" y="3549650"/>
          <p14:tracePt t="41879" x="6223000" y="3549650"/>
          <p14:tracePt t="41895" x="6178550" y="3549650"/>
          <p14:tracePt t="41912" x="6115050" y="3549650"/>
          <p14:tracePt t="41929" x="6007100" y="3562350"/>
          <p14:tracePt t="41945" x="5969000" y="3581400"/>
          <p14:tracePt t="42017" x="5962650" y="3581400"/>
          <p14:tracePt t="42025" x="5962650" y="3575050"/>
          <p14:tracePt t="42033" x="5981700" y="3562350"/>
          <p14:tracePt t="42045" x="5988050" y="3556000"/>
          <p14:tracePt t="42062" x="5994400" y="3549650"/>
          <p14:tracePt t="42080" x="6007100" y="3530600"/>
          <p14:tracePt t="42105" x="6013450" y="3530600"/>
          <p14:tracePt t="42121" x="6026150" y="3524250"/>
          <p14:tracePt t="42145" x="6038850" y="3498850"/>
          <p14:tracePt t="42161" x="6045200" y="3479800"/>
          <p14:tracePt t="42185" x="6051550" y="3473450"/>
          <p14:tracePt t="42193" x="6057900" y="3460750"/>
          <p14:tracePt t="42201" x="6070600" y="3454400"/>
          <p14:tracePt t="42217" x="6076950" y="3448050"/>
          <p14:tracePt t="42233" x="6083300" y="3441700"/>
          <p14:tracePt t="42249" x="6089650" y="3441700"/>
          <p14:tracePt t="42265" x="6096000" y="3441700"/>
          <p14:tracePt t="42281" x="6102350" y="3441700"/>
          <p14:tracePt t="42297" x="6115050" y="3441700"/>
          <p14:tracePt t="42313" x="6127750" y="3441700"/>
          <p14:tracePt t="42329" x="6134100" y="3441700"/>
          <p14:tracePt t="42346" x="6140450" y="3441700"/>
          <p14:tracePt t="42362" x="6178550" y="3441700"/>
          <p14:tracePt t="42379" x="6223000" y="3454400"/>
          <p14:tracePt t="42395" x="6267450" y="3460750"/>
          <p14:tracePt t="42412" x="6324600" y="3467100"/>
          <p14:tracePt t="42429" x="6343650" y="3467100"/>
          <p14:tracePt t="42561" x="6350000" y="3479800"/>
          <p14:tracePt t="42577" x="6350000" y="3486150"/>
          <p14:tracePt t="42585" x="6350000" y="3492500"/>
          <p14:tracePt t="42596" x="6350000" y="3511550"/>
          <p14:tracePt t="42612" x="6337300" y="3524250"/>
          <p14:tracePt t="42629" x="6330950" y="3530600"/>
          <p14:tracePt t="42646" x="6318250" y="3536950"/>
          <p14:tracePt t="42662" x="6318250" y="3543300"/>
          <p14:tracePt t="42679" x="6318250" y="3568700"/>
          <p14:tracePt t="42696" x="6318250" y="3600450"/>
          <p14:tracePt t="42712" x="6318250" y="3644900"/>
          <p14:tracePt t="42729" x="6235700" y="3727450"/>
          <p14:tracePt t="42746" x="6178550" y="3765550"/>
          <p14:tracePt t="42763" x="6140450" y="3803650"/>
          <p14:tracePt t="42817" x="6140450" y="3816350"/>
          <p14:tracePt t="42826" x="6153150" y="3810000"/>
          <p14:tracePt t="42833" x="6153150" y="3803650"/>
          <p14:tracePt t="42849" x="6153150" y="3797300"/>
          <p14:tracePt t="42881" x="6153150" y="3784600"/>
          <p14:tracePt t="42897" x="6153150" y="3771900"/>
          <p14:tracePt t="42905" x="6153150" y="3765550"/>
          <p14:tracePt t="42913" x="6153150" y="3759200"/>
          <p14:tracePt t="42929" x="6153150" y="3746500"/>
          <p14:tracePt t="42945" x="6153150" y="3727450"/>
          <p14:tracePt t="42962" x="6153150" y="3708400"/>
          <p14:tracePt t="42979" x="6153150" y="3695700"/>
          <p14:tracePt t="42996" x="6153150" y="3663950"/>
          <p14:tracePt t="43012" x="6153150" y="3644900"/>
          <p14:tracePt t="43029" x="6153150" y="3606800"/>
          <p14:tracePt t="43046" x="6153150" y="3575050"/>
          <p14:tracePt t="43063" x="6153150" y="3562350"/>
          <p14:tracePt t="43105" x="6153150" y="3549650"/>
          <p14:tracePt t="43121" x="6153150" y="3536950"/>
          <p14:tracePt t="43233" x="6172200" y="3543300"/>
          <p14:tracePt t="43241" x="6203950" y="3562350"/>
          <p14:tracePt t="43257" x="6229350" y="3587750"/>
          <p14:tracePt t="43265" x="6248400" y="3600450"/>
          <p14:tracePt t="43279" x="6254750" y="3600450"/>
          <p14:tracePt t="43296" x="6286500" y="3606800"/>
          <p14:tracePt t="43312" x="6356350" y="3625850"/>
          <p14:tracePt t="43330" x="6502400" y="3625850"/>
          <p14:tracePt t="43346" x="6540500" y="3625850"/>
          <p14:tracePt t="43363" x="6553200" y="3619500"/>
          <p14:tracePt t="43386" x="6553200" y="3606800"/>
          <p14:tracePt t="43396" x="6553200" y="3594100"/>
          <p14:tracePt t="43412" x="6553200" y="3581400"/>
          <p14:tracePt t="43429" x="6553200" y="3556000"/>
          <p14:tracePt t="43446" x="6553200" y="3524250"/>
          <p14:tracePt t="43463" x="6534150" y="3492500"/>
          <p14:tracePt t="43479" x="6515100" y="3467100"/>
          <p14:tracePt t="43496" x="6477000" y="3409950"/>
          <p14:tracePt t="43512" x="6470650" y="3378200"/>
          <p14:tracePt t="43513" x="6451600" y="3346450"/>
          <p14:tracePt t="43530" x="6426200" y="3321050"/>
          <p14:tracePt t="43546" x="6407150" y="3289300"/>
          <p14:tracePt t="43563" x="6400800" y="3282950"/>
          <p14:tracePt t="43737" x="6394450" y="3282950"/>
          <p14:tracePt t="43745" x="6388100" y="3295650"/>
          <p14:tracePt t="43763" x="6388100" y="3321050"/>
          <p14:tracePt t="43779" x="6375400" y="3378200"/>
          <p14:tracePt t="43796" x="6369050" y="3422650"/>
          <p14:tracePt t="43813" x="6356350" y="3467100"/>
          <p14:tracePt t="43829" x="6343650" y="3511550"/>
          <p14:tracePt t="43846" x="6324600" y="3530600"/>
          <p14:tracePt t="43863" x="6324600" y="3549650"/>
          <p14:tracePt t="44010" x="6311900" y="3549650"/>
          <p14:tracePt t="44042" x="6311900" y="3530600"/>
          <p14:tracePt t="44058" x="6305550" y="3517900"/>
          <p14:tracePt t="44081" x="6305550" y="3486150"/>
          <p14:tracePt t="44089" x="6299200" y="3479800"/>
          <p14:tracePt t="44097" x="6299200" y="3473450"/>
          <p14:tracePt t="44113" x="6299200" y="3467100"/>
          <p14:tracePt t="44129" x="6280150" y="3403600"/>
          <p14:tracePt t="44146" x="6273800" y="3390900"/>
          <p14:tracePt t="44163" x="6273800" y="3365500"/>
          <p14:tracePt t="44179" x="6273800" y="3359150"/>
          <p14:tracePt t="44196" x="6273800" y="3352800"/>
          <p14:tracePt t="44338" x="6273800" y="3371850"/>
          <p14:tracePt t="44346" x="6273800" y="3384550"/>
          <p14:tracePt t="44363" x="6286500" y="3429000"/>
          <p14:tracePt t="44379" x="6292850" y="3454400"/>
          <p14:tracePt t="44396" x="6305550" y="3492500"/>
          <p14:tracePt t="44413" x="6318250" y="3511550"/>
          <p14:tracePt t="44429" x="6318250" y="3517900"/>
          <p14:tracePt t="44634" x="6318250" y="3530600"/>
          <p14:tracePt t="44642" x="6318250" y="3536950"/>
          <p14:tracePt t="44650" x="6318250" y="3562350"/>
          <p14:tracePt t="44663" x="6318250" y="3575050"/>
          <p14:tracePt t="44679" x="6318250" y="3644900"/>
          <p14:tracePt t="44696" x="6324600" y="3670300"/>
          <p14:tracePt t="44713" x="6324600" y="3702050"/>
          <p14:tracePt t="44730" x="6343650" y="3740150"/>
          <p14:tracePt t="44746" x="6343650" y="3771900"/>
          <p14:tracePt t="44763" x="6362700" y="3784600"/>
          <p14:tracePt t="44780" x="6362700" y="3797300"/>
          <p14:tracePt t="44796" x="6362700" y="3816350"/>
          <p14:tracePt t="44818" x="6362700" y="3822700"/>
          <p14:tracePt t="44978" x="6362700" y="3810000"/>
          <p14:tracePt t="44986" x="6362700" y="3790950"/>
          <p14:tracePt t="44996" x="6350000" y="3784600"/>
          <p14:tracePt t="45013" x="6350000" y="3752850"/>
          <p14:tracePt t="45029" x="6350000" y="3727450"/>
          <p14:tracePt t="45046" x="6350000" y="3689350"/>
          <p14:tracePt t="45063" x="6350000" y="3670300"/>
          <p14:tracePt t="45080" x="6350000" y="3657600"/>
          <p14:tracePt t="45096" x="6350000" y="3644900"/>
          <p14:tracePt t="45113" x="6362700" y="3619500"/>
          <p14:tracePt t="45130" x="6375400" y="3606800"/>
          <p14:tracePt t="45154" x="6381750" y="3600450"/>
          <p14:tracePt t="45163" x="6381750" y="3594100"/>
          <p14:tracePt t="45434" x="6381750" y="3575050"/>
          <p14:tracePt t="45458" x="6381750" y="3568700"/>
          <p14:tracePt t="45474" x="6381750" y="3556000"/>
          <p14:tracePt t="45490" x="6381750" y="3543300"/>
          <p14:tracePt t="45522" x="6381750" y="3536950"/>
          <p14:tracePt t="45594" x="6381750" y="3530600"/>
          <p14:tracePt t="45682" x="6381750" y="3517900"/>
          <p14:tracePt t="45930" x="6381750" y="3505200"/>
          <p14:tracePt t="45938" x="6394450" y="3498850"/>
          <p14:tracePt t="45947" x="6400800" y="3498850"/>
          <p14:tracePt t="45963" x="6407150" y="3498850"/>
          <p14:tracePt t="45980" x="6413500" y="3498850"/>
          <p14:tracePt t="46026" x="6419850" y="3498850"/>
          <p14:tracePt t="46090" x="6419850" y="3511550"/>
          <p14:tracePt t="46122" x="6419850" y="3517900"/>
          <p14:tracePt t="46482" x="6419850" y="3524250"/>
          <p14:tracePt t="46498" x="6400800" y="3511550"/>
          <p14:tracePt t="46514" x="6394450" y="3498850"/>
          <p14:tracePt t="46522" x="6388100" y="3467100"/>
          <p14:tracePt t="46530" x="6375400" y="3448050"/>
          <p14:tracePt t="46546" x="6350000" y="3403600"/>
          <p14:tracePt t="46563" x="6337300" y="3359150"/>
          <p14:tracePt t="46580" x="6311900" y="3308350"/>
          <p14:tracePt t="46596" x="6299200" y="3263900"/>
          <p14:tracePt t="46613" x="6292850" y="3225800"/>
          <p14:tracePt t="46630" x="6286500" y="3187700"/>
          <p14:tracePt t="46647" x="6267450" y="3149600"/>
          <p14:tracePt t="46663" x="6248400" y="3092450"/>
          <p14:tracePt t="46680" x="6235700" y="3035300"/>
          <p14:tracePt t="46697" x="6216650" y="2978150"/>
          <p14:tracePt t="46713" x="6210300" y="2933700"/>
          <p14:tracePt t="46730" x="6184900" y="2882900"/>
          <p14:tracePt t="46747" x="6178550" y="2870200"/>
          <p14:tracePt t="46763" x="6178550" y="2838450"/>
          <p14:tracePt t="46780" x="6165850" y="2825750"/>
          <p14:tracePt t="46797" x="6159500" y="2806700"/>
          <p14:tracePt t="46813" x="6159500" y="2800350"/>
          <p14:tracePt t="46830" x="6153150" y="2781300"/>
          <p14:tracePt t="46847" x="6134100" y="2768600"/>
          <p14:tracePt t="46863" x="6127750" y="2749550"/>
          <p14:tracePt t="46880" x="6121400" y="2717800"/>
          <p14:tracePt t="46897" x="6115050" y="2692400"/>
          <p14:tracePt t="46913" x="6083300" y="2654300"/>
          <p14:tracePt t="46930" x="6070600" y="2622550"/>
          <p14:tracePt t="46947" x="6045200" y="2597150"/>
          <p14:tracePt t="46963" x="6038850" y="2584450"/>
          <p14:tracePt t="46980" x="6032500" y="2565400"/>
          <p14:tracePt t="46997" x="6013450" y="2533650"/>
          <p14:tracePt t="47013" x="6000750" y="2520950"/>
          <p14:tracePt t="47030" x="5975350" y="2482850"/>
          <p14:tracePt t="47047" x="5962650" y="2470150"/>
          <p14:tracePt t="47064" x="5949950" y="2451100"/>
          <p14:tracePt t="47080" x="5930900" y="2438400"/>
          <p14:tracePt t="47097" x="5905500" y="2400300"/>
          <p14:tracePt t="47113" x="5892800" y="2393950"/>
          <p14:tracePt t="47130" x="5867400" y="2368550"/>
          <p14:tracePt t="47147" x="5854700" y="2355850"/>
          <p14:tracePt t="47163" x="5835650" y="2336800"/>
          <p14:tracePt t="47180" x="5803900" y="2324100"/>
          <p14:tracePt t="47197" x="5778500" y="2298700"/>
          <p14:tracePt t="47213" x="5759450" y="2286000"/>
          <p14:tracePt t="47230" x="5734050" y="2273300"/>
          <p14:tracePt t="47247" x="5695950" y="2247900"/>
          <p14:tracePt t="47263" x="5683250" y="2241550"/>
          <p14:tracePt t="47280" x="5676900" y="2228850"/>
          <p14:tracePt t="47297" x="5645150" y="2203450"/>
          <p14:tracePt t="47313" x="5626100" y="2197100"/>
          <p14:tracePt t="47330" x="5588000" y="2171700"/>
          <p14:tracePt t="47347" x="5562600" y="2159000"/>
          <p14:tracePt t="47363" x="5524500" y="2133600"/>
          <p14:tracePt t="47380" x="5467350" y="2108200"/>
          <p14:tracePt t="47397" x="5454650" y="2101850"/>
          <p14:tracePt t="47413" x="5403850" y="2076450"/>
          <p14:tracePt t="47430" x="5378450" y="2057400"/>
          <p14:tracePt t="47447" x="5365750" y="2057400"/>
          <p14:tracePt t="47463" x="5340350" y="2032000"/>
          <p14:tracePt t="47480" x="5327650" y="2025650"/>
          <p14:tracePt t="47497" x="5308600" y="2025650"/>
          <p14:tracePt t="47513" x="5295900" y="2019300"/>
          <p14:tracePt t="47530" x="5251450" y="1993900"/>
          <p14:tracePt t="47547" x="5232400" y="1993900"/>
          <p14:tracePt t="47563" x="5207000" y="1987550"/>
          <p14:tracePt t="47580" x="5175250" y="1974850"/>
          <p14:tracePt t="47597" x="5168900" y="1974850"/>
          <p14:tracePt t="47613" x="5130800" y="1962150"/>
          <p14:tracePt t="47631" x="5105400" y="1955800"/>
          <p14:tracePt t="47647" x="5092700" y="1955800"/>
          <p14:tracePt t="47663" x="5067300" y="1943100"/>
          <p14:tracePt t="47680" x="5048250" y="1936750"/>
          <p14:tracePt t="47697" x="5022850" y="1936750"/>
          <p14:tracePt t="47713" x="5010150" y="1936750"/>
          <p14:tracePt t="47730" x="4953000" y="1924050"/>
          <p14:tracePt t="47747" x="4933950" y="1924050"/>
          <p14:tracePt t="47763" x="4914900" y="1924050"/>
          <p14:tracePt t="47780" x="4895850" y="1924050"/>
          <p14:tracePt t="47797" x="4876800" y="1924050"/>
          <p14:tracePt t="47813" x="4857750" y="1911350"/>
          <p14:tracePt t="47830" x="4851400" y="1911350"/>
          <p14:tracePt t="47847" x="4826000" y="1911350"/>
          <p14:tracePt t="47864" x="4813300" y="1911350"/>
          <p14:tracePt t="47880" x="4794250" y="1911350"/>
          <p14:tracePt t="47897" x="4781550" y="1911350"/>
          <p14:tracePt t="47914" x="4775200" y="1911350"/>
          <p14:tracePt t="47930" x="4756150" y="1911350"/>
          <p14:tracePt t="47947" x="4743450" y="1911350"/>
          <p14:tracePt t="47963" x="4737100" y="1911350"/>
          <p14:tracePt t="47980" x="4711700" y="1911350"/>
          <p14:tracePt t="47997" x="4705350" y="1911350"/>
          <p14:tracePt t="48013" x="4679950" y="1911350"/>
          <p14:tracePt t="48030" x="4667250" y="1911350"/>
          <p14:tracePt t="48047" x="4660900" y="1911350"/>
          <p14:tracePt t="48064" x="4635500" y="1911350"/>
          <p14:tracePt t="48080" x="4629150" y="1911350"/>
          <p14:tracePt t="48097" x="4603750" y="1911350"/>
          <p14:tracePt t="48114" x="4597400" y="1911350"/>
          <p14:tracePt t="48130" x="4584700" y="1917700"/>
          <p14:tracePt t="48146" x="4565650" y="1917700"/>
          <p14:tracePt t="48163" x="4552950" y="1917700"/>
          <p14:tracePt t="48180" x="4540250" y="1917700"/>
          <p14:tracePt t="48196" x="4521200" y="1917700"/>
          <p14:tracePt t="48213" x="4508500" y="1930400"/>
          <p14:tracePt t="48230" x="4495800" y="1930400"/>
          <p14:tracePt t="48246" x="4470400" y="1936750"/>
          <p14:tracePt t="48263" x="4445000" y="1936750"/>
          <p14:tracePt t="48280" x="4432300" y="1949450"/>
          <p14:tracePt t="48296" x="4394200" y="1962150"/>
          <p14:tracePt t="48313" x="4368800" y="1968500"/>
          <p14:tracePt t="48330" x="4349750" y="1974850"/>
          <p14:tracePt t="48347" x="4311650" y="1993900"/>
          <p14:tracePt t="48386" x="4305300" y="1993900"/>
          <p14:tracePt t="48418" x="4292600" y="1993900"/>
          <p14:tracePt t="48482" x="4279900" y="1993900"/>
          <p14:tracePt t="48578" x="4273550" y="2000250"/>
          <p14:tracePt t="48594" x="4260850" y="2012950"/>
          <p14:tracePt t="48602" x="4254500" y="2012950"/>
          <p14:tracePt t="48613" x="4241800" y="2019300"/>
          <p14:tracePt t="48630" x="4229100" y="2032000"/>
          <p14:tracePt t="48647" x="4191000" y="2063750"/>
          <p14:tracePt t="48664" x="4165600" y="2082800"/>
          <p14:tracePt t="48680" x="4140200" y="2101850"/>
          <p14:tracePt t="48697" x="4095750" y="2120900"/>
          <p14:tracePt t="48714" x="4076700" y="2139950"/>
          <p14:tracePt t="48730" x="4044950" y="2171700"/>
          <p14:tracePt t="48747" x="4025900" y="2178050"/>
          <p14:tracePt t="48764" x="4000500" y="2184400"/>
          <p14:tracePt t="48780" x="3981450" y="2203450"/>
          <p14:tracePt t="48797" x="3968750" y="2216150"/>
          <p14:tracePt t="48814" x="3949700" y="2222500"/>
          <p14:tracePt t="48830" x="3943350" y="2222500"/>
          <p14:tracePt t="48847" x="3917950" y="2241550"/>
          <p14:tracePt t="48864" x="3905250" y="2260600"/>
          <p14:tracePt t="48881" x="3860800" y="2286000"/>
          <p14:tracePt t="48897" x="3835400" y="2311400"/>
          <p14:tracePt t="48913" x="3803650" y="2349500"/>
          <p14:tracePt t="48930" x="3771900" y="2381250"/>
          <p14:tracePt t="48947" x="3740150" y="2425700"/>
          <p14:tracePt t="48964" x="3714750" y="2451100"/>
          <p14:tracePt t="48980" x="3683000" y="2482850"/>
          <p14:tracePt t="48997" x="3676650" y="2508250"/>
          <p14:tracePt t="49014" x="3644900" y="2552700"/>
          <p14:tracePt t="49030" x="3638550" y="2584450"/>
          <p14:tracePt t="49047" x="3606800" y="2616200"/>
          <p14:tracePt t="49064" x="3594100" y="2654300"/>
          <p14:tracePt t="49081" x="3581400" y="2686050"/>
          <p14:tracePt t="49097" x="3556000" y="2736850"/>
          <p14:tracePt t="49114" x="3543300" y="2774950"/>
          <p14:tracePt t="49114" x="3536950" y="2794000"/>
          <p14:tracePt t="49130" x="3517900" y="2838450"/>
          <p14:tracePt t="49148" x="3511550" y="2876550"/>
          <p14:tracePt t="49164" x="3511550" y="2908300"/>
          <p14:tracePt t="49181" x="3498850" y="2940050"/>
          <p14:tracePt t="49197" x="3492500" y="2990850"/>
          <p14:tracePt t="49214" x="3479800" y="3035300"/>
          <p14:tracePt t="49230" x="3473450" y="3048000"/>
          <p14:tracePt t="49247" x="3467100" y="3098800"/>
          <p14:tracePt t="49264" x="3467100" y="3130550"/>
          <p14:tracePt t="49280" x="3467100" y="3175000"/>
          <p14:tracePt t="49297" x="3454400" y="3200400"/>
          <p14:tracePt t="49314" x="3454400" y="3251200"/>
          <p14:tracePt t="49315" x="3454400" y="3270250"/>
          <p14:tracePt t="49331" x="3454400" y="3314700"/>
          <p14:tracePt t="49347" x="3454400" y="3346450"/>
          <p14:tracePt t="49364" x="3454400" y="3416300"/>
          <p14:tracePt t="49381" x="3454400" y="3473450"/>
          <p14:tracePt t="49397" x="3454400" y="3517900"/>
          <p14:tracePt t="49414" x="3454400" y="3568700"/>
          <p14:tracePt t="49430" x="3454400" y="3606800"/>
          <p14:tracePt t="49447" x="3454400" y="3657600"/>
          <p14:tracePt t="49464" x="3454400" y="3695700"/>
          <p14:tracePt t="49481" x="3454400" y="3740150"/>
          <p14:tracePt t="49497" x="3454400" y="3797300"/>
          <p14:tracePt t="49514" x="3454400" y="3841750"/>
          <p14:tracePt t="49530" x="3454400" y="3917950"/>
          <p14:tracePt t="49547" x="3454400" y="3968750"/>
          <p14:tracePt t="49564" x="3454400" y="4025900"/>
          <p14:tracePt t="49581" x="3454400" y="4070350"/>
          <p14:tracePt t="49597" x="3454400" y="4140200"/>
          <p14:tracePt t="49614" x="3454400" y="4178300"/>
          <p14:tracePt t="49631" x="3454400" y="4222750"/>
          <p14:tracePt t="49647" x="3454400" y="4248150"/>
          <p14:tracePt t="49664" x="3454400" y="4286250"/>
          <p14:tracePt t="49681" x="3454400" y="4305300"/>
          <p14:tracePt t="49697" x="3454400" y="4349750"/>
          <p14:tracePt t="49714" x="3454400" y="4375150"/>
          <p14:tracePt t="49731" x="3454400" y="4413250"/>
          <p14:tracePt t="49747" x="3467100" y="4470400"/>
          <p14:tracePt t="49764" x="3467100" y="4495800"/>
          <p14:tracePt t="49781" x="3479800" y="4533900"/>
          <p14:tracePt t="49797" x="3479800" y="4578350"/>
          <p14:tracePt t="49814" x="3486150" y="4622800"/>
          <p14:tracePt t="49831" x="3486150" y="4648200"/>
          <p14:tracePt t="49847" x="3486150" y="4667250"/>
          <p14:tracePt t="49864" x="3492500" y="4705350"/>
          <p14:tracePt t="49881" x="3511550" y="4737100"/>
          <p14:tracePt t="49897" x="3524250" y="4775200"/>
          <p14:tracePt t="49914" x="3543300" y="4832350"/>
          <p14:tracePt t="49931" x="3562350" y="4895850"/>
          <p14:tracePt t="49947" x="3581400" y="4959350"/>
          <p14:tracePt t="49964" x="3587750" y="5016500"/>
          <p14:tracePt t="49981" x="3606800" y="5048250"/>
          <p14:tracePt t="49997" x="3613150" y="5099050"/>
          <p14:tracePt t="50014" x="3613150" y="5111750"/>
          <p14:tracePt t="50031" x="3613150" y="5143500"/>
          <p14:tracePt t="50047" x="3625850" y="5156200"/>
          <p14:tracePt t="50064" x="3625850" y="5181600"/>
          <p14:tracePt t="50082" x="3625850" y="5194300"/>
          <p14:tracePt t="50097" x="3632200" y="5226050"/>
          <p14:tracePt t="50114" x="3632200" y="5238750"/>
          <p14:tracePt t="50131" x="3644900" y="5270500"/>
          <p14:tracePt t="50147" x="3657600" y="5283200"/>
          <p14:tracePt t="50164" x="3657600" y="5295900"/>
          <p14:tracePt t="50181" x="3657600" y="5308600"/>
          <p14:tracePt t="50197" x="3663950" y="5340350"/>
          <p14:tracePt t="50214" x="3670300" y="5372100"/>
          <p14:tracePt t="50231" x="3702050" y="5448300"/>
          <p14:tracePt t="50247" x="3702050" y="5499100"/>
          <p14:tracePt t="50264" x="3721100" y="5568950"/>
          <p14:tracePt t="50281" x="3746500" y="5638800"/>
          <p14:tracePt t="50298" x="3746500" y="5664200"/>
          <p14:tracePt t="50315" x="3752850" y="5708650"/>
          <p14:tracePt t="50331" x="3752850" y="5721350"/>
          <p14:tracePt t="50347" x="3752850" y="5746750"/>
          <p14:tracePt t="50483" x="3752850" y="5753100"/>
          <p14:tracePt t="50491" x="3740150" y="5753100"/>
          <p14:tracePt t="50499" x="3733800" y="5753100"/>
          <p14:tracePt t="50514" x="3708400" y="5734050"/>
          <p14:tracePt t="50531" x="3683000" y="5708650"/>
          <p14:tracePt t="50548" x="3657600" y="5670550"/>
          <p14:tracePt t="50564" x="3651250" y="5657850"/>
          <p14:tracePt t="50581" x="3632200" y="5607050"/>
          <p14:tracePt t="50597" x="3606800" y="5556250"/>
          <p14:tracePt t="50614" x="3575050" y="5499100"/>
          <p14:tracePt t="50631" x="3543300" y="5429250"/>
          <p14:tracePt t="50647" x="3473450" y="5289550"/>
          <p14:tracePt t="50664" x="3371850" y="5168900"/>
          <p14:tracePt t="50681" x="3302000" y="5060950"/>
          <p14:tracePt t="50697" x="3213100" y="4953000"/>
          <p14:tracePt t="50714" x="3136900" y="4819650"/>
          <p14:tracePt t="50716" x="3117850" y="4775200"/>
          <p14:tracePt t="50731" x="3028950" y="4616450"/>
          <p14:tracePt t="50747" x="2965450" y="4502150"/>
          <p14:tracePt t="50764" x="2933700" y="4413250"/>
          <p14:tracePt t="50781" x="2889250" y="4305300"/>
          <p14:tracePt t="50797" x="2844800" y="4216400"/>
          <p14:tracePt t="50814" x="2800350" y="4102100"/>
          <p14:tracePt t="50831" x="2736850" y="3962400"/>
          <p14:tracePt t="50847" x="2705100" y="3879850"/>
          <p14:tracePt t="50864" x="2660650" y="3765550"/>
          <p14:tracePt t="50881" x="2628900" y="3663950"/>
          <p14:tracePt t="50898" x="2603500" y="3549650"/>
          <p14:tracePt t="50914" x="2571750" y="3454400"/>
          <p14:tracePt t="50931" x="2559050" y="3359150"/>
          <p14:tracePt t="50948" x="2559050" y="3302000"/>
          <p14:tracePt t="50964" x="2559050" y="3244850"/>
          <p14:tracePt t="50981" x="2559050" y="3187700"/>
          <p14:tracePt t="50998" x="2559050" y="3124200"/>
          <p14:tracePt t="51014" x="2559050" y="3067050"/>
          <p14:tracePt t="51031" x="2559050" y="3022600"/>
          <p14:tracePt t="51047" x="2559050" y="2965450"/>
          <p14:tracePt t="51064" x="2565400" y="2921000"/>
          <p14:tracePt t="51082" x="2571750" y="2876550"/>
          <p14:tracePt t="51098" x="2590800" y="2832100"/>
          <p14:tracePt t="51114" x="2622550" y="2774950"/>
          <p14:tracePt t="51131" x="2660650" y="2698750"/>
          <p14:tracePt t="51147" x="2686050" y="2647950"/>
          <p14:tracePt t="51164" x="2711450" y="2603500"/>
          <p14:tracePt t="51181" x="2736850" y="2559050"/>
          <p14:tracePt t="51197" x="2787650" y="2501900"/>
          <p14:tracePt t="51214" x="2851150" y="2438400"/>
          <p14:tracePt t="51231" x="2895600" y="2393950"/>
          <p14:tracePt t="51248" x="2946400" y="2343150"/>
          <p14:tracePt t="51264" x="2997200" y="2292350"/>
          <p14:tracePt t="51281" x="3041650" y="2247900"/>
          <p14:tracePt t="51298" x="3079750" y="2209800"/>
          <p14:tracePt t="51314" x="3117850" y="2184400"/>
          <p14:tracePt t="51331" x="3194050" y="2133600"/>
          <p14:tracePt t="51348" x="3225800" y="2108200"/>
          <p14:tracePt t="51364" x="3276600" y="2070100"/>
          <p14:tracePt t="51381" x="3333750" y="2025650"/>
          <p14:tracePt t="51398" x="3397250" y="1987550"/>
          <p14:tracePt t="51414" x="3479800" y="1949450"/>
          <p14:tracePt t="51431" x="3549650" y="1905000"/>
          <p14:tracePt t="51448" x="3651250" y="1860550"/>
          <p14:tracePt t="51464" x="3765550" y="1816100"/>
          <p14:tracePt t="51481" x="3898900" y="1790700"/>
          <p14:tracePt t="51498" x="4044950" y="1752600"/>
          <p14:tracePt t="51514" x="4152900" y="1746250"/>
          <p14:tracePt t="51531" x="4337050" y="1733550"/>
          <p14:tracePt t="51548" x="4457700" y="1733550"/>
          <p14:tracePt t="51564" x="4584700" y="1733550"/>
          <p14:tracePt t="51581" x="4743450" y="1733550"/>
          <p14:tracePt t="51598" x="4914900" y="1739900"/>
          <p14:tracePt t="51614" x="5111750" y="1778000"/>
          <p14:tracePt t="51631" x="5327650" y="1803400"/>
          <p14:tracePt t="51648" x="5505450" y="1828800"/>
          <p14:tracePt t="51664" x="5632450" y="1841500"/>
          <p14:tracePt t="51681" x="5715000" y="1860550"/>
          <p14:tracePt t="51698" x="5772150" y="1879600"/>
          <p14:tracePt t="51714" x="5829300" y="1898650"/>
          <p14:tracePt t="51731" x="5905500" y="1936750"/>
          <p14:tracePt t="51748" x="5969000" y="1981200"/>
          <p14:tracePt t="51764" x="5988050" y="1993900"/>
          <p14:tracePt t="51781" x="6051550" y="2038350"/>
          <p14:tracePt t="51798" x="6096000" y="2082800"/>
          <p14:tracePt t="51814" x="6146800" y="2133600"/>
          <p14:tracePt t="51831" x="6210300" y="2197100"/>
          <p14:tracePt t="51848" x="6254750" y="2241550"/>
          <p14:tracePt t="51864" x="6292850" y="2279650"/>
          <p14:tracePt t="51881" x="6330950" y="2330450"/>
          <p14:tracePt t="51898" x="6381750" y="2400300"/>
          <p14:tracePt t="51914" x="6413500" y="2457450"/>
          <p14:tracePt t="51931" x="6477000" y="2565400"/>
          <p14:tracePt t="51948" x="6496050" y="2647950"/>
          <p14:tracePt t="51965" x="6527800" y="2743200"/>
          <p14:tracePt t="51981" x="6546850" y="2838450"/>
          <p14:tracePt t="51998" x="6584950" y="2940050"/>
          <p14:tracePt t="52014" x="6604000" y="3054350"/>
          <p14:tracePt t="52031" x="6629400" y="3136900"/>
          <p14:tracePt t="52048" x="6629400" y="3213100"/>
          <p14:tracePt t="52065" x="6635750" y="3270250"/>
          <p14:tracePt t="52082" x="6642100" y="3314700"/>
          <p14:tracePt t="52098" x="6642100" y="3371850"/>
          <p14:tracePt t="52114" x="6654800" y="3441700"/>
          <p14:tracePt t="52131" x="6673850" y="3562350"/>
          <p14:tracePt t="52148" x="6673850" y="3651250"/>
          <p14:tracePt t="52164" x="6673850" y="3740150"/>
          <p14:tracePt t="52181" x="6673850" y="3822700"/>
          <p14:tracePt t="52198" x="6673850" y="3911600"/>
          <p14:tracePt t="52214" x="6673850" y="3968750"/>
          <p14:tracePt t="52231" x="6673850" y="4044950"/>
          <p14:tracePt t="52248" x="6673850" y="4089400"/>
          <p14:tracePt t="52265" x="6673850" y="4146550"/>
          <p14:tracePt t="52281" x="6673850" y="4203700"/>
          <p14:tracePt t="52298" x="6673850" y="4248150"/>
          <p14:tracePt t="52314" x="6673850" y="4311650"/>
          <p14:tracePt t="52331" x="6642100" y="4387850"/>
          <p14:tracePt t="52348" x="6623050" y="4438650"/>
          <p14:tracePt t="52365" x="6604000" y="4483100"/>
          <p14:tracePt t="52381" x="6578600" y="4533900"/>
          <p14:tracePt t="52398" x="6559550" y="4572000"/>
          <p14:tracePt t="52415" x="6521450" y="4622800"/>
          <p14:tracePt t="52431" x="6496050" y="4667250"/>
          <p14:tracePt t="52448" x="6445250" y="4718050"/>
          <p14:tracePt t="52465" x="6394450" y="4787900"/>
          <p14:tracePt t="52481" x="6337300" y="4851400"/>
          <p14:tracePt t="52498" x="6254750" y="4940300"/>
          <p14:tracePt t="52515" x="6159500" y="5022850"/>
          <p14:tracePt t="52516" x="6115050" y="5054600"/>
          <p14:tracePt t="52531" x="6057900" y="5118100"/>
          <p14:tracePt t="52548" x="5994400" y="5168900"/>
          <p14:tracePt t="52565" x="5930900" y="5232400"/>
          <p14:tracePt t="52581" x="5892800" y="5264150"/>
          <p14:tracePt t="52598" x="5848350" y="5327650"/>
          <p14:tracePt t="52615" x="5791200" y="5359400"/>
          <p14:tracePt t="52631" x="5765800" y="5397500"/>
          <p14:tracePt t="52648" x="5715000" y="5448300"/>
          <p14:tracePt t="52665" x="5689600" y="5492750"/>
          <p14:tracePt t="52681" x="5664200" y="5511800"/>
          <p14:tracePt t="52698" x="5638800" y="5537200"/>
          <p14:tracePt t="52715" x="5600700" y="5562600"/>
          <p14:tracePt t="52732" x="5549900" y="5568950"/>
          <p14:tracePt t="52748" x="5518150" y="5594350"/>
          <p14:tracePt t="52765" x="5461000" y="5613400"/>
          <p14:tracePt t="52781" x="5397500" y="5645150"/>
          <p14:tracePt t="52798" x="5359400" y="5657850"/>
          <p14:tracePt t="52815" x="5302250" y="5689600"/>
          <p14:tracePt t="52831" x="5232400" y="5708650"/>
          <p14:tracePt t="52848" x="5181600" y="5734050"/>
          <p14:tracePt t="52865" x="5124450" y="5753100"/>
          <p14:tracePt t="52881" x="5067300" y="5765800"/>
          <p14:tracePt t="52898" x="5010150" y="5784850"/>
          <p14:tracePt t="52915" x="4933950" y="5803900"/>
          <p14:tracePt t="52931" x="4838700" y="5816600"/>
          <p14:tracePt t="52948" x="4749800" y="5816600"/>
          <p14:tracePt t="52965" x="4667250" y="5816600"/>
          <p14:tracePt t="52982" x="4591050" y="5816600"/>
          <p14:tracePt t="52998" x="4495800" y="5816600"/>
          <p14:tracePt t="53015" x="4432300" y="5816600"/>
          <p14:tracePt t="53031" x="4362450" y="5810250"/>
          <p14:tracePt t="53048" x="4305300" y="5784850"/>
          <p14:tracePt t="53065" x="4248150" y="5765800"/>
          <p14:tracePt t="53082" x="4191000" y="5734050"/>
          <p14:tracePt t="53098" x="4121150" y="5695950"/>
          <p14:tracePt t="53115" x="4051300" y="5664200"/>
          <p14:tracePt t="53131" x="3937000" y="5613400"/>
          <p14:tracePt t="53148" x="3835400" y="5568950"/>
          <p14:tracePt t="53165" x="3778250" y="5537200"/>
          <p14:tracePt t="53181" x="3721100" y="5505450"/>
          <p14:tracePt t="53198" x="3670300" y="5467350"/>
          <p14:tracePt t="53215" x="3613150" y="5441950"/>
          <p14:tracePt t="53232" x="3587750" y="5416550"/>
          <p14:tracePt t="53248" x="3543300" y="5378450"/>
          <p14:tracePt t="53265" x="3511550" y="5346700"/>
          <p14:tracePt t="53281" x="3460750" y="5283200"/>
          <p14:tracePt t="53298" x="3435350" y="5251450"/>
          <p14:tracePt t="53315" x="3397250" y="5194300"/>
          <p14:tracePt t="53331" x="3346450" y="5092700"/>
          <p14:tracePt t="53348" x="3308350" y="4991100"/>
          <p14:tracePt t="53365" x="3302000" y="4946650"/>
          <p14:tracePt t="53381" x="3302000" y="4870450"/>
          <p14:tracePt t="53398" x="3289300" y="4787900"/>
          <p14:tracePt t="53415" x="3282950" y="4705350"/>
          <p14:tracePt t="53431" x="3282950" y="4616450"/>
          <p14:tracePt t="53448" x="3282950" y="4540250"/>
          <p14:tracePt t="53465" x="3282950" y="4445000"/>
          <p14:tracePt t="53481" x="3282950" y="4368800"/>
          <p14:tracePt t="53498" x="3282950" y="4305300"/>
          <p14:tracePt t="53515" x="3282950" y="4248150"/>
          <p14:tracePt t="53515" x="3282950" y="4197350"/>
          <p14:tracePt t="53532" x="3282950" y="4152900"/>
          <p14:tracePt t="53548" x="3282950" y="4070350"/>
          <p14:tracePt t="53565" x="3282950" y="4006850"/>
          <p14:tracePt t="53581" x="3282950" y="3924300"/>
          <p14:tracePt t="53598" x="3308350" y="3841750"/>
          <p14:tracePt t="53615" x="3308350" y="3765550"/>
          <p14:tracePt t="53632" x="3314700" y="3670300"/>
          <p14:tracePt t="53648" x="3314700" y="3575050"/>
          <p14:tracePt t="53665" x="3327400" y="3498850"/>
          <p14:tracePt t="53681" x="3327400" y="3403600"/>
          <p14:tracePt t="53698" x="3340100" y="3308350"/>
          <p14:tracePt t="53715" x="3371850" y="3213100"/>
          <p14:tracePt t="53716" x="3384550" y="3155950"/>
          <p14:tracePt t="53732" x="3429000" y="3035300"/>
          <p14:tracePt t="53748" x="3486150" y="2921000"/>
          <p14:tracePt t="53765" x="3536950" y="2787650"/>
          <p14:tracePt t="53782" x="3600450" y="2667000"/>
          <p14:tracePt t="53798" x="3619500" y="2571750"/>
          <p14:tracePt t="53815" x="3625850" y="2514600"/>
          <p14:tracePt t="53831" x="3657600" y="2476500"/>
          <p14:tracePt t="53848" x="3663950" y="2451100"/>
          <p14:tracePt t="53865" x="3676650" y="2432050"/>
          <p14:tracePt t="53882" x="3695700" y="2413000"/>
          <p14:tracePt t="53898" x="3708400" y="2387600"/>
          <p14:tracePt t="53915" x="3765550" y="2343150"/>
          <p14:tracePt t="53916" x="3810000" y="2317750"/>
          <p14:tracePt t="53932" x="3930650" y="2247900"/>
          <p14:tracePt t="53948" x="4057650" y="2178050"/>
          <p14:tracePt t="53965" x="4184650" y="2127250"/>
          <p14:tracePt t="53982" x="4279900" y="2076450"/>
          <p14:tracePt t="53998" x="4387850" y="2032000"/>
          <p14:tracePt t="54015" x="4483100" y="2025650"/>
          <p14:tracePt t="54032" x="4559300" y="2025650"/>
          <p14:tracePt t="54048" x="4616450" y="2025650"/>
          <p14:tracePt t="54065" x="4667250" y="2025650"/>
          <p14:tracePt t="54082" x="4768850" y="2051050"/>
          <p14:tracePt t="54098" x="4838700" y="2057400"/>
          <p14:tracePt t="54115" x="4927600" y="2057400"/>
          <p14:tracePt t="54132" x="5099050" y="2095500"/>
          <p14:tracePt t="54148" x="5143500" y="2101850"/>
          <p14:tracePt t="54165" x="5149850" y="2101850"/>
          <p14:tracePt t="54182" x="5168900" y="2101850"/>
          <p14:tracePt t="54220" x="5175250" y="2108200"/>
          <p14:tracePt t="54452" x="5156200" y="2108200"/>
          <p14:tracePt t="54468" x="5149850" y="2101850"/>
          <p14:tracePt t="54484" x="5143500" y="2095500"/>
          <p14:tracePt t="54756" x="5143500" y="2089150"/>
          <p14:tracePt t="54780" x="5143500" y="2070100"/>
          <p14:tracePt t="55044" x="5143500" y="2095500"/>
          <p14:tracePt t="55052" x="5143500" y="2101850"/>
          <p14:tracePt t="55066" x="5149850" y="2114550"/>
          <p14:tracePt t="55082" x="5168900" y="2197100"/>
          <p14:tracePt t="55098" x="5200650" y="2254250"/>
          <p14:tracePt t="55115" x="5226050" y="2279650"/>
          <p14:tracePt t="55132" x="5238750" y="2305050"/>
          <p14:tracePt t="55268" x="5257800" y="2305050"/>
          <p14:tracePt t="55276" x="5264150" y="2305050"/>
          <p14:tracePt t="55284" x="5264150" y="2292350"/>
          <p14:tracePt t="55299" x="5264150" y="2286000"/>
          <p14:tracePt t="55315" x="5264150" y="2266950"/>
          <p14:tracePt t="55332" x="5264150" y="2222500"/>
          <p14:tracePt t="55349" x="5264150" y="2203450"/>
          <p14:tracePt t="55365" x="5264150" y="2171700"/>
          <p14:tracePt t="55382" x="5257800" y="2146300"/>
          <p14:tracePt t="55399" x="5245100" y="2120900"/>
          <p14:tracePt t="55484" x="5238750" y="2114550"/>
          <p14:tracePt t="55500" x="5232400" y="2114550"/>
          <p14:tracePt t="55508" x="5226050" y="2114550"/>
          <p14:tracePt t="55516" x="5200650" y="2114550"/>
          <p14:tracePt t="55532" x="5181600" y="2114550"/>
          <p14:tracePt t="55549" x="5149850" y="2095500"/>
          <p14:tracePt t="55565" x="5137150" y="2089150"/>
          <p14:tracePt t="55582" x="5111750" y="2089150"/>
          <p14:tracePt t="55599" x="5099050" y="2082800"/>
          <p14:tracePt t="55860" x="5099050" y="2089150"/>
          <p14:tracePt t="55869" x="5105400" y="2089150"/>
          <p14:tracePt t="55882" x="5118100" y="2095500"/>
          <p14:tracePt t="55899" x="5137150" y="2095500"/>
          <p14:tracePt t="55915" x="5162550" y="2108200"/>
          <p14:tracePt t="55932" x="5187950" y="2114550"/>
          <p14:tracePt t="55949" x="5213350" y="2127250"/>
          <p14:tracePt t="55965" x="5257800" y="2146300"/>
          <p14:tracePt t="55982" x="5314950" y="2165350"/>
          <p14:tracePt t="55999" x="5378450" y="2197100"/>
          <p14:tracePt t="56015" x="5461000" y="2228850"/>
          <p14:tracePt t="56032" x="5524500" y="2247900"/>
          <p14:tracePt t="56049" x="5607050" y="2254250"/>
          <p14:tracePt t="56066" x="5664200" y="2286000"/>
          <p14:tracePt t="56083" x="5689600" y="2298700"/>
          <p14:tracePt t="56099" x="5734050" y="2336800"/>
          <p14:tracePt t="56115" x="5759450" y="2362200"/>
          <p14:tracePt t="56132" x="5803900" y="2406650"/>
          <p14:tracePt t="56149" x="5842000" y="2463800"/>
          <p14:tracePt t="56166" x="5867400" y="2508250"/>
          <p14:tracePt t="56182" x="5892800" y="2540000"/>
          <p14:tracePt t="56199" x="5911850" y="2590800"/>
          <p14:tracePt t="56215" x="5943600" y="2622550"/>
          <p14:tracePt t="56232" x="5956300" y="2679700"/>
          <p14:tracePt t="56249" x="5988050" y="2717800"/>
          <p14:tracePt t="56265" x="6000750" y="2749550"/>
          <p14:tracePt t="56282" x="6032500" y="2787650"/>
          <p14:tracePt t="56299" x="6045200" y="2832100"/>
          <p14:tracePt t="56315" x="6064250" y="2851150"/>
          <p14:tracePt t="56332" x="6083300" y="2901950"/>
          <p14:tracePt t="56349" x="6108700" y="2933700"/>
          <p14:tracePt t="56365" x="6121400" y="2959100"/>
          <p14:tracePt t="56382" x="6153150" y="3003550"/>
          <p14:tracePt t="56399" x="6178550" y="3041650"/>
          <p14:tracePt t="56415" x="6210300" y="3079750"/>
          <p14:tracePt t="56432" x="6223000" y="3092450"/>
          <p14:tracePt t="56449" x="6223000" y="3117850"/>
          <p14:tracePt t="56465" x="6229350" y="3136900"/>
          <p14:tracePt t="56482" x="6248400" y="3143250"/>
          <p14:tracePt t="56499" x="6248400" y="3149600"/>
          <p14:tracePt t="56516" x="6254750" y="3168650"/>
          <p14:tracePt t="56621" x="6254750" y="3175000"/>
          <p14:tracePt t="56628" x="6267450" y="3200400"/>
          <p14:tracePt t="56644" x="6273800" y="3206750"/>
          <p14:tracePt t="56652" x="6280150" y="3213100"/>
          <p14:tracePt t="56666" x="6286500" y="3225800"/>
          <p14:tracePt t="56682" x="6292850" y="3244850"/>
          <p14:tracePt t="56699" x="6305550" y="3276600"/>
          <p14:tracePt t="56716" x="6324600" y="3302000"/>
          <p14:tracePt t="56732" x="6330950" y="3333750"/>
          <p14:tracePt t="56749" x="6350000" y="3390900"/>
          <p14:tracePt t="56766" x="6350000" y="3403600"/>
          <p14:tracePt t="56782" x="6369050" y="3435350"/>
          <p14:tracePt t="56799" x="6375400" y="3473450"/>
          <p14:tracePt t="56816" x="6394450" y="3505200"/>
          <p14:tracePt t="56832" x="6413500" y="3549650"/>
          <p14:tracePt t="56849" x="6438900" y="3606800"/>
          <p14:tracePt t="56866" x="6470650" y="3663950"/>
          <p14:tracePt t="56883" x="6477000" y="3695700"/>
          <p14:tracePt t="56899" x="6489700" y="3733800"/>
          <p14:tracePt t="56916" x="6515100" y="3765550"/>
          <p14:tracePt t="56916" x="6515100" y="3778250"/>
          <p14:tracePt t="56933" x="6534150" y="3810000"/>
          <p14:tracePt t="56949" x="6546850" y="3835400"/>
          <p14:tracePt t="56966" x="6559550" y="3860800"/>
          <p14:tracePt t="56982" x="6578600" y="3905250"/>
          <p14:tracePt t="56999" x="6604000" y="3956050"/>
          <p14:tracePt t="57016" x="6623050" y="4000500"/>
          <p14:tracePt t="57032" x="6623050" y="4044950"/>
          <p14:tracePt t="57049" x="6642100" y="4140200"/>
          <p14:tracePt t="57066" x="6654800" y="4267200"/>
          <p14:tracePt t="57082" x="6654800" y="4356100"/>
          <p14:tracePt t="57099" x="6654800" y="4425950"/>
          <p14:tracePt t="57116" x="6654800" y="4502150"/>
          <p14:tracePt t="57133" x="6654800" y="4552950"/>
          <p14:tracePt t="57149" x="6648450" y="4559300"/>
          <p14:tracePt t="57166" x="6642100" y="4584700"/>
          <p14:tracePt t="57182" x="6623050" y="4597400"/>
          <p14:tracePt t="57199" x="6610350" y="4610100"/>
          <p14:tracePt t="57216" x="6591300" y="4629150"/>
          <p14:tracePt t="57232" x="6578600" y="4635500"/>
          <p14:tracePt t="57249" x="6565900" y="4648200"/>
          <p14:tracePt t="57266" x="6546850" y="4654550"/>
          <p14:tracePt t="57282" x="6540500" y="4660900"/>
          <p14:tracePt t="57299" x="6527800" y="4673600"/>
          <p14:tracePt t="57316" x="6521450" y="4705350"/>
          <p14:tracePt t="57317" x="6515100" y="4724400"/>
          <p14:tracePt t="57332" x="6483350" y="4762500"/>
          <p14:tracePt t="57349" x="6477000" y="4794250"/>
          <p14:tracePt t="57366" x="6470650" y="4826000"/>
          <p14:tracePt t="57382" x="6451600" y="4851400"/>
          <p14:tracePt t="57399" x="6451600" y="4876800"/>
          <p14:tracePt t="57416" x="6445250" y="4895850"/>
          <p14:tracePt t="57432" x="6445250" y="4908550"/>
          <p14:tracePt t="57449" x="6438900" y="4927600"/>
          <p14:tracePt t="57466" x="6438900" y="4959350"/>
          <p14:tracePt t="57482" x="6426200" y="4972050"/>
          <p14:tracePt t="57499" x="6426200" y="5003800"/>
          <p14:tracePt t="57516" x="6400800" y="5035550"/>
          <p14:tracePt t="57532" x="6394450" y="5080000"/>
          <p14:tracePt t="57549" x="6388100" y="5099050"/>
          <p14:tracePt t="57566" x="6375400" y="5143500"/>
          <p14:tracePt t="57582" x="6369050" y="5149850"/>
          <p14:tracePt t="57599" x="6362700" y="5162550"/>
          <p14:tracePt t="57616" x="6356350" y="5168900"/>
          <p14:tracePt t="57632" x="6350000" y="5175250"/>
          <p14:tracePt t="57653" x="6337300" y="5175250"/>
          <p14:tracePt t="57666" x="6330950" y="5175250"/>
          <p14:tracePt t="57682" x="6324600" y="5175250"/>
          <p14:tracePt t="57699" x="6299200" y="5175250"/>
          <p14:tracePt t="57716" x="6280150" y="5175250"/>
          <p14:tracePt t="57732" x="6216650" y="5194300"/>
          <p14:tracePt t="57749" x="6172200" y="5213350"/>
          <p14:tracePt t="57766" x="6108700" y="5245100"/>
          <p14:tracePt t="57782" x="6089650" y="5264150"/>
          <p14:tracePt t="57799" x="6051550" y="5295900"/>
          <p14:tracePt t="57816" x="6013450" y="5327650"/>
          <p14:tracePt t="57832" x="6000750" y="5365750"/>
          <p14:tracePt t="57849" x="5969000" y="5403850"/>
          <p14:tracePt t="57866" x="5962650" y="5435600"/>
          <p14:tracePt t="57883" x="5937250" y="5473700"/>
          <p14:tracePt t="57899" x="5911850" y="5499100"/>
          <p14:tracePt t="57916" x="5899150" y="5537200"/>
          <p14:tracePt t="57932" x="5880100" y="5549900"/>
          <p14:tracePt t="57949" x="5867400" y="5568950"/>
          <p14:tracePt t="57966" x="5861050" y="5575300"/>
          <p14:tracePt t="57982" x="5848350" y="5575300"/>
          <p14:tracePt t="57999" x="5842000" y="5581650"/>
          <p14:tracePt t="58016" x="5835650" y="5581650"/>
          <p14:tracePt t="58032" x="5822950" y="5594350"/>
          <p14:tracePt t="58053" x="5810250" y="5594350"/>
          <p14:tracePt t="58069" x="5803900" y="5594350"/>
          <p14:tracePt t="58101" x="5797550" y="5594350"/>
          <p14:tracePt t="58117" x="5791200" y="5600700"/>
          <p14:tracePt t="58125" x="5772150" y="5613400"/>
          <p14:tracePt t="58149" x="5759450" y="5626100"/>
          <p14:tracePt t="58165" x="5746750" y="5626100"/>
          <p14:tracePt t="58173" x="5734050" y="5632450"/>
          <p14:tracePt t="58182" x="5727700" y="5632450"/>
          <p14:tracePt t="58199" x="5702300" y="5632450"/>
          <p14:tracePt t="58216" x="5676900" y="5632450"/>
          <p14:tracePt t="58232" x="5651500" y="5632450"/>
          <p14:tracePt t="58249" x="5619750" y="5651500"/>
          <p14:tracePt t="58266" x="5594350" y="5651500"/>
          <p14:tracePt t="58283" x="5575300" y="5651500"/>
          <p14:tracePt t="58299" x="5556250" y="5651500"/>
          <p14:tracePt t="58316" x="5537200" y="5651500"/>
          <p14:tracePt t="58332" x="5518150" y="5651500"/>
          <p14:tracePt t="58349" x="5492750" y="5645150"/>
          <p14:tracePt t="58405" x="5492750" y="5638800"/>
          <p14:tracePt t="58413" x="5505450" y="5632450"/>
          <p14:tracePt t="58429" x="5518150" y="5613400"/>
          <p14:tracePt t="58437" x="5524500" y="5613400"/>
          <p14:tracePt t="58449" x="5537200" y="5607050"/>
          <p14:tracePt t="58466" x="5543550" y="5600700"/>
          <p14:tracePt t="58483" x="5588000" y="5575300"/>
          <p14:tracePt t="58499" x="5619750" y="5530850"/>
          <p14:tracePt t="58516" x="5689600" y="5454650"/>
          <p14:tracePt t="58533" x="5803900" y="5302250"/>
          <p14:tracePt t="58549" x="5886450" y="5207000"/>
          <p14:tracePt t="58566" x="5994400" y="5111750"/>
          <p14:tracePt t="58583" x="6038850" y="5073650"/>
          <p14:tracePt t="58600" x="6089650" y="5035550"/>
          <p14:tracePt t="58616" x="6102350" y="5010150"/>
          <p14:tracePt t="58633" x="6127750" y="4991100"/>
          <p14:tracePt t="58649" x="6134100" y="4965700"/>
          <p14:tracePt t="58666" x="6153150" y="4927600"/>
          <p14:tracePt t="58683" x="6153150" y="4895850"/>
          <p14:tracePt t="58699" x="6159500" y="4870450"/>
          <p14:tracePt t="58716" x="6159500" y="4864100"/>
          <p14:tracePt t="58805" x="6159500" y="4876800"/>
          <p14:tracePt t="58813" x="6159500" y="4889500"/>
          <p14:tracePt t="58822" x="6159500" y="4908550"/>
          <p14:tracePt t="58833" x="6159500" y="4914900"/>
          <p14:tracePt t="58850" x="6159500" y="4933950"/>
          <p14:tracePt t="58866" x="6159500" y="4946650"/>
          <p14:tracePt t="59053" x="6172200" y="4959350"/>
          <p14:tracePt t="59069" x="6172200" y="4965700"/>
          <p14:tracePt t="59661" x="6172200" y="4978400"/>
          <p14:tracePt t="59677" x="6172200" y="4984750"/>
          <p14:tracePt t="59694" x="6172200" y="4991100"/>
          <p14:tracePt t="59789" x="6184900" y="4991100"/>
          <p14:tracePt t="59797" x="6191250" y="4991100"/>
          <p14:tracePt t="59806" x="6191250" y="4984750"/>
          <p14:tracePt t="59816" x="6197600" y="4972050"/>
          <p14:tracePt t="59833" x="6210300" y="4921250"/>
          <p14:tracePt t="59850" x="6216650" y="4889500"/>
          <p14:tracePt t="59866" x="6229350" y="4838700"/>
          <p14:tracePt t="59883" x="6229350" y="4762500"/>
          <p14:tracePt t="59900" x="6229350" y="4692650"/>
          <p14:tracePt t="59916" x="6229350" y="4591050"/>
          <p14:tracePt t="59933" x="6223000" y="4241800"/>
          <p14:tracePt t="59950" x="6223000" y="4000500"/>
          <p14:tracePt t="59966" x="6229350" y="3790950"/>
          <p14:tracePt t="59983" x="6254750" y="3594100"/>
          <p14:tracePt t="60000" x="6254750" y="3467100"/>
          <p14:tracePt t="60016" x="6267450" y="3327400"/>
          <p14:tracePt t="60033" x="6267450" y="3219450"/>
          <p14:tracePt t="60050" x="6267450" y="3111500"/>
          <p14:tracePt t="60067" x="6267450" y="2984500"/>
          <p14:tracePt t="60084" x="6267450" y="2863850"/>
          <p14:tracePt t="60100" x="6267450" y="2736850"/>
          <p14:tracePt t="60116" x="6267450" y="2647950"/>
          <p14:tracePt t="60133" x="6267450" y="2501900"/>
          <p14:tracePt t="60150" x="6267450" y="2444750"/>
          <p14:tracePt t="60166" x="6267450" y="2387600"/>
          <p14:tracePt t="60183" x="6267450" y="2343150"/>
          <p14:tracePt t="60200" x="6254750" y="2298700"/>
          <p14:tracePt t="60217" x="6235700" y="2273300"/>
          <p14:tracePt t="60233" x="6223000" y="2228850"/>
          <p14:tracePt t="60250" x="6191250" y="2197100"/>
          <p14:tracePt t="60266" x="6178550" y="2165350"/>
          <p14:tracePt t="60283" x="6159500" y="2139950"/>
          <p14:tracePt t="60300" x="6146800" y="2114550"/>
          <p14:tracePt t="60317" x="6140450" y="2108200"/>
          <p14:tracePt t="60333" x="6115050" y="2082800"/>
          <p14:tracePt t="60350" x="6102350" y="2070100"/>
          <p14:tracePt t="60366" x="6083300" y="2057400"/>
          <p14:tracePt t="60383" x="6051550" y="2051050"/>
          <p14:tracePt t="60400" x="6026150" y="2044700"/>
          <p14:tracePt t="60416" x="5981700" y="2044700"/>
          <p14:tracePt t="60433" x="5918200" y="2044700"/>
          <p14:tracePt t="60450" x="5848350" y="2044700"/>
          <p14:tracePt t="60466" x="5759450" y="2044700"/>
          <p14:tracePt t="60483" x="5670550" y="2044700"/>
          <p14:tracePt t="60500" x="5600700" y="2044700"/>
          <p14:tracePt t="60516" x="5543550" y="2044700"/>
          <p14:tracePt t="60534" x="5505450" y="2019300"/>
          <p14:tracePt t="60550" x="5467350" y="2006600"/>
          <p14:tracePt t="60566" x="5461000" y="2000250"/>
          <p14:tracePt t="60583" x="5429250" y="1981200"/>
          <p14:tracePt t="60600" x="5422900" y="1974850"/>
          <p14:tracePt t="60616" x="5410200" y="1968500"/>
          <p14:tracePt t="60633" x="5403850" y="1936750"/>
          <p14:tracePt t="60650" x="5397500" y="1930400"/>
          <p14:tracePt t="60709" x="5391150" y="1930400"/>
          <p14:tracePt t="60717" x="5378450" y="1955800"/>
          <p14:tracePt t="60733" x="5353050" y="2025650"/>
          <p14:tracePt t="60750" x="5334000" y="2082800"/>
          <p14:tracePt t="60766" x="5302250" y="2127250"/>
          <p14:tracePt t="60783" x="5302250" y="2171700"/>
          <p14:tracePt t="60800" x="5302250" y="2203450"/>
          <p14:tracePt t="60817" x="5302250" y="2235200"/>
          <p14:tracePt t="60833" x="5327650" y="2260600"/>
          <p14:tracePt t="60850" x="5391150" y="2324100"/>
          <p14:tracePt t="60866" x="5448300" y="2349500"/>
          <p14:tracePt t="60883" x="5492750" y="2381250"/>
          <p14:tracePt t="60900" x="5518150" y="2393950"/>
          <p14:tracePt t="60917" x="5524500" y="2393950"/>
          <p14:tracePt t="60933" x="5530850" y="2393950"/>
          <p14:tracePt t="60973" x="5543550" y="2393950"/>
          <p14:tracePt t="60981" x="5556250" y="2387600"/>
          <p14:tracePt t="60990" x="5562600" y="2381250"/>
          <p14:tracePt t="61000" x="5562600" y="2362200"/>
          <p14:tracePt t="61016" x="5575300" y="2330450"/>
          <p14:tracePt t="61033" x="5581650" y="2311400"/>
          <p14:tracePt t="61050" x="5581650" y="2292350"/>
          <p14:tracePt t="61067" x="5581650" y="2273300"/>
          <p14:tracePt t="61083" x="5581650" y="2254250"/>
          <p14:tracePt t="61100" x="5581650" y="2247900"/>
          <p14:tracePt t="61117" x="5581650" y="2235200"/>
          <p14:tracePt t="61133" x="5549900" y="2203450"/>
          <p14:tracePt t="61174" x="5537200" y="2203450"/>
          <p14:tracePt t="61205" x="5530850" y="2203450"/>
          <p14:tracePt t="61254" x="5518150" y="2203450"/>
          <p14:tracePt t="61317" x="5524500" y="2209800"/>
          <p14:tracePt t="61333" x="5524500" y="2228850"/>
          <p14:tracePt t="61341" x="5530850" y="2235200"/>
          <p14:tracePt t="61357" x="5530850" y="2241550"/>
          <p14:tracePt t="61367" x="5537200" y="2247900"/>
          <p14:tracePt t="61383" x="5549900" y="2273300"/>
          <p14:tracePt t="61400" x="5568950" y="2286000"/>
          <p14:tracePt t="61417" x="5613400" y="2317750"/>
          <p14:tracePt t="61433" x="5645150" y="2330450"/>
          <p14:tracePt t="61450" x="5676900" y="2355850"/>
          <p14:tracePt t="61467" x="5702300" y="2368550"/>
          <p14:tracePt t="61483" x="5746750" y="2400300"/>
          <p14:tracePt t="61500" x="5772150" y="2419350"/>
          <p14:tracePt t="61517" x="5803900" y="2457450"/>
          <p14:tracePt t="61533" x="5829300" y="2482850"/>
          <p14:tracePt t="61551" x="5854700" y="2495550"/>
          <p14:tracePt t="61567" x="5867400" y="2501900"/>
          <p14:tracePt t="61583" x="5892800" y="2501900"/>
          <p14:tracePt t="61600" x="5905500" y="2520950"/>
          <p14:tracePt t="61617" x="5911850" y="2527300"/>
          <p14:tracePt t="61633" x="5930900" y="2533650"/>
          <p14:tracePt t="61653" x="5937250" y="2540000"/>
          <p14:tracePt t="61669" x="5956300" y="2559050"/>
          <p14:tracePt t="61683" x="5975350" y="2565400"/>
          <p14:tracePt t="61700" x="5988050" y="2584450"/>
          <p14:tracePt t="61717" x="6000750" y="2616200"/>
          <p14:tracePt t="61733" x="6038850" y="2724150"/>
          <p14:tracePt t="61750" x="6083300" y="2813050"/>
          <p14:tracePt t="61767" x="6127750" y="2908300"/>
          <p14:tracePt t="61783" x="6172200" y="3009900"/>
          <p14:tracePt t="61800" x="6229350" y="3117850"/>
          <p14:tracePt t="61817" x="6299200" y="3219450"/>
          <p14:tracePt t="61833" x="6350000" y="3295650"/>
          <p14:tracePt t="61850" x="6400800" y="3352800"/>
          <p14:tracePt t="61867" x="6407150" y="3397250"/>
          <p14:tracePt t="61883" x="6426200" y="3416300"/>
          <p14:tracePt t="61900" x="6438900" y="3435350"/>
          <p14:tracePt t="61917" x="6445250" y="3448050"/>
          <p14:tracePt t="62110" x="6445250" y="3435350"/>
          <p14:tracePt t="62117" x="6419850" y="3390900"/>
          <p14:tracePt t="62126" x="6388100" y="3346450"/>
          <p14:tracePt t="62134" x="6369050" y="3327400"/>
          <p14:tracePt t="62150" x="6318250" y="3244850"/>
          <p14:tracePt t="62167" x="6267450" y="3187700"/>
          <p14:tracePt t="62183" x="6229350" y="3136900"/>
          <p14:tracePt t="62200" x="6210300" y="3111500"/>
          <p14:tracePt t="62217" x="6184900" y="3079750"/>
          <p14:tracePt t="62233" x="6178550" y="3054350"/>
          <p14:tracePt t="62250" x="6165850" y="3035300"/>
          <p14:tracePt t="62267" x="6159500" y="3003550"/>
          <p14:tracePt t="62283" x="6140450" y="2978150"/>
          <p14:tracePt t="62300" x="6134100" y="2952750"/>
          <p14:tracePt t="62317" x="6127750" y="2921000"/>
          <p14:tracePt t="62333" x="6108700" y="2882900"/>
          <p14:tracePt t="62350" x="6108700" y="2863850"/>
          <p14:tracePt t="62367" x="6102350" y="2851150"/>
          <p14:tracePt t="62383" x="6102350" y="2844800"/>
          <p14:tracePt t="62422" x="6102350" y="2838450"/>
          <p14:tracePt t="62430" x="6102350" y="2832100"/>
          <p14:tracePt t="62438" x="6102350" y="2825750"/>
          <p14:tracePt t="62450" x="6102350" y="2806700"/>
          <p14:tracePt t="62467" x="6102350" y="2787650"/>
          <p14:tracePt t="62483" x="6102350" y="2768600"/>
          <p14:tracePt t="62500" x="6102350" y="2736850"/>
          <p14:tracePt t="62517" x="6102350" y="2730500"/>
          <p14:tracePt t="62533" x="6108700" y="2717800"/>
          <p14:tracePt t="62574" x="6127750" y="2698750"/>
          <p14:tracePt t="62630" x="6140450" y="2698750"/>
          <p14:tracePt t="63910" x="6153150" y="2698750"/>
          <p14:tracePt t="63926" x="6159500" y="2698750"/>
          <p14:tracePt t="63934" x="6165850" y="2698750"/>
          <p14:tracePt t="63951" x="6172200" y="2698750"/>
          <p14:tracePt t="64030" x="6178550" y="2698750"/>
          <p14:tracePt t="64047" x="6184900" y="2698750"/>
          <p14:tracePt t="64054" x="6197600" y="2698750"/>
          <p14:tracePt t="64067" x="6210300" y="2698750"/>
          <p14:tracePt t="64085" x="6254750" y="2698750"/>
          <p14:tracePt t="64101" x="6324600" y="2698750"/>
          <p14:tracePt t="64117" x="6400800" y="2698750"/>
          <p14:tracePt t="64134" x="6451600" y="2692400"/>
          <p14:tracePt t="64151" x="6470650" y="2686050"/>
          <p14:tracePt t="64167" x="6508750" y="2660650"/>
          <p14:tracePt t="64510" x="6483350" y="2660650"/>
          <p14:tracePt t="64518" x="6451600" y="2660650"/>
          <p14:tracePt t="64534" x="6394450" y="2673350"/>
          <p14:tracePt t="64551" x="6362700" y="2679700"/>
          <p14:tracePt t="64567" x="6318250" y="2698750"/>
          <p14:tracePt t="64584" x="6280150" y="2717800"/>
          <p14:tracePt t="64601" x="6267450" y="2724150"/>
          <p14:tracePt t="64617" x="6248400" y="2736850"/>
          <p14:tracePt t="64634" x="6242050" y="2743200"/>
          <p14:tracePt t="64651" x="6229350" y="2749550"/>
          <p14:tracePt t="64678" x="6223000" y="2755900"/>
          <p14:tracePt t="64750" x="6216650" y="2755900"/>
          <p14:tracePt t="64758" x="6210300" y="2762250"/>
          <p14:tracePt t="64767" x="6191250" y="2774950"/>
          <p14:tracePt t="64784" x="6178550" y="2787650"/>
          <p14:tracePt t="64801" x="6140450" y="2819400"/>
          <p14:tracePt t="64817" x="6096000" y="2851150"/>
          <p14:tracePt t="64834" x="6070600" y="2863850"/>
          <p14:tracePt t="64851" x="6051550" y="2882900"/>
          <p14:tracePt t="64867" x="6032500" y="2889250"/>
          <p14:tracePt t="64884" x="6013450" y="2889250"/>
          <p14:tracePt t="64901" x="5994400" y="2908300"/>
          <p14:tracePt t="64917" x="5975350" y="2908300"/>
          <p14:tracePt t="64919" x="5969000" y="2908300"/>
          <p14:tracePt t="64934" x="5943600" y="2914650"/>
          <p14:tracePt t="64951" x="5911850" y="2921000"/>
          <p14:tracePt t="64967" x="5905500" y="2921000"/>
          <p14:tracePt t="64984" x="5861050" y="2921000"/>
          <p14:tracePt t="65001" x="5848350" y="2933700"/>
          <p14:tracePt t="65017" x="5816600" y="2946400"/>
          <p14:tracePt t="65034" x="5778500" y="2959100"/>
          <p14:tracePt t="65051" x="5746750" y="2971800"/>
          <p14:tracePt t="65068" x="5715000" y="3003550"/>
          <p14:tracePt t="65085" x="5683250" y="3022600"/>
          <p14:tracePt t="65101" x="5638800" y="3048000"/>
          <p14:tracePt t="65117" x="5588000" y="3073400"/>
          <p14:tracePt t="65134" x="5524500" y="3124200"/>
          <p14:tracePt t="65151" x="5492750" y="3143250"/>
          <p14:tracePt t="65168" x="5454650" y="3155950"/>
          <p14:tracePt t="65184" x="5416550" y="3187700"/>
          <p14:tracePt t="65201" x="5403850" y="3194050"/>
          <p14:tracePt t="65218" x="5378450" y="3200400"/>
          <p14:tracePt t="65234" x="5372100" y="3200400"/>
          <p14:tracePt t="65251" x="5346700" y="3219450"/>
          <p14:tracePt t="65267" x="5334000" y="3225800"/>
          <p14:tracePt t="65284" x="5308600" y="3232150"/>
          <p14:tracePt t="65301" x="5295900" y="3238500"/>
          <p14:tracePt t="65318" x="5270500" y="3263900"/>
          <p14:tracePt t="65334" x="5257800" y="3270250"/>
          <p14:tracePt t="65351" x="5232400" y="3282950"/>
          <p14:tracePt t="65368" x="5226050" y="3282950"/>
          <p14:tracePt t="65384" x="5207000" y="3295650"/>
          <p14:tracePt t="65406" x="5187950" y="3295650"/>
          <p14:tracePt t="65418" x="5181600" y="3302000"/>
          <p14:tracePt t="65438" x="5175250" y="3302000"/>
          <p14:tracePt t="65451" x="5168900" y="3308350"/>
          <p14:tracePt t="65468" x="5149850" y="3308350"/>
          <p14:tracePt t="65484" x="5130800" y="3321050"/>
          <p14:tracePt t="65501" x="5099050" y="3327400"/>
          <p14:tracePt t="65518" x="5086350" y="3346450"/>
          <p14:tracePt t="65534" x="5048250" y="3359150"/>
          <p14:tracePt t="65551" x="5003800" y="3384550"/>
          <p14:tracePt t="65568" x="4978400" y="3390900"/>
          <p14:tracePt t="65584" x="4946650" y="3416300"/>
          <p14:tracePt t="65601" x="4940300" y="3422650"/>
          <p14:tracePt t="65618" x="4902200" y="3435350"/>
          <p14:tracePt t="65634" x="4883150" y="3460750"/>
          <p14:tracePt t="65651" x="4870450" y="3467100"/>
          <p14:tracePt t="65668" x="4851400" y="3473450"/>
          <p14:tracePt t="65684" x="4832350" y="3486150"/>
          <p14:tracePt t="65701" x="4819650" y="3492500"/>
          <p14:tracePt t="65718" x="4813300" y="3505200"/>
          <p14:tracePt t="65735" x="4806950" y="3511550"/>
          <p14:tracePt t="65751" x="4781550" y="3517900"/>
          <p14:tracePt t="65774" x="4762500" y="3524250"/>
          <p14:tracePt t="65798" x="4756150" y="3530600"/>
          <p14:tracePt t="65814" x="4749800" y="3543300"/>
          <p14:tracePt t="65822" x="4743450" y="3549650"/>
          <p14:tracePt t="65838" x="4737100" y="3556000"/>
          <p14:tracePt t="65851" x="4730750" y="3562350"/>
          <p14:tracePt t="65868" x="4711700" y="3575050"/>
          <p14:tracePt t="65884" x="4699000" y="3587750"/>
          <p14:tracePt t="65901" x="4673600" y="3606800"/>
          <p14:tracePt t="65918" x="4667250" y="3619500"/>
          <p14:tracePt t="65934" x="4622800" y="3651250"/>
          <p14:tracePt t="65951" x="4610100" y="3663950"/>
          <p14:tracePt t="65968" x="4591050" y="3676650"/>
          <p14:tracePt t="65984" x="4572000" y="3695700"/>
          <p14:tracePt t="66001" x="4552950" y="3708400"/>
          <p14:tracePt t="66018" x="4540250" y="3721100"/>
          <p14:tracePt t="66034" x="4533900" y="3733800"/>
          <p14:tracePt t="66051" x="4514850" y="3746500"/>
          <p14:tracePt t="66068" x="4508500" y="3752850"/>
          <p14:tracePt t="66084" x="4495800" y="3759200"/>
          <p14:tracePt t="66101" x="4495800" y="3765550"/>
          <p14:tracePt t="66118" x="4483100" y="3771900"/>
          <p14:tracePt t="66135" x="4476750" y="3784600"/>
          <p14:tracePt t="66151" x="4470400" y="3790950"/>
          <p14:tracePt t="66174" x="4464050" y="3797300"/>
          <p14:tracePt t="66184" x="4457700" y="3803650"/>
          <p14:tracePt t="66206" x="4451350" y="3810000"/>
          <p14:tracePt t="66222" x="4432300" y="3829050"/>
          <p14:tracePt t="66262" x="4425950" y="3835400"/>
          <p14:tracePt t="66303" x="4425950" y="3841750"/>
          <p14:tracePt t="66335" x="4419600" y="3848100"/>
          <p14:tracePt t="66375" x="4419600" y="3860800"/>
          <p14:tracePt t="66391" x="4419600" y="3873500"/>
          <p14:tracePt t="66398" x="4419600" y="3879850"/>
          <p14:tracePt t="66407" x="4419600" y="3886200"/>
          <p14:tracePt t="66422" x="4406900" y="3905250"/>
          <p14:tracePt t="66438" x="4406900" y="3911600"/>
          <p14:tracePt t="66451" x="4406900" y="3917950"/>
          <p14:tracePt t="66471" x="4406900" y="3924300"/>
          <p14:tracePt t="66486" x="4406900" y="3937000"/>
          <p14:tracePt t="66503" x="4406900" y="3949700"/>
          <p14:tracePt t="66518" x="4413250" y="3956050"/>
          <p14:tracePt t="66543" x="4413250" y="3962400"/>
          <p14:tracePt t="66567" x="4425950" y="3981450"/>
          <p14:tracePt t="66590" x="4432300" y="3987800"/>
          <p14:tracePt t="66623" x="4445000" y="3994150"/>
          <p14:tracePt t="66631" x="4451350" y="4006850"/>
          <p14:tracePt t="66671" x="4457700" y="4013200"/>
          <p14:tracePt t="66695" x="4464050" y="4013200"/>
          <p14:tracePt t="66719" x="4470400" y="4019550"/>
          <p14:tracePt t="66727" x="4476750" y="4019550"/>
          <p14:tracePt t="66743" x="4495800" y="4019550"/>
          <p14:tracePt t="66751" x="4502150" y="4019550"/>
          <p14:tracePt t="66768" x="4508500" y="4019550"/>
          <p14:tracePt t="66785" x="4533900" y="4019550"/>
          <p14:tracePt t="66801" x="4540250" y="4019550"/>
          <p14:tracePt t="66818" x="4552950" y="4019550"/>
          <p14:tracePt t="66834" x="4578350" y="4019550"/>
          <p14:tracePt t="66851" x="4584700" y="4019550"/>
          <p14:tracePt t="66868" x="4591050" y="4019550"/>
          <p14:tracePt t="66885" x="4616450" y="4019550"/>
          <p14:tracePt t="66902" x="4622800" y="4019550"/>
          <p14:tracePt t="66918" x="4629150" y="4019550"/>
          <p14:tracePt t="66935" x="4660900" y="4019550"/>
          <p14:tracePt t="66951" x="4686300" y="4000500"/>
          <p14:tracePt t="66968" x="4705350" y="3994150"/>
          <p14:tracePt t="66985" x="4711700" y="3987800"/>
          <p14:tracePt t="67001" x="4724400" y="3975100"/>
          <p14:tracePt t="67018" x="4749800" y="3968750"/>
          <p14:tracePt t="67035" x="4768850" y="3956050"/>
          <p14:tracePt t="67052" x="4781550" y="3949700"/>
          <p14:tracePt t="67069" x="4813300" y="3911600"/>
          <p14:tracePt t="67085" x="4819650" y="3911600"/>
          <p14:tracePt t="67101" x="4857750" y="3898900"/>
          <p14:tracePt t="67119" x="4902200" y="3867150"/>
          <p14:tracePt t="67135" x="4908550" y="3860800"/>
          <p14:tracePt t="67151" x="4933950" y="3854450"/>
          <p14:tracePt t="67168" x="4965700" y="3841750"/>
          <p14:tracePt t="67185" x="5003800" y="3829050"/>
          <p14:tracePt t="67201" x="5035550" y="3816350"/>
          <p14:tracePt t="67218" x="5092700" y="3790950"/>
          <p14:tracePt t="67235" x="5130800" y="3771900"/>
          <p14:tracePt t="67251" x="5175250" y="3759200"/>
          <p14:tracePt t="67268" x="5232400" y="3721100"/>
          <p14:tracePt t="67285" x="5289550" y="3702050"/>
          <p14:tracePt t="67301" x="5340350" y="3676650"/>
          <p14:tracePt t="67318" x="5372100" y="3670300"/>
          <p14:tracePt t="67335" x="5435600" y="3644900"/>
          <p14:tracePt t="67351" x="5480050" y="3625850"/>
          <p14:tracePt t="67368" x="5537200" y="3587750"/>
          <p14:tracePt t="67385" x="5619750" y="3543300"/>
          <p14:tracePt t="67402" x="5727700" y="3486150"/>
          <p14:tracePt t="67418" x="5829300" y="3429000"/>
          <p14:tracePt t="67435" x="5911850" y="3384550"/>
          <p14:tracePt t="67451" x="5962650" y="3352800"/>
          <p14:tracePt t="67468" x="5994400" y="3327400"/>
          <p14:tracePt t="67485" x="6013450" y="3327400"/>
          <p14:tracePt t="67501" x="6019800" y="3321050"/>
          <p14:tracePt t="67518" x="6026150" y="3314700"/>
          <p14:tracePt t="67535" x="6057900" y="3282950"/>
          <p14:tracePt t="67551" x="6070600" y="3257550"/>
          <p14:tracePt t="67568" x="6083300" y="3251200"/>
          <p14:tracePt t="67585" x="6096000" y="3238500"/>
          <p14:tracePt t="67601" x="6102350" y="3225800"/>
          <p14:tracePt t="67619" x="6108700" y="3219450"/>
          <p14:tracePt t="67635" x="6127750" y="3213100"/>
          <p14:tracePt t="67655" x="6134100" y="3206750"/>
          <p14:tracePt t="67671" x="6140450" y="3206750"/>
          <p14:tracePt t="67685" x="6146800" y="3200400"/>
          <p14:tracePt t="67701" x="6153150" y="3200400"/>
          <p14:tracePt t="67718" x="6159500" y="3194050"/>
          <p14:tracePt t="67735" x="6172200" y="3175000"/>
          <p14:tracePt t="67751" x="6178550" y="3168650"/>
          <p14:tracePt t="67783" x="6191250" y="3168650"/>
          <p14:tracePt t="67847" x="6203950" y="3162300"/>
          <p14:tracePt t="68232" x="6197600" y="3162300"/>
          <p14:tracePt t="68287" x="6210300" y="3124200"/>
          <p14:tracePt t="68295" x="6248400" y="3079750"/>
          <p14:tracePt t="68303" x="6292850" y="3035300"/>
          <p14:tracePt t="68318" x="6388100" y="2978150"/>
          <p14:tracePt t="68335" x="6610350" y="2813050"/>
          <p14:tracePt t="68352" x="7048500" y="2597150"/>
          <p14:tracePt t="68368" x="7912100" y="2298700"/>
          <p14:tracePt t="68385" x="8515350" y="2019300"/>
          <p14:tracePt t="68402" x="8737600" y="1898650"/>
          <p14:tracePt t="68418" x="8845550" y="1797050"/>
          <p14:tracePt t="68435" x="8864600" y="1752600"/>
          <p14:tracePt t="68452" x="8864600" y="1727200"/>
          <p14:tracePt t="68468" x="8820150" y="1657350"/>
          <p14:tracePt t="68485" x="8782050" y="1612900"/>
          <p14:tracePt t="68502" x="8750300" y="1574800"/>
          <p14:tracePt t="68518" x="8724900" y="1549400"/>
          <p14:tracePt t="68535" x="8718550" y="1543050"/>
          <p14:tracePt t="68671" x="8699500" y="1524000"/>
          <p14:tracePt t="68695" x="8693150" y="1517650"/>
          <p14:tracePt t="68703" x="8686800" y="1511300"/>
          <p14:tracePt t="68719" x="8680450" y="1498600"/>
          <p14:tracePt t="68831" x="8680450" y="1504950"/>
          <p14:tracePt t="68839" x="8680450" y="1511300"/>
          <p14:tracePt t="68855" x="8680450" y="1517650"/>
          <p14:tracePt t="68869" x="8680450" y="1524000"/>
          <p14:tracePt t="68885" x="8680450" y="1543050"/>
          <p14:tracePt t="68902" x="8699500" y="1562100"/>
          <p14:tracePt t="68918" x="8718550" y="1581150"/>
          <p14:tracePt t="68935" x="8750300" y="1625600"/>
          <p14:tracePt t="68952" x="8769350" y="1663700"/>
          <p14:tracePt t="68969" x="8788400" y="1695450"/>
          <p14:tracePt t="68985" x="8801100" y="1733550"/>
          <p14:tracePt t="69002" x="8813800" y="1765300"/>
          <p14:tracePt t="69018" x="8820150" y="1790700"/>
          <p14:tracePt t="69035" x="8832850" y="1809750"/>
          <p14:tracePt t="69052" x="8832850" y="1816100"/>
          <p14:tracePt t="69069" x="8845550" y="1841500"/>
          <p14:tracePt t="69085" x="8845550" y="1860550"/>
          <p14:tracePt t="69101" x="8845550" y="1879600"/>
          <p14:tracePt t="69118" x="8851900" y="1924050"/>
          <p14:tracePt t="69135" x="8883650" y="2025650"/>
          <p14:tracePt t="69152" x="8934450" y="2165350"/>
          <p14:tracePt t="69168" x="8972550" y="2330450"/>
          <p14:tracePt t="69185" x="9036050" y="2533650"/>
          <p14:tracePt t="69202" x="9099550" y="2698750"/>
          <p14:tracePt t="69368" x="9131300" y="3676650"/>
          <p14:tracePt t="69385" x="9112250" y="3689350"/>
          <p14:tracePt t="69402" x="9067800" y="3689350"/>
          <p14:tracePt t="69418" x="9010650" y="3689350"/>
          <p14:tracePt t="69435" x="8858250" y="3568700"/>
          <p14:tracePt t="69452" x="8686800" y="3346450"/>
          <p14:tracePt t="69468" x="8553450" y="3200400"/>
          <p14:tracePt t="69485" x="8502650" y="3130550"/>
          <p14:tracePt t="69502" x="8502650" y="3124200"/>
          <p14:tracePt t="69831" x="8502650" y="3117850"/>
          <p14:tracePt t="69855" x="8496300" y="3098800"/>
          <p14:tracePt t="69863" x="8489950" y="3079750"/>
          <p14:tracePt t="69871" x="8470900" y="3060700"/>
          <p14:tracePt t="69885" x="8401050" y="3028950"/>
          <p14:tracePt t="69902" x="8299450" y="2997200"/>
          <p14:tracePt t="69919" x="8261350" y="2978150"/>
          <p14:tracePt t="69935" x="8242300" y="2978150"/>
          <p14:tracePt t="69952" x="8229600" y="2978150"/>
          <p14:tracePt t="70576" x="8197850" y="3003550"/>
          <p14:tracePt t="70584" x="8121650" y="3054350"/>
          <p14:tracePt t="70591" x="8026400" y="3124200"/>
          <p14:tracePt t="70602" x="7931150" y="3194050"/>
          <p14:tracePt t="70619" x="7702550" y="3333750"/>
          <p14:tracePt t="70635" x="7448550" y="3473450"/>
          <p14:tracePt t="70652" x="7245350" y="3556000"/>
          <p14:tracePt t="70669" x="7092950" y="3600450"/>
          <p14:tracePt t="70685" x="7080250" y="3600450"/>
          <p14:tracePt t="70735" x="7067550" y="3600450"/>
          <p14:tracePt t="70744" x="7054850" y="3594100"/>
          <p14:tracePt t="70752" x="7029450" y="3562350"/>
          <p14:tracePt t="70769" x="6991350" y="3505200"/>
          <p14:tracePt t="70786" x="6908800" y="3409950"/>
          <p14:tracePt t="70802" x="6794500" y="3282950"/>
          <p14:tracePt t="70819" x="6724650" y="3194050"/>
          <p14:tracePt t="70835" x="6661150" y="3130550"/>
          <p14:tracePt t="70852" x="6623050" y="3060700"/>
          <p14:tracePt t="70869" x="6591300" y="3022600"/>
          <p14:tracePt t="70885" x="6584950" y="2997200"/>
          <p14:tracePt t="70902" x="6578600" y="2971800"/>
          <p14:tracePt t="70919" x="6546850" y="2940050"/>
          <p14:tracePt t="70936" x="6527800" y="2901950"/>
          <p14:tracePt t="70952" x="6489700" y="2870200"/>
          <p14:tracePt t="70969" x="6470650" y="2857500"/>
          <p14:tracePt t="70986" x="6432550" y="2825750"/>
          <p14:tracePt t="71002" x="6388100" y="2825750"/>
          <p14:tracePt t="71019" x="6330950" y="2825750"/>
          <p14:tracePt t="71036" x="6267450" y="2825750"/>
          <p14:tracePt t="71052" x="6184900" y="2825750"/>
          <p14:tracePt t="71069" x="6108700" y="2825750"/>
          <p14:tracePt t="71086" x="6032500" y="2825750"/>
          <p14:tracePt t="71102" x="5924550" y="2825750"/>
          <p14:tracePt t="71119" x="5829300" y="2825750"/>
          <p14:tracePt t="71135" x="5746750" y="2825750"/>
          <p14:tracePt t="71152" x="5734050" y="2819400"/>
          <p14:tracePt t="71169" x="5715000" y="2813050"/>
          <p14:tracePt t="71186" x="5695950" y="2794000"/>
          <p14:tracePt t="71208" x="5695950" y="2787650"/>
          <p14:tracePt t="71219" x="5683250" y="2762250"/>
          <p14:tracePt t="71236" x="5676900" y="2749550"/>
          <p14:tracePt t="71252" x="5676900" y="2717800"/>
          <p14:tracePt t="71269" x="5676900" y="2705100"/>
          <p14:tracePt t="71286" x="5676900" y="2673350"/>
          <p14:tracePt t="71302" x="5676900" y="2654300"/>
          <p14:tracePt t="71319" x="5676900" y="2622550"/>
          <p14:tracePt t="71336" x="5676900" y="2584450"/>
          <p14:tracePt t="71352" x="5676900" y="2571750"/>
          <p14:tracePt t="71369" x="5676900" y="2559050"/>
          <p14:tracePt t="71386" x="5676900" y="2552700"/>
          <p14:tracePt t="71402" x="5676900" y="2546350"/>
          <p14:tracePt t="71419" x="5676900" y="2533650"/>
          <p14:tracePt t="71464" x="5676900" y="2520950"/>
          <p14:tracePt t="71784" x="5689600" y="2520950"/>
          <p14:tracePt t="71824" x="5708650" y="2520950"/>
          <p14:tracePt t="71864" x="5721350" y="2520950"/>
          <p14:tracePt t="71880" x="5740400" y="2533650"/>
          <p14:tracePt t="71904" x="5753100" y="2552700"/>
          <p14:tracePt t="71920" x="5759450" y="2559050"/>
          <p14:tracePt t="71928" x="5765800" y="2565400"/>
          <p14:tracePt t="71944" x="5772150" y="2565400"/>
          <p14:tracePt t="71952" x="5778500" y="2571750"/>
          <p14:tracePt t="71969" x="5797550" y="2590800"/>
          <p14:tracePt t="71986" x="5816600" y="2609850"/>
          <p14:tracePt t="72003" x="5829300" y="2616200"/>
          <p14:tracePt t="72019" x="5854700" y="2641600"/>
          <p14:tracePt t="72036" x="5867400" y="2647950"/>
          <p14:tracePt t="72053" x="5886450" y="2654300"/>
          <p14:tracePt t="72069" x="5892800" y="2654300"/>
          <p14:tracePt t="72086" x="5905500" y="2660650"/>
          <p14:tracePt t="72102" x="5911850" y="2679700"/>
          <p14:tracePt t="72120" x="5911850" y="2686050"/>
          <p14:tracePt t="72144" x="5911850" y="2698750"/>
          <p14:tracePt t="72168" x="5899150" y="2717800"/>
          <p14:tracePt t="72256" x="5899150" y="2724150"/>
          <p14:tracePt t="72272" x="5899150" y="2743200"/>
          <p14:tracePt t="72288" x="5899150" y="2749550"/>
          <p14:tracePt t="72296" x="5905500" y="2755900"/>
          <p14:tracePt t="72312" x="5911850" y="2762250"/>
          <p14:tracePt t="72328" x="5918200" y="2762250"/>
          <p14:tracePt t="72336" x="5930900" y="2774950"/>
          <p14:tracePt t="72392" x="5937250" y="2774950"/>
          <p14:tracePt t="72632" x="5943600" y="2768600"/>
          <p14:tracePt t="72656" x="5943600" y="2762250"/>
          <p14:tracePt t="72664" x="5943600" y="2755900"/>
          <p14:tracePt t="72688" x="5937250" y="2749550"/>
          <p14:tracePt t="72720" x="5924550" y="2743200"/>
          <p14:tracePt t="72744" x="5924550" y="2724150"/>
          <p14:tracePt t="72753" x="5924550" y="2711450"/>
          <p14:tracePt t="72760" x="5924550" y="2679700"/>
          <p14:tracePt t="72769" x="5924550" y="2673350"/>
          <p14:tracePt t="72786" x="5924550" y="2667000"/>
          <p14:tracePt t="72803" x="5930900" y="2660650"/>
          <p14:tracePt t="72819" x="5937250" y="2654300"/>
          <p14:tracePt t="72840" x="5943600" y="2654300"/>
          <p14:tracePt t="72856" x="5956300" y="2654300"/>
          <p14:tracePt t="73168" x="5969000" y="2654300"/>
          <p14:tracePt t="73184" x="5969000" y="2660650"/>
          <p14:tracePt t="73200" x="5969000" y="2667000"/>
          <p14:tracePt t="73624" x="5962650" y="2660650"/>
          <p14:tracePt t="73664" x="5962650" y="2641600"/>
          <p14:tracePt t="74264" x="5956300" y="2635250"/>
          <p14:tracePt t="74281" x="5943600" y="2635250"/>
          <p14:tracePt t="74297" x="5937250" y="2635250"/>
          <p14:tracePt t="74304" x="5924550" y="2635250"/>
          <p14:tracePt t="74320" x="5918200" y="2635250"/>
          <p14:tracePt t="74336" x="5899150" y="2635250"/>
          <p14:tracePt t="74353" x="5886450" y="2635250"/>
          <p14:tracePt t="74370" x="5880100" y="2635250"/>
          <p14:tracePt t="74386" x="5873750" y="2635250"/>
          <p14:tracePt t="74403" x="5861050" y="2635250"/>
          <p14:tracePt t="74420" x="5854700" y="2635250"/>
          <p14:tracePt t="74437" x="5842000" y="2628900"/>
          <p14:tracePt t="74453" x="5822950" y="2616200"/>
          <p14:tracePt t="74470" x="5816600" y="2603500"/>
          <p14:tracePt t="74488" x="5816600" y="2597150"/>
          <p14:tracePt t="74504" x="5816600" y="2590800"/>
          <p14:tracePt t="74520" x="5822950" y="2584450"/>
          <p14:tracePt t="74536" x="5848350" y="2578100"/>
          <p14:tracePt t="74553" x="5861050" y="2559050"/>
          <p14:tracePt t="74570" x="5867400" y="2559050"/>
          <p14:tracePt t="74586" x="5886450" y="2552700"/>
          <p14:tracePt t="74841" x="5892800" y="2552700"/>
          <p14:tracePt t="75121" x="5892800" y="2571750"/>
          <p14:tracePt t="75128" x="5892800" y="2584450"/>
          <p14:tracePt t="75137" x="5886450" y="2616200"/>
          <p14:tracePt t="75153" x="5873750" y="2628900"/>
          <p14:tracePt t="75170" x="5835650" y="2667000"/>
          <p14:tracePt t="75187" x="5791200" y="2692400"/>
          <p14:tracePt t="75203" x="5759450" y="2711450"/>
          <p14:tracePt t="75220" x="5689600" y="2749550"/>
          <p14:tracePt t="75236" x="5632450" y="2787650"/>
          <p14:tracePt t="75253" x="5581650" y="2806700"/>
          <p14:tracePt t="75270" x="5537200" y="2844800"/>
          <p14:tracePt t="75287" x="5486400" y="2876550"/>
          <p14:tracePt t="75303" x="5461000" y="2901950"/>
          <p14:tracePt t="75320" x="5416550" y="2927350"/>
          <p14:tracePt t="75337" x="5340350" y="2984500"/>
          <p14:tracePt t="75353" x="5295900" y="3035300"/>
          <p14:tracePt t="75370" x="5232400" y="3073400"/>
          <p14:tracePt t="75387" x="5187950" y="3098800"/>
          <p14:tracePt t="75403" x="5137150" y="3143250"/>
          <p14:tracePt t="75420" x="5092700" y="3175000"/>
          <p14:tracePt t="75437" x="5060950" y="3194050"/>
          <p14:tracePt t="75453" x="5035550" y="3219450"/>
          <p14:tracePt t="75470" x="4991100" y="3251200"/>
          <p14:tracePt t="75486" x="4940300" y="3289300"/>
          <p14:tracePt t="75503" x="4908550" y="3308350"/>
          <p14:tracePt t="75520" x="4870450" y="3333750"/>
          <p14:tracePt t="75537" x="4832350" y="3359150"/>
          <p14:tracePt t="75553" x="4794250" y="3384550"/>
          <p14:tracePt t="75570" x="4756150" y="3422650"/>
          <p14:tracePt t="75587" x="4718050" y="3448050"/>
          <p14:tracePt t="75603" x="4673600" y="3479800"/>
          <p14:tracePt t="75620" x="4635500" y="3517900"/>
          <p14:tracePt t="75637" x="4610100" y="3543300"/>
          <p14:tracePt t="75653" x="4584700" y="3568700"/>
          <p14:tracePt t="75670" x="4572000" y="3581400"/>
          <p14:tracePt t="75687" x="4559300" y="3606800"/>
          <p14:tracePt t="75703" x="4533900" y="3625850"/>
          <p14:tracePt t="75720" x="4514850" y="3644900"/>
          <p14:tracePt t="75737" x="4489450" y="3689350"/>
          <p14:tracePt t="75753" x="4476750" y="3702050"/>
          <p14:tracePt t="75770" x="4470400" y="3721100"/>
          <p14:tracePt t="75787" x="4457700" y="3733800"/>
          <p14:tracePt t="75803" x="4445000" y="3740150"/>
          <p14:tracePt t="75820" x="4438650" y="3752850"/>
          <p14:tracePt t="75837" x="4438650" y="3765550"/>
          <p14:tracePt t="75853" x="4432300" y="3790950"/>
          <p14:tracePt t="75870" x="4413250" y="3810000"/>
          <p14:tracePt t="75887" x="4406900" y="3822700"/>
          <p14:tracePt t="75903" x="4400550" y="3835400"/>
          <p14:tracePt t="75920" x="4394200" y="3854450"/>
          <p14:tracePt t="75937" x="4375150" y="3886200"/>
          <p14:tracePt t="75953" x="4368800" y="3892550"/>
          <p14:tracePt t="75970" x="4349750" y="3924300"/>
          <p14:tracePt t="75987" x="4349750" y="3937000"/>
          <p14:tracePt t="76003" x="4330700" y="3956050"/>
          <p14:tracePt t="76020" x="4330700" y="3975100"/>
          <p14:tracePt t="76037" x="4330700" y="3994150"/>
          <p14:tracePt t="76053" x="4324350" y="4013200"/>
          <p14:tracePt t="76070" x="4324350" y="4032250"/>
          <p14:tracePt t="76087" x="4324350" y="4044950"/>
          <p14:tracePt t="76103" x="4324350" y="4051300"/>
          <p14:tracePt t="76120" x="4324350" y="4064000"/>
          <p14:tracePt t="76225" x="4324350" y="4070350"/>
          <p14:tracePt t="76289" x="4324350" y="4076700"/>
          <p14:tracePt t="76297" x="4330700" y="4089400"/>
          <p14:tracePt t="76313" x="4343400" y="4089400"/>
          <p14:tracePt t="76321" x="4356100" y="4089400"/>
          <p14:tracePt t="76337" x="4368800" y="4089400"/>
          <p14:tracePt t="76353" x="4406900" y="4089400"/>
          <p14:tracePt t="76370" x="4438650" y="4089400"/>
          <p14:tracePt t="76387" x="4495800" y="4089400"/>
          <p14:tracePt t="76403" x="4546600" y="4089400"/>
          <p14:tracePt t="76420" x="4591050" y="4089400"/>
          <p14:tracePt t="76437" x="4648200" y="4089400"/>
          <p14:tracePt t="76453" x="4692650" y="4089400"/>
          <p14:tracePt t="76470" x="4737100" y="4089400"/>
          <p14:tracePt t="76487" x="4781550" y="4083050"/>
          <p14:tracePt t="76503" x="4806950" y="4064000"/>
          <p14:tracePt t="76520" x="4838700" y="4057650"/>
          <p14:tracePt t="76537" x="4870450" y="4032250"/>
          <p14:tracePt t="76553" x="4895850" y="4025900"/>
          <p14:tracePt t="76570" x="4908550" y="4019550"/>
          <p14:tracePt t="76587" x="4933950" y="4019550"/>
          <p14:tracePt t="76603" x="4959350" y="4013200"/>
          <p14:tracePt t="76620" x="4972050" y="3994150"/>
          <p14:tracePt t="76637" x="4997450" y="3987800"/>
          <p14:tracePt t="76654" x="5010150" y="3987800"/>
          <p14:tracePt t="76670" x="5035550" y="3981450"/>
          <p14:tracePt t="76687" x="5054600" y="3968750"/>
          <p14:tracePt t="76704" x="5073650" y="3968750"/>
          <p14:tracePt t="76720" x="5118100" y="3949700"/>
          <p14:tracePt t="76737" x="5194300" y="3937000"/>
          <p14:tracePt t="76754" x="5219700" y="3924300"/>
          <p14:tracePt t="76770" x="5283200" y="3886200"/>
          <p14:tracePt t="76787" x="5327650" y="3879850"/>
          <p14:tracePt t="76804" x="5384800" y="3835400"/>
          <p14:tracePt t="76820" x="5473700" y="3797300"/>
          <p14:tracePt t="76837" x="5530850" y="3765550"/>
          <p14:tracePt t="76853" x="5556250" y="3740150"/>
          <p14:tracePt t="76870" x="5607050" y="3708400"/>
          <p14:tracePt t="76887" x="5645150" y="3670300"/>
          <p14:tracePt t="76904" x="5689600" y="3644900"/>
          <p14:tracePt t="76920" x="5715000" y="3619500"/>
          <p14:tracePt t="76937" x="5772150" y="3575050"/>
          <p14:tracePt t="76954" x="5791200" y="3556000"/>
          <p14:tracePt t="76970" x="5835650" y="3530600"/>
          <p14:tracePt t="76987" x="5867400" y="3524250"/>
          <p14:tracePt t="77004" x="5905500" y="3486150"/>
          <p14:tracePt t="77020" x="5918200" y="3479800"/>
          <p14:tracePt t="77037" x="5930900" y="3479800"/>
          <p14:tracePt t="77054" x="5943600" y="3473450"/>
          <p14:tracePt t="77074" x="5949950" y="3467100"/>
          <p14:tracePt t="77087" x="5962650" y="3454400"/>
          <p14:tracePt t="77106" x="5962650" y="3448050"/>
          <p14:tracePt t="77120" x="5969000" y="3441700"/>
          <p14:tracePt t="77137" x="5975350" y="3429000"/>
          <p14:tracePt t="77154" x="5994400" y="3409950"/>
          <p14:tracePt t="77170" x="6000750" y="3403600"/>
          <p14:tracePt t="77209" x="6013450" y="3397250"/>
          <p14:tracePt t="77233" x="6019800" y="3397250"/>
          <p14:tracePt t="77257" x="6032500" y="3397250"/>
          <p14:tracePt t="77265" x="6045200" y="3384550"/>
          <p14:tracePt t="77273" x="6051550" y="3378200"/>
          <p14:tracePt t="77287" x="6070600" y="3365500"/>
          <p14:tracePt t="77304" x="6108700" y="3314700"/>
          <p14:tracePt t="77320" x="6134100" y="3270250"/>
          <p14:tracePt t="77337" x="6178550" y="3168650"/>
          <p14:tracePt t="77354" x="6197600" y="3117850"/>
          <p14:tracePt t="77371" x="6197600" y="3086100"/>
          <p14:tracePt t="77387" x="6197600" y="3079750"/>
          <p14:tracePt t="77404" x="6197600" y="3060700"/>
          <p14:tracePt t="77521" x="6197600" y="3054350"/>
          <p14:tracePt t="77529" x="6203950" y="3048000"/>
          <p14:tracePt t="77681" x="6210300" y="3041650"/>
          <p14:tracePt t="77698" x="6216650" y="3035300"/>
          <p14:tracePt t="77729" x="6216650" y="3028950"/>
          <p14:tracePt t="77969" x="6216650" y="3016250"/>
          <p14:tracePt t="77977" x="6216650" y="3009900"/>
          <p14:tracePt t="77987" x="6216650" y="3003550"/>
          <p14:tracePt t="78009" x="6216650" y="2978150"/>
          <p14:tracePt t="78073" x="6216650" y="2971800"/>
          <p14:tracePt t="78089" x="6210300" y="2965450"/>
          <p14:tracePt t="78185" x="6203950" y="2965450"/>
          <p14:tracePt t="78209" x="6178550" y="2965450"/>
          <p14:tracePt t="78225" x="6172200" y="2971800"/>
          <p14:tracePt t="78249" x="6159500" y="2978150"/>
          <p14:tracePt t="78265" x="6153150" y="2990850"/>
          <p14:tracePt t="78305" x="6146800" y="2990850"/>
          <p14:tracePt t="78313" x="6140450" y="2997200"/>
          <p14:tracePt t="78354" x="6134100" y="2997200"/>
          <p14:tracePt t="78377" x="6127750" y="2997200"/>
          <p14:tracePt t="81162" x="6115050" y="3003550"/>
          <p14:tracePt t="81186" x="6115050" y="3009900"/>
          <p14:tracePt t="81202" x="6115050" y="3016250"/>
          <p14:tracePt t="81218" x="6115050" y="3022600"/>
          <p14:tracePt t="82707" x="6102350" y="3016250"/>
          <p14:tracePt t="82714" x="6096000" y="3016250"/>
          <p14:tracePt t="82722" x="6089650" y="3016250"/>
          <p14:tracePt t="82739" x="6076950" y="3022600"/>
          <p14:tracePt t="82755" x="6076950" y="3041650"/>
          <p14:tracePt t="82772" x="6076950" y="3048000"/>
          <p14:tracePt t="82788" x="6070600" y="3054350"/>
          <p14:tracePt t="82850" x="6064250" y="3054350"/>
          <p14:tracePt t="83299" x="6057900" y="3054350"/>
          <p14:tracePt t="83306" x="6057900" y="3048000"/>
          <p14:tracePt t="83322" x="6057900" y="3041650"/>
          <p14:tracePt t="83338" x="6057900" y="3016250"/>
          <p14:tracePt t="83355" x="6057900" y="3009900"/>
          <p14:tracePt t="83372" x="6057900" y="2990850"/>
          <p14:tracePt t="83388" x="6057900" y="2978150"/>
          <p14:tracePt t="83419" x="6051550" y="2965450"/>
          <p14:tracePt t="83434" x="6038850" y="2946400"/>
          <p14:tracePt t="83450" x="6019800" y="2927350"/>
          <p14:tracePt t="83475" x="6013450" y="2921000"/>
          <p14:tracePt t="83491" x="6013450" y="2901950"/>
          <p14:tracePt t="83506" x="6013450" y="2895600"/>
          <p14:tracePt t="83515" x="6007100" y="2889250"/>
          <p14:tracePt t="83522" x="6007100" y="2882900"/>
          <p14:tracePt t="83538" x="6007100" y="2863850"/>
          <p14:tracePt t="83555" x="6007100" y="2857500"/>
          <p14:tracePt t="83572" x="6000750" y="2844800"/>
          <p14:tracePt t="83588" x="6000750" y="2825750"/>
          <p14:tracePt t="83610" x="6000750" y="2819400"/>
          <p14:tracePt t="83755" x="6000750" y="2825750"/>
          <p14:tracePt t="83771" x="6000750" y="2844800"/>
          <p14:tracePt t="83778" x="6000750" y="2851150"/>
          <p14:tracePt t="83788" x="6000750" y="2857500"/>
          <p14:tracePt t="83805" x="6000750" y="2863850"/>
          <p14:tracePt t="83827" x="5994400" y="2876550"/>
          <p14:tracePt t="83995" x="5981700" y="2870200"/>
          <p14:tracePt t="84011" x="5988050" y="2863850"/>
          <p14:tracePt t="84027" x="5994400" y="2857500"/>
          <p14:tracePt t="84059" x="6000750" y="2851150"/>
          <p14:tracePt t="84067" x="6007100" y="2851150"/>
          <p14:tracePt t="84075" x="6013450" y="2851150"/>
          <p14:tracePt t="84091" x="6019800" y="2851150"/>
          <p14:tracePt t="84121" x="6045200" y="2851150"/>
          <p14:tracePt t="84123" x="6051550" y="2851150"/>
          <p14:tracePt t="84715" x="6057900" y="2851150"/>
          <p14:tracePt t="84731" x="6057900" y="2870200"/>
          <p14:tracePt t="84739" x="6057900" y="2882900"/>
          <p14:tracePt t="84755" x="6057900" y="2927350"/>
          <p14:tracePt t="84772" x="6070600" y="2971800"/>
          <p14:tracePt t="84789" x="6070600" y="3041650"/>
          <p14:tracePt t="84805" x="6070600" y="3130550"/>
          <p14:tracePt t="84822" x="6070600" y="3225800"/>
          <p14:tracePt t="84839" x="6051550" y="3321050"/>
          <p14:tracePt t="84855" x="5988050" y="3473450"/>
          <p14:tracePt t="84872" x="5918200" y="3594100"/>
          <p14:tracePt t="84889" x="5784850" y="3752850"/>
          <p14:tracePt t="84905" x="5670550" y="3879850"/>
          <p14:tracePt t="84922" x="5511800" y="4000500"/>
          <p14:tracePt t="84939" x="5245100" y="4146550"/>
          <p14:tracePt t="84955" x="5029200" y="4210050"/>
          <p14:tracePt t="84972" x="4768850" y="4267200"/>
          <p14:tracePt t="84989" x="4438650" y="4279900"/>
          <p14:tracePt t="85005" x="4140200" y="4298950"/>
          <p14:tracePt t="85022" x="3949700" y="4298950"/>
          <p14:tracePt t="85039" x="3860800" y="4298950"/>
          <p14:tracePt t="85056" x="3848100" y="4298950"/>
          <p14:tracePt t="85131" x="3854450" y="4298950"/>
          <p14:tracePt t="85139" x="3867150" y="4292600"/>
          <p14:tracePt t="85155" x="3937000" y="4292600"/>
          <p14:tracePt t="85172" x="4019550" y="4273550"/>
          <p14:tracePt t="85189" x="4159250" y="4248150"/>
          <p14:tracePt t="85206" x="4298950" y="4235450"/>
          <p14:tracePt t="85222" x="4464050" y="4197350"/>
          <p14:tracePt t="85239" x="4559300" y="4191000"/>
          <p14:tracePt t="85255" x="4629150" y="4178300"/>
          <p14:tracePt t="85272" x="4679950" y="4178300"/>
          <p14:tracePt t="85289" x="4705350" y="4165600"/>
          <p14:tracePt t="85306" x="4711700" y="4165600"/>
          <p14:tracePt t="85322" x="4724400" y="4152900"/>
          <p14:tracePt t="85339" x="4737100" y="4140200"/>
          <p14:tracePt t="85355" x="4762500" y="4127500"/>
          <p14:tracePt t="85372" x="4775200" y="4089400"/>
          <p14:tracePt t="85389" x="4826000" y="4032250"/>
          <p14:tracePt t="85405" x="4864100" y="3981450"/>
          <p14:tracePt t="85422" x="4902200" y="3924300"/>
          <p14:tracePt t="85439" x="4946650" y="3854450"/>
          <p14:tracePt t="85456" x="5010150" y="3765550"/>
          <p14:tracePt t="85473" x="5080000" y="3657600"/>
          <p14:tracePt t="85489" x="5162550" y="3568700"/>
          <p14:tracePt t="85506" x="5238750" y="3473450"/>
          <p14:tracePt t="85522" x="5346700" y="3390900"/>
          <p14:tracePt t="85539" x="5568950" y="3206750"/>
          <p14:tracePt t="85555" x="5759450" y="3086100"/>
          <p14:tracePt t="85572" x="5937250" y="2965450"/>
          <p14:tracePt t="85589" x="6026150" y="2901950"/>
          <p14:tracePt t="85605" x="6083300" y="2857500"/>
          <p14:tracePt t="85622" x="6121400" y="2832100"/>
          <p14:tracePt t="85643" x="6127750" y="2825750"/>
          <p14:tracePt t="85675" x="6127750" y="2819400"/>
          <p14:tracePt t="85683" x="6134100" y="2813050"/>
          <p14:tracePt t="85691" x="6140450" y="2800350"/>
          <p14:tracePt t="85707" x="6153150" y="2787650"/>
          <p14:tracePt t="85722" x="6172200" y="2755900"/>
          <p14:tracePt t="85739" x="6248400" y="2679700"/>
          <p14:tracePt t="85756" x="6299200" y="2647950"/>
          <p14:tracePt t="85772" x="6337300" y="2609850"/>
          <p14:tracePt t="85789" x="6350000" y="2597150"/>
          <p14:tracePt t="85806" x="6356350" y="2571750"/>
          <p14:tracePt t="85822" x="6356350" y="2552700"/>
          <p14:tracePt t="85839" x="6356350" y="2546350"/>
          <p14:tracePt t="85856" x="6356350" y="2540000"/>
          <p14:tracePt t="85891" x="6350000" y="2533650"/>
          <p14:tracePt t="85899" x="6343650" y="2533650"/>
          <p14:tracePt t="85907" x="6324600" y="2533650"/>
          <p14:tracePt t="85922" x="6286500" y="2533650"/>
          <p14:tracePt t="85939" x="6191250" y="2559050"/>
          <p14:tracePt t="85956" x="6127750" y="2578100"/>
          <p14:tracePt t="85972" x="6045200" y="2609850"/>
          <p14:tracePt t="85989" x="5981700" y="2628900"/>
          <p14:tracePt t="86006" x="5867400" y="2673350"/>
          <p14:tracePt t="86022" x="5778500" y="2717800"/>
          <p14:tracePt t="86039" x="5676900" y="2762250"/>
          <p14:tracePt t="86056" x="5594350" y="2794000"/>
          <p14:tracePt t="86073" x="5492750" y="2851150"/>
          <p14:tracePt t="86089" x="5403850" y="2901950"/>
          <p14:tracePt t="86106" x="5314950" y="2971800"/>
          <p14:tracePt t="86122" x="5245100" y="3009900"/>
          <p14:tracePt t="86139" x="5124450" y="3117850"/>
          <p14:tracePt t="86156" x="5029200" y="3187700"/>
          <p14:tracePt t="86172" x="4940300" y="3282950"/>
          <p14:tracePt t="86189" x="4813300" y="3384550"/>
          <p14:tracePt t="86206" x="4705350" y="3467100"/>
          <p14:tracePt t="86222" x="4629150" y="3530600"/>
          <p14:tracePt t="86239" x="4565650" y="3606800"/>
          <p14:tracePt t="86256" x="4514850" y="3670300"/>
          <p14:tracePt t="86272" x="4476750" y="3702050"/>
          <p14:tracePt t="86289" x="4464050" y="3727450"/>
          <p14:tracePt t="86306" x="4432300" y="3752850"/>
          <p14:tracePt t="86322" x="4419600" y="3759200"/>
          <p14:tracePt t="86339" x="4387850" y="3784600"/>
          <p14:tracePt t="86356" x="4375150" y="3797300"/>
          <p14:tracePt t="86372" x="4362450" y="3816350"/>
          <p14:tracePt t="86389" x="4337050" y="3835400"/>
          <p14:tracePt t="86406" x="4318000" y="3854450"/>
          <p14:tracePt t="86422" x="4311650" y="3867150"/>
          <p14:tracePt t="86439" x="4305300" y="3873500"/>
          <p14:tracePt t="86456" x="4292600" y="3898900"/>
          <p14:tracePt t="86473" x="4273550" y="3924300"/>
          <p14:tracePt t="86489" x="4260850" y="3949700"/>
          <p14:tracePt t="86506" x="4241800" y="3968750"/>
          <p14:tracePt t="86522" x="4235450" y="3987800"/>
          <p14:tracePt t="86539" x="4235450" y="4013200"/>
          <p14:tracePt t="86556" x="4235450" y="4032250"/>
          <p14:tracePt t="86572" x="4235450" y="4051300"/>
          <p14:tracePt t="86589" x="4235450" y="4064000"/>
          <p14:tracePt t="86606" x="4235450" y="4095750"/>
          <p14:tracePt t="86622" x="4235450" y="4108450"/>
          <p14:tracePt t="86659" x="4235450" y="4114800"/>
          <p14:tracePt t="86667" x="4235450" y="4127500"/>
          <p14:tracePt t="86675" x="4241800" y="4127500"/>
          <p14:tracePt t="86689" x="4260850" y="4127500"/>
          <p14:tracePt t="86706" x="4305300" y="4127500"/>
          <p14:tracePt t="86723" x="4375150" y="4127500"/>
          <p14:tracePt t="86723" x="4394200" y="4127500"/>
          <p14:tracePt t="86739" x="4476750" y="4102100"/>
          <p14:tracePt t="86756" x="4559300" y="4076700"/>
          <p14:tracePt t="86772" x="4654550" y="4044950"/>
          <p14:tracePt t="86789" x="4711700" y="4038600"/>
          <p14:tracePt t="86806" x="4756150" y="4025900"/>
          <p14:tracePt t="86822" x="4806950" y="4006850"/>
          <p14:tracePt t="86839" x="4838700" y="4000500"/>
          <p14:tracePt t="86856" x="4883150" y="4000500"/>
          <p14:tracePt t="86872" x="4927600" y="3994150"/>
          <p14:tracePt t="86890" x="4972050" y="3981450"/>
          <p14:tracePt t="86906" x="4978400" y="3981450"/>
          <p14:tracePt t="86922" x="5010150" y="3981450"/>
          <p14:tracePt t="86939" x="5041900" y="3981450"/>
          <p14:tracePt t="86956" x="5054600" y="3981450"/>
          <p14:tracePt t="86973" x="5080000" y="3975100"/>
          <p14:tracePt t="86989" x="5111750" y="3956050"/>
          <p14:tracePt t="87006" x="5156200" y="3943350"/>
          <p14:tracePt t="87022" x="5207000" y="3911600"/>
          <p14:tracePt t="87040" x="5264150" y="3879850"/>
          <p14:tracePt t="87056" x="5308600" y="3854450"/>
          <p14:tracePt t="87073" x="5340350" y="3835400"/>
          <p14:tracePt t="87089" x="5372100" y="3810000"/>
          <p14:tracePt t="87106" x="5403850" y="3797300"/>
          <p14:tracePt t="87123" x="5429250" y="3778250"/>
          <p14:tracePt t="87123" x="5454650" y="3759200"/>
          <p14:tracePt t="87139" x="5486400" y="3746500"/>
          <p14:tracePt t="87156" x="5511800" y="3721100"/>
          <p14:tracePt t="87173" x="5543550" y="3708400"/>
          <p14:tracePt t="87189" x="5581650" y="3676650"/>
          <p14:tracePt t="87206" x="5715000" y="3619500"/>
          <p14:tracePt t="87223" x="5829300" y="3575050"/>
          <p14:tracePt t="87239" x="5943600" y="3536950"/>
          <p14:tracePt t="87256" x="6032500" y="3492500"/>
          <p14:tracePt t="87273" x="6089650" y="3467100"/>
          <p14:tracePt t="87289" x="6115050" y="3448050"/>
          <p14:tracePt t="87306" x="6146800" y="3422650"/>
          <p14:tracePt t="87323" x="6165850" y="3409950"/>
          <p14:tracePt t="87323" x="6172200" y="3397250"/>
          <p14:tracePt t="87339" x="6203950" y="3371850"/>
          <p14:tracePt t="87356" x="6223000" y="3359150"/>
          <p14:tracePt t="87373" x="6242050" y="3333750"/>
          <p14:tracePt t="87390" x="6280150" y="3327400"/>
          <p14:tracePt t="87406" x="6292850" y="3314700"/>
          <p14:tracePt t="87423" x="6305550" y="3295650"/>
          <p14:tracePt t="87439" x="6324600" y="3282950"/>
          <p14:tracePt t="87456" x="6330950" y="3282950"/>
          <p14:tracePt t="87473" x="6343650" y="3263900"/>
          <p14:tracePt t="87489" x="6356350" y="3257550"/>
          <p14:tracePt t="87506" x="6369050" y="3244850"/>
          <p14:tracePt t="87523" x="6375400" y="3232150"/>
          <p14:tracePt t="87539" x="6381750" y="3219450"/>
          <p14:tracePt t="87556" x="6388100" y="3213100"/>
          <p14:tracePt t="87573" x="6407150" y="3200400"/>
          <p14:tracePt t="87589" x="6407150" y="3194050"/>
          <p14:tracePt t="87675" x="6400800" y="3200400"/>
          <p14:tracePt t="87684" x="6381750" y="3232150"/>
          <p14:tracePt t="87691" x="6375400" y="3238500"/>
          <p14:tracePt t="87706" x="6362700" y="3257550"/>
          <p14:tracePt t="87723" x="6343650" y="3282950"/>
          <p14:tracePt t="87739" x="6318250" y="3295650"/>
          <p14:tracePt t="87756" x="6280150" y="3295650"/>
          <p14:tracePt t="87773" x="6229350" y="3302000"/>
          <p14:tracePt t="87789" x="6102350" y="3340100"/>
          <p14:tracePt t="87806" x="5918200" y="3390900"/>
          <p14:tracePt t="87823" x="5734050" y="3473450"/>
          <p14:tracePt t="87839" x="5600700" y="3517900"/>
          <p14:tracePt t="87856" x="5492750" y="3575050"/>
          <p14:tracePt t="87873" x="5467350" y="3600450"/>
          <p14:tracePt t="87890" x="5422900" y="3651250"/>
          <p14:tracePt t="87906" x="5384800" y="3708400"/>
          <p14:tracePt t="87923" x="5334000" y="3778250"/>
          <p14:tracePt t="87940" x="5200650" y="3879850"/>
          <p14:tracePt t="87956" x="5130800" y="3905250"/>
          <p14:tracePt t="87973" x="5060950" y="3949700"/>
          <p14:tracePt t="87989" x="4991100" y="3981450"/>
          <p14:tracePt t="88006" x="4940300" y="3994150"/>
          <p14:tracePt t="88023" x="4895850" y="4038600"/>
          <p14:tracePt t="88039" x="4851400" y="4044950"/>
          <p14:tracePt t="88056" x="4800600" y="4070350"/>
          <p14:tracePt t="88073" x="4756150" y="4089400"/>
          <p14:tracePt t="88091" x="4699000" y="4102100"/>
          <p14:tracePt t="88106" x="4641850" y="4127500"/>
          <p14:tracePt t="88123" x="4597400" y="4140200"/>
          <p14:tracePt t="88140" x="4552950" y="4140200"/>
          <p14:tracePt t="88156" x="4527550" y="4146550"/>
          <p14:tracePt t="88173" x="4514850" y="4146550"/>
          <p14:tracePt t="88189" x="4508500" y="4146550"/>
          <p14:tracePt t="88206" x="4483100" y="4146550"/>
          <p14:tracePt t="88223" x="4451350" y="4146550"/>
          <p14:tracePt t="88240" x="4425950" y="4146550"/>
          <p14:tracePt t="88256" x="4413250" y="4146550"/>
          <p14:tracePt t="88273" x="4394200" y="4133850"/>
          <p14:tracePt t="88292" x="4387850" y="4121150"/>
          <p14:tracePt t="88308" x="4381500" y="4114800"/>
          <p14:tracePt t="88364" x="4381500" y="4102100"/>
          <p14:tracePt t="88380" x="4381500" y="4095750"/>
          <p14:tracePt t="88396" x="4381500" y="4089400"/>
          <p14:tracePt t="88404" x="4381500" y="4076700"/>
          <p14:tracePt t="88412" x="4406900" y="4051300"/>
          <p14:tracePt t="88423" x="4413250" y="4044950"/>
          <p14:tracePt t="88439" x="4464050" y="4000500"/>
          <p14:tracePt t="88456" x="4508500" y="3962400"/>
          <p14:tracePt t="88473" x="4559300" y="3911600"/>
          <p14:tracePt t="88490" x="4584700" y="3867150"/>
          <p14:tracePt t="88506" x="4610100" y="3841750"/>
          <p14:tracePt t="88523" x="4635500" y="3829050"/>
          <p14:tracePt t="88540" x="4686300" y="3790950"/>
          <p14:tracePt t="88556" x="4718050" y="3771900"/>
          <p14:tracePt t="88573" x="4768850" y="3740150"/>
          <p14:tracePt t="88590" x="4806950" y="3714750"/>
          <p14:tracePt t="88606" x="4883150" y="3676650"/>
          <p14:tracePt t="88623" x="4965700" y="3619500"/>
          <p14:tracePt t="88640" x="5022850" y="3594100"/>
          <p14:tracePt t="88656" x="5041900" y="3581400"/>
          <p14:tracePt t="88673" x="5073650" y="3543300"/>
          <p14:tracePt t="88690" x="5111750" y="3498850"/>
          <p14:tracePt t="88706" x="5137150" y="3454400"/>
          <p14:tracePt t="88723" x="5143500" y="3448050"/>
          <p14:tracePt t="88740" x="5143500" y="3390900"/>
          <p14:tracePt t="88756" x="5156200" y="3371850"/>
          <p14:tracePt t="88773" x="5194300" y="3352800"/>
          <p14:tracePt t="88790" x="5257800" y="3333750"/>
          <p14:tracePt t="88806" x="5340350" y="3327400"/>
          <p14:tracePt t="88823" x="5454650" y="3314700"/>
          <p14:tracePt t="88840" x="5543550" y="3302000"/>
          <p14:tracePt t="88857" x="5645150" y="3257550"/>
          <p14:tracePt t="88873" x="5727700" y="3238500"/>
          <p14:tracePt t="88890" x="5791200" y="3206750"/>
          <p14:tracePt t="88906" x="5822950" y="3181350"/>
          <p14:tracePt t="88923" x="5822950" y="3149600"/>
          <p14:tracePt t="88940" x="5842000" y="3124200"/>
          <p14:tracePt t="88956" x="5842000" y="3086100"/>
          <p14:tracePt t="88973" x="5848350" y="3048000"/>
          <p14:tracePt t="88990" x="5867400" y="3016250"/>
          <p14:tracePt t="89006" x="5892800" y="2984500"/>
          <p14:tracePt t="89023" x="5892800" y="2978150"/>
          <p14:tracePt t="89040" x="5892800" y="2965450"/>
          <p14:tracePt t="89056" x="5899150" y="2933700"/>
          <p14:tracePt t="89073" x="5899150" y="2901950"/>
          <p14:tracePt t="89090" x="5899150" y="2882900"/>
          <p14:tracePt t="89106" x="5899150" y="2876550"/>
          <p14:tracePt t="89123" x="5899150" y="2844800"/>
          <p14:tracePt t="89140" x="5899150" y="2832100"/>
          <p14:tracePt t="89156" x="5899150" y="2819400"/>
          <p14:tracePt t="89173" x="5892800" y="2794000"/>
          <p14:tracePt t="89196" x="5886450" y="2787650"/>
          <p14:tracePt t="89220" x="5867400" y="2768600"/>
          <p14:tracePt t="89227" x="5861050" y="2768600"/>
          <p14:tracePt t="89240" x="5854700" y="2762250"/>
          <p14:tracePt t="89256" x="5835650" y="2743200"/>
          <p14:tracePt t="89273" x="5829300" y="2730500"/>
          <p14:tracePt t="89290" x="5829300" y="2686050"/>
          <p14:tracePt t="89306" x="5829300" y="2654300"/>
          <p14:tracePt t="89323" x="5829300" y="2641600"/>
          <p14:tracePt t="89324" x="5829300" y="2635250"/>
          <p14:tracePt t="89340" x="5829300" y="2609850"/>
          <p14:tracePt t="89356" x="5829300" y="2603500"/>
          <p14:tracePt t="89373" x="5829300" y="2597150"/>
          <p14:tracePt t="89390" x="5829300" y="2578100"/>
          <p14:tracePt t="89406" x="5829300" y="2571750"/>
          <p14:tracePt t="89700" x="5829300" y="2578100"/>
          <p14:tracePt t="89724" x="5829300" y="2597150"/>
          <p14:tracePt t="90796" x="5829300" y="2584450"/>
          <p14:tracePt t="90804" x="5810250" y="2590800"/>
          <p14:tracePt t="90812" x="5810250" y="2597150"/>
          <p14:tracePt t="90844" x="5803900" y="2603500"/>
          <p14:tracePt t="91477" x="5791200" y="2622550"/>
          <p14:tracePt t="91492" x="5778500" y="2628900"/>
          <p14:tracePt t="91508" x="5765800" y="2641600"/>
          <p14:tracePt t="91516" x="5759450" y="2654300"/>
          <p14:tracePt t="91524" x="5746750" y="2660650"/>
          <p14:tracePt t="91540" x="5727700" y="2667000"/>
          <p14:tracePt t="91557" x="5689600" y="2686050"/>
          <p14:tracePt t="91574" x="5657850" y="2705100"/>
          <p14:tracePt t="91590" x="5632450" y="2730500"/>
          <p14:tracePt t="91607" x="5607050" y="2755900"/>
          <p14:tracePt t="91624" x="5581650" y="2768600"/>
          <p14:tracePt t="91640" x="5556250" y="2794000"/>
          <p14:tracePt t="91657" x="5530850" y="2819400"/>
          <p14:tracePt t="91674" x="5511800" y="2832100"/>
          <p14:tracePt t="91690" x="5486400" y="2857500"/>
          <p14:tracePt t="91707" x="5454650" y="2870200"/>
          <p14:tracePt t="91724" x="5429250" y="2901950"/>
          <p14:tracePt t="91740" x="5397500" y="2933700"/>
          <p14:tracePt t="91757" x="5378450" y="2946400"/>
          <p14:tracePt t="91774" x="5359400" y="2971800"/>
          <p14:tracePt t="91790" x="5346700" y="2978150"/>
          <p14:tracePt t="91807" x="5321300" y="3009900"/>
          <p14:tracePt t="91824" x="5314950" y="3016250"/>
          <p14:tracePt t="91840" x="5302250" y="3054350"/>
          <p14:tracePt t="91857" x="5283200" y="3067050"/>
          <p14:tracePt t="91874" x="5270500" y="3092450"/>
          <p14:tracePt t="91890" x="5264150" y="3098800"/>
          <p14:tracePt t="91907" x="5245100" y="3111500"/>
          <p14:tracePt t="91924" x="5226050" y="3136900"/>
          <p14:tracePt t="91940" x="5213350" y="3155950"/>
          <p14:tracePt t="91957" x="5200650" y="3168650"/>
          <p14:tracePt t="91974" x="5181600" y="3187700"/>
          <p14:tracePt t="91991" x="5175250" y="3213100"/>
          <p14:tracePt t="92007" x="5162550" y="3219450"/>
          <p14:tracePt t="92024" x="5143500" y="3232150"/>
          <p14:tracePt t="92040" x="5143500" y="3238500"/>
          <p14:tracePt t="92057" x="5130800" y="3257550"/>
          <p14:tracePt t="92074" x="5124450" y="3257550"/>
          <p14:tracePt t="92091" x="5086350" y="3270250"/>
          <p14:tracePt t="92107" x="5080000" y="3289300"/>
          <p14:tracePt t="92124" x="5067300" y="3302000"/>
          <p14:tracePt t="92140" x="5035550" y="3321050"/>
          <p14:tracePt t="92157" x="5010150" y="3346450"/>
          <p14:tracePt t="92174" x="4997450" y="3359150"/>
          <p14:tracePt t="92190" x="4972050" y="3378200"/>
          <p14:tracePt t="92207" x="4959350" y="3384550"/>
          <p14:tracePt t="92224" x="4908550" y="3422650"/>
          <p14:tracePt t="92241" x="4895850" y="3422650"/>
          <p14:tracePt t="92257" x="4876800" y="3435350"/>
          <p14:tracePt t="92274" x="4864100" y="3441700"/>
          <p14:tracePt t="92291" x="4845050" y="3460750"/>
          <p14:tracePt t="92307" x="4838700" y="3467100"/>
          <p14:tracePt t="92324" x="4813300" y="3479800"/>
          <p14:tracePt t="92341" x="4800600" y="3492500"/>
          <p14:tracePt t="92357" x="4794250" y="3498850"/>
          <p14:tracePt t="92374" x="4781550" y="3505200"/>
          <p14:tracePt t="92390" x="4775200" y="3505200"/>
          <p14:tracePt t="92407" x="4768850" y="3511550"/>
          <p14:tracePt t="92424" x="4743450" y="3530600"/>
          <p14:tracePt t="92441" x="4737100" y="3536950"/>
          <p14:tracePt t="92457" x="4730750" y="3543300"/>
          <p14:tracePt t="92474" x="4724400" y="3549650"/>
          <p14:tracePt t="92491" x="4705350" y="3568700"/>
          <p14:tracePt t="92507" x="4699000" y="3575050"/>
          <p14:tracePt t="92524" x="4686300" y="3587750"/>
          <p14:tracePt t="92541" x="4667250" y="3613150"/>
          <p14:tracePt t="92557" x="4648200" y="3632200"/>
          <p14:tracePt t="92574" x="4635500" y="3644900"/>
          <p14:tracePt t="92590" x="4629150" y="3683000"/>
          <p14:tracePt t="92607" x="4603750" y="3708400"/>
          <p14:tracePt t="92624" x="4591050" y="3727450"/>
          <p14:tracePt t="92641" x="4572000" y="3752850"/>
          <p14:tracePt t="92657" x="4565650" y="3765550"/>
          <p14:tracePt t="92674" x="4552950" y="3784600"/>
          <p14:tracePt t="92690" x="4546600" y="3797300"/>
          <p14:tracePt t="92707" x="4540250" y="3803650"/>
          <p14:tracePt t="92724" x="4533900" y="3810000"/>
          <p14:tracePt t="93013" x="4527550" y="3822700"/>
          <p14:tracePt t="93085" x="4514850" y="3835400"/>
          <p14:tracePt t="93261" x="4508500" y="3810000"/>
          <p14:tracePt t="93277" x="4508500" y="3803650"/>
          <p14:tracePt t="93293" x="4508500" y="3797300"/>
          <p14:tracePt t="93301" x="4502150" y="3771900"/>
          <p14:tracePt t="93341" x="4495800" y="3759200"/>
          <p14:tracePt t="93357" x="4483100" y="3759200"/>
          <p14:tracePt t="93397" x="4476750" y="3759200"/>
          <p14:tracePt t="93413" x="4464050" y="3759200"/>
          <p14:tracePt t="93421" x="4457700" y="3759200"/>
          <p14:tracePt t="93429" x="4445000" y="3759200"/>
          <p14:tracePt t="93441" x="4438650" y="3759200"/>
          <p14:tracePt t="93457" x="4413250" y="3778250"/>
          <p14:tracePt t="93474" x="4406900" y="3784600"/>
          <p14:tracePt t="93491" x="4400550" y="3803650"/>
          <p14:tracePt t="93507" x="4394200" y="3848100"/>
          <p14:tracePt t="93525" x="4381500" y="3854450"/>
          <p14:tracePt t="93541" x="4368800" y="3879850"/>
          <p14:tracePt t="93565" x="4368800" y="3886200"/>
          <p14:tracePt t="93581" x="4368800" y="3892550"/>
          <p14:tracePt t="93749" x="4368800" y="3905250"/>
          <p14:tracePt t="93773" x="4368800" y="3917950"/>
          <p14:tracePt t="93781" x="4375150" y="3924300"/>
          <p14:tracePt t="93797" x="4387850" y="3930650"/>
          <p14:tracePt t="93821" x="4400550" y="3930650"/>
          <p14:tracePt t="93837" x="4419600" y="3943350"/>
          <p14:tracePt t="93869" x="4425950" y="3943350"/>
          <p14:tracePt t="93877" x="4432300" y="3949700"/>
          <p14:tracePt t="93885" x="4438650" y="3949700"/>
          <p14:tracePt t="93917" x="4457700" y="3956050"/>
          <p14:tracePt t="93941" x="4464050" y="3962400"/>
          <p14:tracePt t="93949" x="4470400" y="3975100"/>
          <p14:tracePt t="93973" x="4476750" y="3981450"/>
          <p14:tracePt t="93997" x="4489450" y="3981450"/>
          <p14:tracePt t="94013" x="4502150" y="3987800"/>
          <p14:tracePt t="94085" x="4521200" y="4006850"/>
          <p14:tracePt t="94117" x="4527550" y="4006850"/>
          <p14:tracePt t="94125" x="4533900" y="4006850"/>
          <p14:tracePt t="94133" x="4546600" y="4006850"/>
          <p14:tracePt t="94141" x="4559300" y="4006850"/>
          <p14:tracePt t="94157" x="4572000" y="4006850"/>
          <p14:tracePt t="94174" x="4616450" y="3994150"/>
          <p14:tracePt t="94191" x="4622800" y="3994150"/>
          <p14:tracePt t="94208" x="4654550" y="3987800"/>
          <p14:tracePt t="94224" x="4699000" y="3975100"/>
          <p14:tracePt t="94241" x="4718050" y="3962400"/>
          <p14:tracePt t="94258" x="4737100" y="3956050"/>
          <p14:tracePt t="94274" x="4743450" y="3956050"/>
          <p14:tracePt t="94291" x="4781550" y="3949700"/>
          <p14:tracePt t="94318" x="4800600" y="3930650"/>
          <p14:tracePt t="94333" x="4806950" y="3930650"/>
          <p14:tracePt t="94341" x="4819650" y="3924300"/>
          <p14:tracePt t="94365" x="4832350" y="3911600"/>
          <p14:tracePt t="94381" x="4845050" y="3911600"/>
          <p14:tracePt t="94391" x="4851400" y="3905250"/>
          <p14:tracePt t="94408" x="4889500" y="3879850"/>
          <p14:tracePt t="94424" x="4902200" y="3873500"/>
          <p14:tracePt t="94441" x="4914900" y="3867150"/>
          <p14:tracePt t="94458" x="4927600" y="3848100"/>
          <p14:tracePt t="94474" x="4946650" y="3835400"/>
          <p14:tracePt t="94491" x="4965700" y="3810000"/>
          <p14:tracePt t="94508" x="4984750" y="3803650"/>
          <p14:tracePt t="94524" x="5003800" y="3784600"/>
          <p14:tracePt t="94525" x="5016500" y="3784600"/>
          <p14:tracePt t="94541" x="5048250" y="3759200"/>
          <p14:tracePt t="94558" x="5080000" y="3752850"/>
          <p14:tracePt t="94574" x="5105400" y="3746500"/>
          <p14:tracePt t="94591" x="5124450" y="3746500"/>
          <p14:tracePt t="94608" x="5149850" y="3727450"/>
          <p14:tracePt t="94624" x="5187950" y="3721100"/>
          <p14:tracePt t="94641" x="5207000" y="3721100"/>
          <p14:tracePt t="94658" x="5226050" y="3721100"/>
          <p14:tracePt t="94675" x="5245100" y="3714750"/>
          <p14:tracePt t="94691" x="5270500" y="3714750"/>
          <p14:tracePt t="94708" x="5302250" y="3714750"/>
          <p14:tracePt t="94724" x="5327650" y="3702050"/>
          <p14:tracePt t="94741" x="5346700" y="3695700"/>
          <p14:tracePt t="94758" x="5372100" y="3689350"/>
          <p14:tracePt t="94774" x="5384800" y="3683000"/>
          <p14:tracePt t="94791" x="5410200" y="3663950"/>
          <p14:tracePt t="94808" x="5429250" y="3644900"/>
          <p14:tracePt t="94824" x="5454650" y="3638550"/>
          <p14:tracePt t="94841" x="5467350" y="3632200"/>
          <p14:tracePt t="94858" x="5486400" y="3606800"/>
          <p14:tracePt t="94874" x="5499100" y="3600450"/>
          <p14:tracePt t="94891" x="5518150" y="3581400"/>
          <p14:tracePt t="94908" x="5543550" y="3568700"/>
          <p14:tracePt t="94925" x="5562600" y="3556000"/>
          <p14:tracePt t="94941" x="5575300" y="3536950"/>
          <p14:tracePt t="94958" x="5588000" y="3524250"/>
          <p14:tracePt t="94974" x="5594350" y="3517900"/>
          <p14:tracePt t="94997" x="5607050" y="3511550"/>
          <p14:tracePt t="95013" x="5613400" y="3498850"/>
          <p14:tracePt t="95024" x="5619750" y="3492500"/>
          <p14:tracePt t="95045" x="5626100" y="3486150"/>
          <p14:tracePt t="95061" x="5632450" y="3486150"/>
          <p14:tracePt t="95075" x="5638800" y="3486150"/>
          <p14:tracePt t="95091" x="5657850" y="3479800"/>
          <p14:tracePt t="95122" x="5683250" y="3454400"/>
          <p14:tracePt t="95125" x="5702300" y="3448050"/>
          <p14:tracePt t="95141" x="5708650" y="3435350"/>
          <p14:tracePt t="95158" x="5753100" y="3409950"/>
          <p14:tracePt t="95175" x="5772150" y="3403600"/>
          <p14:tracePt t="95191" x="5810250" y="3365500"/>
          <p14:tracePt t="95208" x="5822950" y="3352800"/>
          <p14:tracePt t="95224" x="5861050" y="3333750"/>
          <p14:tracePt t="95241" x="5873750" y="3321050"/>
          <p14:tracePt t="95258" x="5886450" y="3314700"/>
          <p14:tracePt t="95275" x="5905500" y="3302000"/>
          <p14:tracePt t="95291" x="5918200" y="3282950"/>
          <p14:tracePt t="95308" x="5924550" y="3276600"/>
          <p14:tracePt t="95324" x="5937250" y="3263900"/>
          <p14:tracePt t="95341" x="5956300" y="3244850"/>
          <p14:tracePt t="95358" x="5969000" y="3232150"/>
          <p14:tracePt t="95374" x="5975350" y="3225800"/>
          <p14:tracePt t="95391" x="5994400" y="3200400"/>
          <p14:tracePt t="95408" x="6000750" y="3175000"/>
          <p14:tracePt t="95424" x="6007100" y="3168650"/>
          <p14:tracePt t="95477" x="6019800" y="3162300"/>
          <p14:tracePt t="95493" x="6026150" y="3155950"/>
          <p14:tracePt t="95509" x="6026150" y="3143250"/>
          <p14:tracePt t="95533" x="6032500" y="3136900"/>
          <p14:tracePt t="95541" x="6032500" y="3130550"/>
          <p14:tracePt t="95557" x="6051550" y="3111500"/>
          <p14:tracePt t="95573" x="6057900" y="3098800"/>
          <p14:tracePt t="95597" x="6064250" y="3086100"/>
          <p14:tracePt t="95613" x="6070600" y="3079750"/>
          <p14:tracePt t="95621" x="6089650" y="3054350"/>
          <p14:tracePt t="95630" x="6096000" y="3048000"/>
          <p14:tracePt t="95645" x="6102350" y="3041650"/>
          <p14:tracePt t="95658" x="6115050" y="3022600"/>
          <p14:tracePt t="95675" x="6127750" y="3003550"/>
          <p14:tracePt t="95692" x="6140450" y="2997200"/>
          <p14:tracePt t="95708" x="6146800" y="2990850"/>
          <p14:tracePt t="95733" x="6146800" y="2984500"/>
          <p14:tracePt t="95749" x="6146800" y="2978150"/>
          <p14:tracePt t="95758" x="6153150" y="2971800"/>
          <p14:tracePt t="95942" x="6153150" y="2959100"/>
          <p14:tracePt t="95949" x="6159500" y="2952750"/>
          <p14:tracePt t="95965" x="6165850" y="2946400"/>
          <p14:tracePt t="95975" x="6165850" y="2940050"/>
          <p14:tracePt t="95991" x="6165850" y="2933700"/>
          <p14:tracePt t="96008" x="6165850" y="2927350"/>
          <p14:tracePt t="96025" x="6178550" y="2901950"/>
          <p14:tracePt t="96238" x="6184900" y="2901950"/>
          <p14:tracePt t="96245" x="6210300" y="2901950"/>
          <p14:tracePt t="96258" x="6223000" y="2901950"/>
          <p14:tracePt t="96275" x="6330950" y="2901950"/>
          <p14:tracePt t="96291" x="6496050" y="2876550"/>
          <p14:tracePt t="96308" x="6718300" y="2876550"/>
          <p14:tracePt t="96325" x="7150100" y="2794000"/>
          <p14:tracePt t="96341" x="7442200" y="2705100"/>
          <p14:tracePt t="96358" x="7473950" y="2667000"/>
          <p14:tracePt t="96375" x="7480300" y="2635250"/>
          <p14:tracePt t="96392" x="7480300" y="2597150"/>
          <p14:tracePt t="96409" x="7473950" y="2565400"/>
          <p14:tracePt t="96425" x="7467600" y="2527300"/>
          <p14:tracePt t="96441" x="7467600" y="2476500"/>
          <p14:tracePt t="96458" x="7480300" y="2451100"/>
          <p14:tracePt t="96475" x="7518400" y="2425700"/>
          <p14:tracePt t="96491" x="7569200" y="2406650"/>
          <p14:tracePt t="96508" x="7613650" y="2406650"/>
          <p14:tracePt t="96525" x="7620000" y="2406650"/>
          <p14:tracePt t="96565" x="7626350" y="2406650"/>
          <p14:tracePt t="96589" x="7645400" y="2425700"/>
          <p14:tracePt t="96597" x="7651750" y="2425700"/>
          <p14:tracePt t="96608" x="7664450" y="2425700"/>
          <p14:tracePt t="96625" x="7702550" y="2425700"/>
          <p14:tracePt t="96642" x="7734300" y="2425700"/>
          <p14:tracePt t="96658" x="7766050" y="2425700"/>
          <p14:tracePt t="96675" x="7791450" y="2425700"/>
          <p14:tracePt t="96691" x="7816850" y="2425700"/>
          <p14:tracePt t="96709" x="7829550" y="2425700"/>
          <p14:tracePt t="96725" x="7861300" y="2419350"/>
          <p14:tracePt t="96741" x="7867650" y="2419350"/>
          <p14:tracePt t="96758" x="7886700" y="2419350"/>
          <p14:tracePt t="96790" x="7893050" y="2419350"/>
          <p14:tracePt t="96806" x="7893050" y="2432050"/>
          <p14:tracePt t="96814" x="7893050" y="2451100"/>
          <p14:tracePt t="96825" x="7893050" y="2470150"/>
          <p14:tracePt t="96841" x="7893050" y="2527300"/>
          <p14:tracePt t="96858" x="7893050" y="2571750"/>
          <p14:tracePt t="96875" x="7886700" y="2635250"/>
          <p14:tracePt t="96892" x="7886700" y="2692400"/>
          <p14:tracePt t="96908" x="7886700" y="2749550"/>
          <p14:tracePt t="96925" x="7886700" y="2825750"/>
          <p14:tracePt t="96941" x="7899400" y="2901950"/>
          <p14:tracePt t="96958" x="7912100" y="2940050"/>
          <p14:tracePt t="96975" x="7937500" y="2978150"/>
          <p14:tracePt t="96992" x="7943850" y="2997200"/>
          <p14:tracePt t="97008" x="7943850" y="3022600"/>
          <p14:tracePt t="97025" x="7943850" y="3054350"/>
          <p14:tracePt t="97042" x="7943850" y="3086100"/>
          <p14:tracePt t="97058" x="7931150" y="3124200"/>
          <p14:tracePt t="97076" x="7912100" y="3162300"/>
          <p14:tracePt t="97091" x="7886700" y="3206750"/>
          <p14:tracePt t="97108" x="7874000" y="3238500"/>
          <p14:tracePt t="97125" x="7848600" y="3270250"/>
          <p14:tracePt t="97142" x="7835900" y="3282950"/>
          <p14:tracePt t="97190" x="7829550" y="3289300"/>
          <p14:tracePt t="97198" x="7816850" y="3289300"/>
          <p14:tracePt t="97208" x="7810500" y="3289300"/>
          <p14:tracePt t="97225" x="7797800" y="3282950"/>
          <p14:tracePt t="97242" x="7785100" y="3270250"/>
          <p14:tracePt t="97326" x="7772400" y="3263900"/>
          <p14:tracePt t="97350" x="7766050" y="3263900"/>
          <p14:tracePt t="97358" x="7759700" y="3251200"/>
          <p14:tracePt t="97366" x="7753350" y="3251200"/>
          <p14:tracePt t="97390" x="7734300" y="3238500"/>
          <p14:tracePt t="97438" x="7727950" y="3232150"/>
          <p14:tracePt t="97534" x="7721600" y="3219450"/>
          <p14:tracePt t="97550" x="7715250" y="3219450"/>
          <p14:tracePt t="97638" x="7708900" y="3219450"/>
          <p14:tracePt t="97654" x="7696200" y="3219450"/>
          <p14:tracePt t="97662" x="7689850" y="3219450"/>
          <p14:tracePt t="97675" x="7664450" y="3219450"/>
          <p14:tracePt t="97692" x="7645400" y="3213100"/>
          <p14:tracePt t="97708" x="7607300" y="3200400"/>
          <p14:tracePt t="97750" x="7594600" y="3200400"/>
          <p14:tracePt t="98174" x="7581900" y="3187700"/>
          <p14:tracePt t="98182" x="7575550" y="3181350"/>
          <p14:tracePt t="98198" x="7569200" y="3175000"/>
          <p14:tracePt t="98208" x="7550150" y="3155950"/>
          <p14:tracePt t="98225" x="7537450" y="3149600"/>
          <p14:tracePt t="98242" x="7499350" y="3130550"/>
          <p14:tracePt t="98258" x="7480300" y="3117850"/>
          <p14:tracePt t="98942" x="7461250" y="3130550"/>
          <p14:tracePt t="98950" x="7454900" y="3136900"/>
          <p14:tracePt t="98959" x="7429500" y="3155950"/>
          <p14:tracePt t="98975" x="7346950" y="3206750"/>
          <p14:tracePt t="98992" x="7226300" y="3263900"/>
          <p14:tracePt t="99009" x="7042150" y="3333750"/>
          <p14:tracePt t="99025" x="6756400" y="3403600"/>
          <p14:tracePt t="99042" x="6413500" y="3416300"/>
          <p14:tracePt t="99059" x="6083300" y="3416300"/>
          <p14:tracePt t="99076" x="5759450" y="3397250"/>
          <p14:tracePt t="99093" x="5575300" y="3327400"/>
          <p14:tracePt t="99109" x="5499100" y="3276600"/>
          <p14:tracePt t="99125" x="5486400" y="3244850"/>
          <p14:tracePt t="99142" x="5435600" y="3136900"/>
          <p14:tracePt t="99159" x="5391150" y="3060700"/>
          <p14:tracePt t="99175" x="5353050" y="2990850"/>
          <p14:tracePt t="99192" x="5302250" y="2921000"/>
          <p14:tracePt t="99209" x="5283200" y="2838450"/>
          <p14:tracePt t="99225" x="5226050" y="2762250"/>
          <p14:tracePt t="99242" x="5200650" y="2705100"/>
          <p14:tracePt t="99259" x="5162550" y="2660650"/>
          <p14:tracePt t="99275" x="5130800" y="2622550"/>
          <p14:tracePt t="99292" x="5099050" y="2584450"/>
          <p14:tracePt t="99309" x="5060950" y="2559050"/>
          <p14:tracePt t="99325" x="5035550" y="2546350"/>
          <p14:tracePt t="99343" x="5010150" y="2514600"/>
          <p14:tracePt t="99359" x="4972050" y="2476500"/>
          <p14:tracePt t="99375" x="4933950" y="2438400"/>
          <p14:tracePt t="99392" x="4914900" y="2406650"/>
          <p14:tracePt t="99409" x="4889500" y="2362200"/>
          <p14:tracePt t="99425" x="4883150" y="2336800"/>
          <p14:tracePt t="99442" x="4870450" y="2324100"/>
          <p14:tracePt t="99459" x="4851400" y="2298700"/>
          <p14:tracePt t="99478" x="4845050" y="2292350"/>
          <p14:tracePt t="99534" x="4838700" y="2286000"/>
          <p14:tracePt t="99542" x="4832350" y="2273300"/>
          <p14:tracePt t="99559" x="4813300" y="2273300"/>
          <p14:tracePt t="99576" x="4775200" y="2273300"/>
          <p14:tracePt t="99592" x="4705350" y="2254250"/>
          <p14:tracePt t="99609" x="4635500" y="2247900"/>
          <p14:tracePt t="99625" x="4572000" y="2247900"/>
          <p14:tracePt t="99642" x="4476750" y="2235200"/>
          <p14:tracePt t="99659" x="4387850" y="2222500"/>
          <p14:tracePt t="99675" x="4292600" y="2203450"/>
          <p14:tracePt t="99692" x="4216400" y="2197100"/>
          <p14:tracePt t="99709" x="4191000" y="2184400"/>
          <p14:tracePt t="99725" x="4178300" y="2171700"/>
          <p14:tracePt t="99742" x="4165600" y="2133600"/>
          <p14:tracePt t="99759" x="4165600" y="2108200"/>
          <p14:tracePt t="99775" x="4165600" y="2070100"/>
          <p14:tracePt t="99792" x="4165600" y="2063750"/>
          <p14:tracePt t="99814" x="4165600" y="2051050"/>
          <p14:tracePt t="99950" x="4146550" y="2063750"/>
          <p14:tracePt t="99958" x="4114800" y="2082800"/>
          <p14:tracePt t="99966" x="4108450" y="2082800"/>
          <p14:tracePt t="99975" x="4083050" y="2089150"/>
          <p14:tracePt t="99992" x="4038600" y="2108200"/>
          <p14:tracePt t="100009" x="4000500" y="2127250"/>
          <p14:tracePt t="100025" x="3968750" y="2139950"/>
          <p14:tracePt t="100042" x="3930650" y="2178050"/>
          <p14:tracePt t="100059" x="3892550" y="2228850"/>
          <p14:tracePt t="100076" x="3841750" y="2311400"/>
          <p14:tracePt t="100093" x="3752850" y="2438400"/>
          <p14:tracePt t="100109" x="3676650" y="2590800"/>
          <p14:tracePt t="100126" x="3575050" y="2730500"/>
          <p14:tracePt t="100126" x="3543300" y="2774950"/>
          <p14:tracePt t="100142" x="3467100" y="2914650"/>
          <p14:tracePt t="100159" x="3378200" y="3035300"/>
          <p14:tracePt t="100175" x="3302000" y="3187700"/>
          <p14:tracePt t="100192" x="3238500" y="3327400"/>
          <p14:tracePt t="100209" x="3175000" y="3511550"/>
          <p14:tracePt t="100225" x="3105150" y="3689350"/>
          <p14:tracePt t="100242" x="3054350" y="3905250"/>
          <p14:tracePt t="100259" x="3041650" y="4121150"/>
          <p14:tracePt t="100276" x="3041650" y="4324350"/>
          <p14:tracePt t="100292" x="3041650" y="4521200"/>
          <p14:tracePt t="100309" x="3041650" y="4673600"/>
          <p14:tracePt t="100326" x="3041650" y="4819650"/>
          <p14:tracePt t="100326" x="3041650" y="4870450"/>
          <p14:tracePt t="100342" x="3054350" y="5003800"/>
          <p14:tracePt t="100359" x="3117850" y="5168900"/>
          <p14:tracePt t="100376" x="3168650" y="5321300"/>
          <p14:tracePt t="100392" x="3263900" y="5473700"/>
          <p14:tracePt t="100409" x="3384550" y="5645150"/>
          <p14:tracePt t="100426" x="3498850" y="5791200"/>
          <p14:tracePt t="100442" x="3708400" y="5943600"/>
          <p14:tracePt t="100459" x="4032250" y="6146800"/>
          <p14:tracePt t="100476" x="4330700" y="6261100"/>
          <p14:tracePt t="100492" x="4635500" y="6343650"/>
          <p14:tracePt t="100509" x="4965700" y="6400800"/>
          <p14:tracePt t="100526" x="5264150" y="6432550"/>
          <p14:tracePt t="100526" x="5416550" y="6432550"/>
          <p14:tracePt t="100542" x="5708650" y="6432550"/>
          <p14:tracePt t="100559" x="5918200" y="6432550"/>
          <p14:tracePt t="100576" x="6045200" y="6432550"/>
          <p14:tracePt t="100592" x="6178550" y="6400800"/>
          <p14:tracePt t="100609" x="6305550" y="6350000"/>
          <p14:tracePt t="100626" x="6432550" y="6280150"/>
          <p14:tracePt t="100642" x="6565900" y="6203950"/>
          <p14:tracePt t="100659" x="6724650" y="6096000"/>
          <p14:tracePt t="100676" x="6845300" y="6013450"/>
          <p14:tracePt t="100692" x="7016750" y="5905500"/>
          <p14:tracePt t="100709" x="7156450" y="5829300"/>
          <p14:tracePt t="100726" x="7258050" y="5772150"/>
          <p14:tracePt t="100742" x="7340600" y="5702300"/>
          <p14:tracePt t="100759" x="7372350" y="5645150"/>
          <p14:tracePt t="100776" x="7391400" y="5588000"/>
          <p14:tracePt t="100792" x="7397750" y="5518150"/>
          <p14:tracePt t="100809" x="7410450" y="5410200"/>
          <p14:tracePt t="100826" x="7423150" y="5295900"/>
          <p14:tracePt t="100842" x="7423150" y="5137150"/>
          <p14:tracePt t="100859" x="7423150" y="4946650"/>
          <p14:tracePt t="100876" x="7423150" y="4737100"/>
          <p14:tracePt t="100892" x="7423150" y="4546600"/>
          <p14:tracePt t="100909" x="7423150" y="4305300"/>
          <p14:tracePt t="100926" x="7423150" y="4114800"/>
          <p14:tracePt t="100942" x="7423150" y="3867150"/>
          <p14:tracePt t="100959" x="7423150" y="3727450"/>
          <p14:tracePt t="100976" x="7391400" y="3562350"/>
          <p14:tracePt t="100992" x="7321550" y="3390900"/>
          <p14:tracePt t="101009" x="7226300" y="3187700"/>
          <p14:tracePt t="101026" x="7137400" y="3035300"/>
          <p14:tracePt t="101042" x="7035800" y="2863850"/>
          <p14:tracePt t="101059" x="6896100" y="2686050"/>
          <p14:tracePt t="101076" x="6750050" y="2527300"/>
          <p14:tracePt t="101093" x="6623050" y="2381250"/>
          <p14:tracePt t="101109" x="6477000" y="2266950"/>
          <p14:tracePt t="101126" x="6273800" y="2159000"/>
          <p14:tracePt t="101142" x="6032500" y="2051050"/>
          <p14:tracePt t="101159" x="5829300" y="2000250"/>
          <p14:tracePt t="101176" x="5632450" y="1949450"/>
          <p14:tracePt t="101192" x="5435600" y="1917700"/>
          <p14:tracePt t="101209" x="5238750" y="1879600"/>
          <p14:tracePt t="101226" x="4991100" y="1854200"/>
          <p14:tracePt t="101242" x="4768850" y="1854200"/>
          <p14:tracePt t="101260" x="4476750" y="1854200"/>
          <p14:tracePt t="101276" x="4197350" y="1854200"/>
          <p14:tracePt t="101292" x="3886200" y="1854200"/>
          <p14:tracePt t="101310" x="3575050" y="1854200"/>
          <p14:tracePt t="101310" x="3441700" y="1854200"/>
          <p14:tracePt t="101326" x="3302000" y="1854200"/>
          <p14:tracePt t="101342" x="2940050" y="1854200"/>
          <p14:tracePt t="101359" x="2692400" y="1860550"/>
          <p14:tracePt t="101376" x="2482850" y="1898650"/>
          <p14:tracePt t="101393" x="2279650" y="1968500"/>
          <p14:tracePt t="101409" x="2076450" y="2063750"/>
          <p14:tracePt t="101426" x="1835150" y="2235200"/>
          <p14:tracePt t="101443" x="1638300" y="2400300"/>
          <p14:tracePt t="101459" x="1473200" y="2622550"/>
          <p14:tracePt t="101476" x="1371600" y="2844800"/>
          <p14:tracePt t="101492" x="1308100" y="3009900"/>
          <p14:tracePt t="101509" x="1295400" y="3187700"/>
          <p14:tracePt t="101526" x="1295400" y="3346450"/>
          <p14:tracePt t="101543" x="1333500" y="3613150"/>
          <p14:tracePt t="101559" x="1397000" y="3848100"/>
          <p14:tracePt t="101576" x="1511300" y="4102100"/>
          <p14:tracePt t="101593" x="1714500" y="4432300"/>
          <p14:tracePt t="101609" x="1955800" y="4845050"/>
          <p14:tracePt t="101626" x="2286000" y="5283200"/>
          <p14:tracePt t="101643" x="2584450" y="5581650"/>
          <p14:tracePt t="101659" x="2876550" y="5803900"/>
          <p14:tracePt t="101676" x="3181350" y="5969000"/>
          <p14:tracePt t="101693" x="3454400" y="6051550"/>
          <p14:tracePt t="101709" x="3752850" y="6134100"/>
          <p14:tracePt t="101726" x="4051300" y="6178550"/>
          <p14:tracePt t="101743" x="4508500" y="6248400"/>
          <p14:tracePt t="101759" x="4819650" y="6280150"/>
          <p14:tracePt t="101776" x="5207000" y="6324600"/>
          <p14:tracePt t="101793" x="5537200" y="6324600"/>
          <p14:tracePt t="101810" x="5861050" y="6324600"/>
          <p14:tracePt t="101826" x="6121400" y="6324600"/>
          <p14:tracePt t="101843" x="6330950" y="6318250"/>
          <p14:tracePt t="101859" x="6457950" y="6292850"/>
          <p14:tracePt t="101876" x="6521450" y="6267450"/>
          <p14:tracePt t="101893" x="6565900" y="6229350"/>
          <p14:tracePt t="101909" x="6591300" y="6184900"/>
          <p14:tracePt t="101926" x="6623050" y="6127750"/>
          <p14:tracePt t="101943" x="6699250" y="5969000"/>
          <p14:tracePt t="101959" x="6737350" y="5848350"/>
          <p14:tracePt t="101976" x="6769100" y="5734050"/>
          <p14:tracePt t="101993" x="6788150" y="5638800"/>
          <p14:tracePt t="102009" x="6788150" y="5530850"/>
          <p14:tracePt t="102026" x="6788150" y="5403850"/>
          <p14:tracePt t="102043" x="6788150" y="5302250"/>
          <p14:tracePt t="102059" x="6788150" y="5175250"/>
          <p14:tracePt t="102076" x="6826250" y="5060950"/>
          <p14:tracePt t="102093" x="6838950" y="4953000"/>
          <p14:tracePt t="102109" x="6877050" y="4819650"/>
          <p14:tracePt t="102126" x="6896100" y="4673600"/>
          <p14:tracePt t="102143" x="6908800" y="4476750"/>
          <p14:tracePt t="102159" x="6934200" y="4311650"/>
          <p14:tracePt t="102176" x="6946900" y="4171950"/>
          <p14:tracePt t="102193" x="6946900" y="3994150"/>
          <p14:tracePt t="102209" x="6946900" y="3822700"/>
          <p14:tracePt t="102226" x="6915150" y="3657600"/>
          <p14:tracePt t="102243" x="6864350" y="3492500"/>
          <p14:tracePt t="102260" x="6813550" y="3371850"/>
          <p14:tracePt t="102276" x="6743700" y="3238500"/>
          <p14:tracePt t="102293" x="6667500" y="3130550"/>
          <p14:tracePt t="102309" x="6572250" y="3022600"/>
          <p14:tracePt t="102326" x="6489700" y="2927350"/>
          <p14:tracePt t="102343" x="6337300" y="2794000"/>
          <p14:tracePt t="102359" x="6146800" y="2686050"/>
          <p14:tracePt t="102376" x="5975350" y="2584450"/>
          <p14:tracePt t="102393" x="5816600" y="2463800"/>
          <p14:tracePt t="102409" x="5657850" y="2330450"/>
          <p14:tracePt t="102426" x="5454650" y="2209800"/>
          <p14:tracePt t="102443" x="5200650" y="2127250"/>
          <p14:tracePt t="102459" x="4984750" y="2070100"/>
          <p14:tracePt t="102476" x="4756150" y="2032000"/>
          <p14:tracePt t="102493" x="4565650" y="2032000"/>
          <p14:tracePt t="102510" x="4387850" y="2032000"/>
          <p14:tracePt t="102526" x="4197350" y="2019300"/>
          <p14:tracePt t="102543" x="3962400" y="1993900"/>
          <p14:tracePt t="102559" x="3829050" y="1955800"/>
          <p14:tracePt t="102576" x="3670300" y="1943100"/>
          <p14:tracePt t="102593" x="3543300" y="1930400"/>
          <p14:tracePt t="102609" x="3435350" y="1930400"/>
          <p14:tracePt t="102626" x="3327400" y="1930400"/>
          <p14:tracePt t="102643" x="3257550" y="1936750"/>
          <p14:tracePt t="102660" x="3149600" y="1981200"/>
          <p14:tracePt t="102676" x="3041650" y="2038350"/>
          <p14:tracePt t="102693" x="2965450" y="2095500"/>
          <p14:tracePt t="102709" x="2870200" y="2197100"/>
          <p14:tracePt t="102726" x="2819400" y="2330450"/>
          <p14:tracePt t="102727" x="2794000" y="2438400"/>
          <p14:tracePt t="102743" x="2743200" y="2654300"/>
          <p14:tracePt t="102759" x="2724150" y="2901950"/>
          <p14:tracePt t="102776" x="2724150" y="3124200"/>
          <p14:tracePt t="102793" x="2724150" y="3403600"/>
          <p14:tracePt t="102810" x="2724150" y="3663950"/>
          <p14:tracePt t="102826" x="2724150" y="3905250"/>
          <p14:tracePt t="102843" x="2762250" y="4165600"/>
          <p14:tracePt t="102860" x="2819400" y="4451350"/>
          <p14:tracePt t="102876" x="2901950" y="4737100"/>
          <p14:tracePt t="102893" x="3003550" y="4984750"/>
          <p14:tracePt t="102910" x="3130550" y="5226050"/>
          <p14:tracePt t="102926" x="3238500" y="5461000"/>
          <p14:tracePt t="102943" x="3448050" y="5753100"/>
          <p14:tracePt t="102960" x="3606800" y="5924550"/>
          <p14:tracePt t="102977" x="3784600" y="6045200"/>
          <p14:tracePt t="102993" x="4051300" y="6159500"/>
          <p14:tracePt t="103010" x="4286250" y="6242050"/>
          <p14:tracePt t="103026" x="4572000" y="6299200"/>
          <p14:tracePt t="103043" x="4813300" y="6299200"/>
          <p14:tracePt t="103060" x="5035550" y="6299200"/>
          <p14:tracePt t="103076" x="5283200" y="6280150"/>
          <p14:tracePt t="103094" x="5467350" y="6210300"/>
          <p14:tracePt t="103109" x="5607050" y="6153150"/>
          <p14:tracePt t="103126" x="5708650" y="6096000"/>
          <p14:tracePt t="103143" x="5854700" y="6000750"/>
          <p14:tracePt t="103160" x="5962650" y="5918200"/>
          <p14:tracePt t="103176" x="6108700" y="5784850"/>
          <p14:tracePt t="103193" x="6311900" y="5645150"/>
          <p14:tracePt t="103210" x="6470650" y="5511800"/>
          <p14:tracePt t="103227" x="6623050" y="5308600"/>
          <p14:tracePt t="103243" x="6743700" y="5130800"/>
          <p14:tracePt t="103260" x="6851650" y="4978400"/>
          <p14:tracePt t="103276" x="6883400" y="4857750"/>
          <p14:tracePt t="103293" x="6908800" y="4781550"/>
          <p14:tracePt t="103310" x="6915150" y="4686300"/>
          <p14:tracePt t="103326" x="6915150" y="4616450"/>
          <p14:tracePt t="103343" x="6915150" y="4502150"/>
          <p14:tracePt t="103360" x="6915150" y="4406900"/>
          <p14:tracePt t="103376" x="6915150" y="4318000"/>
          <p14:tracePt t="103393" x="6915150" y="4210050"/>
          <p14:tracePt t="103410" x="6915150" y="4102100"/>
          <p14:tracePt t="103426" x="6902450" y="4006850"/>
          <p14:tracePt t="103443" x="6838950" y="3854450"/>
          <p14:tracePt t="103460" x="6762750" y="3721100"/>
          <p14:tracePt t="103476" x="6699250" y="3625850"/>
          <p14:tracePt t="103493" x="6623050" y="3524250"/>
          <p14:tracePt t="103510" x="6565900" y="3460750"/>
          <p14:tracePt t="103526" x="6527800" y="3403600"/>
          <p14:tracePt t="103543" x="6477000" y="3314700"/>
          <p14:tracePt t="103560" x="6451600" y="3270250"/>
          <p14:tracePt t="103576" x="6407150" y="3194050"/>
          <p14:tracePt t="103593" x="6388100" y="3162300"/>
          <p14:tracePt t="103610" x="6362700" y="3105150"/>
          <p14:tracePt t="103626" x="6337300" y="3067050"/>
          <p14:tracePt t="103643" x="6305550" y="3028950"/>
          <p14:tracePt t="103660" x="6299200" y="3003550"/>
          <p14:tracePt t="103676" x="6267450" y="2971800"/>
          <p14:tracePt t="103693" x="6229350" y="2927350"/>
          <p14:tracePt t="103711" x="6203950" y="2901950"/>
          <p14:tracePt t="103726" x="6184900" y="2882900"/>
          <p14:tracePt t="103743" x="6159500" y="2863850"/>
          <p14:tracePt t="103760" x="6140450" y="2844800"/>
          <p14:tracePt t="103776" x="6121400" y="2832100"/>
          <p14:tracePt t="103793" x="6102350" y="2832100"/>
          <p14:tracePt t="103810" x="6057900" y="2832100"/>
          <p14:tracePt t="103827" x="6000750" y="2838450"/>
          <p14:tracePt t="103843" x="5930900" y="2851150"/>
          <p14:tracePt t="103860" x="5873750" y="2851150"/>
          <p14:tracePt t="103877" x="5810250" y="2851150"/>
          <p14:tracePt t="103893" x="5753100" y="2825750"/>
          <p14:tracePt t="103910" x="5715000" y="2813050"/>
          <p14:tracePt t="103926" x="5670550" y="2781300"/>
          <p14:tracePt t="103943" x="5638800" y="2774950"/>
          <p14:tracePt t="103983" x="5619750" y="2768600"/>
          <p14:tracePt t="103992" x="5613400" y="2755900"/>
          <p14:tracePt t="103999" x="5594350" y="2743200"/>
          <p14:tracePt t="104010" x="5588000" y="2736850"/>
          <p14:tracePt t="104026" x="5543550" y="2654300"/>
          <p14:tracePt t="104043" x="5524500" y="2609850"/>
          <p14:tracePt t="104060" x="5499100" y="2552700"/>
          <p14:tracePt t="104077" x="5480050" y="2514600"/>
          <p14:tracePt t="104094" x="5454650" y="2489200"/>
          <p14:tracePt t="104110" x="5448300" y="2482850"/>
          <p14:tracePt t="104127" x="5429250" y="2482850"/>
          <p14:tracePt t="104143" x="5416550" y="2482850"/>
          <p14:tracePt t="104160" x="5391150" y="2482850"/>
          <p14:tracePt t="104177" x="5346700" y="2482850"/>
          <p14:tracePt t="104193" x="5302250" y="2482850"/>
          <p14:tracePt t="104210" x="5245100" y="2482850"/>
          <p14:tracePt t="104226" x="5194300" y="2501900"/>
          <p14:tracePt t="104243" x="5137150" y="2501900"/>
          <p14:tracePt t="104260" x="5060950" y="2501900"/>
          <p14:tracePt t="104277" x="5003800" y="2501900"/>
          <p14:tracePt t="104293" x="4946650" y="2501900"/>
          <p14:tracePt t="104310" x="4876800" y="2520950"/>
          <p14:tracePt t="104327" x="4819650" y="2533650"/>
          <p14:tracePt t="104343" x="4768850" y="2559050"/>
          <p14:tracePt t="104360" x="4737100" y="2559050"/>
          <p14:tracePt t="104377" x="4705350" y="2559050"/>
          <p14:tracePt t="104393" x="4660900" y="2559050"/>
          <p14:tracePt t="104410" x="4635500" y="2559050"/>
          <p14:tracePt t="104784" x="4629150" y="2559050"/>
          <p14:tracePt t="104816" x="4629150" y="2552700"/>
          <p14:tracePt t="104831" x="4629150" y="2546350"/>
          <p14:tracePt t="104847" x="4610100" y="2527300"/>
          <p14:tracePt t="104863" x="4610100" y="2520950"/>
          <p14:tracePt t="104871" x="4610100" y="2514600"/>
          <p14:tracePt t="104887" x="4610100" y="2501900"/>
          <p14:tracePt t="104903" x="4610100" y="2489200"/>
          <p14:tracePt t="104912" x="4610100" y="2482850"/>
          <p14:tracePt t="104927" x="4610100" y="2476500"/>
          <p14:tracePt t="104943" x="4610100" y="2444750"/>
          <p14:tracePt t="104960" x="4610100" y="2425700"/>
          <p14:tracePt t="104977" x="4610100" y="2406650"/>
          <p14:tracePt t="104993" x="4610100" y="2387600"/>
          <p14:tracePt t="105010" x="4622800" y="2381250"/>
          <p14:tracePt t="105027" x="4635500" y="2368550"/>
          <p14:tracePt t="105043" x="4641850" y="2368550"/>
          <p14:tracePt t="105060" x="4686300" y="2355850"/>
          <p14:tracePt t="105077" x="4730750" y="2355850"/>
          <p14:tracePt t="105094" x="4787900" y="2362200"/>
          <p14:tracePt t="105110" x="4819650" y="2387600"/>
          <p14:tracePt t="105127" x="4883150" y="2444750"/>
          <p14:tracePt t="105127" x="4902200" y="2476500"/>
          <p14:tracePt t="105143" x="5003800" y="2641600"/>
          <p14:tracePt t="105160" x="5080000" y="2800350"/>
          <p14:tracePt t="105177" x="5207000" y="3022600"/>
          <p14:tracePt t="105194" x="5327650" y="3225800"/>
          <p14:tracePt t="105210" x="5435600" y="3397250"/>
          <p14:tracePt t="105227" x="5549900" y="3524250"/>
          <p14:tracePt t="105244" x="5607050" y="3625850"/>
          <p14:tracePt t="105260" x="5657850" y="3702050"/>
          <p14:tracePt t="105277" x="5702300" y="3790950"/>
          <p14:tracePt t="105293" x="5715000" y="3835400"/>
          <p14:tracePt t="105310" x="5734050" y="3892550"/>
          <p14:tracePt t="105327" x="5740400" y="3937000"/>
          <p14:tracePt t="105344" x="5753100" y="4019550"/>
          <p14:tracePt t="105360" x="5753100" y="4051300"/>
          <p14:tracePt t="105377" x="5740400" y="4102100"/>
          <p14:tracePt t="105393" x="5721350" y="4121150"/>
          <p14:tracePt t="105410" x="5695950" y="4146550"/>
          <p14:tracePt t="105427" x="5676900" y="4171950"/>
          <p14:tracePt t="105444" x="5651500" y="4191000"/>
          <p14:tracePt t="105460" x="5626100" y="4197350"/>
          <p14:tracePt t="105477" x="5613400" y="4210050"/>
          <p14:tracePt t="105494" x="5588000" y="4210050"/>
          <p14:tracePt t="105510" x="5530850" y="4222750"/>
          <p14:tracePt t="105527" x="5499100" y="4235450"/>
          <p14:tracePt t="105543" x="5378450" y="4248150"/>
          <p14:tracePt t="105560" x="5232400" y="4286250"/>
          <p14:tracePt t="105577" x="5073650" y="4311650"/>
          <p14:tracePt t="105594" x="4902200" y="4362450"/>
          <p14:tracePt t="105610" x="4737100" y="4413250"/>
          <p14:tracePt t="105627" x="4591050" y="4451350"/>
          <p14:tracePt t="105644" x="4445000" y="4470400"/>
          <p14:tracePt t="105661" x="4318000" y="4483100"/>
          <p14:tracePt t="105677" x="4222750" y="4495800"/>
          <p14:tracePt t="105694" x="4114800" y="4508500"/>
          <p14:tracePt t="105710" x="4013200" y="4552950"/>
          <p14:tracePt t="105727" x="3943350" y="4591050"/>
          <p14:tracePt t="105744" x="3867150" y="4648200"/>
          <p14:tracePt t="105760" x="3854450" y="4699000"/>
          <p14:tracePt t="105777" x="3854450" y="4775200"/>
          <p14:tracePt t="105794" x="3854450" y="4908550"/>
          <p14:tracePt t="105810" x="3879850" y="5073650"/>
          <p14:tracePt t="105827" x="3911600" y="5200650"/>
          <p14:tracePt t="105844" x="4000500" y="5340350"/>
          <p14:tracePt t="105860" x="4083050" y="5435600"/>
          <p14:tracePt t="105877" x="4121150" y="5473700"/>
          <p14:tracePt t="105894" x="4146550" y="5499100"/>
          <p14:tracePt t="105911" x="4159250" y="5499100"/>
          <p14:tracePt t="105927" x="4165600" y="5505450"/>
          <p14:tracePt t="105944" x="4203700" y="5524500"/>
          <p14:tracePt t="105968" x="4210050" y="5530850"/>
          <p14:tracePt t="106088" x="4216400" y="5530850"/>
          <p14:tracePt t="106096" x="4216400" y="5505450"/>
          <p14:tracePt t="106110" x="4235450" y="5461000"/>
          <p14:tracePt t="106127" x="4235450" y="5397500"/>
          <p14:tracePt t="106144" x="4235450" y="5276850"/>
          <p14:tracePt t="106160" x="4235450" y="5187950"/>
          <p14:tracePt t="106177" x="4235450" y="5092700"/>
          <p14:tracePt t="106194" x="4235450" y="5003800"/>
          <p14:tracePt t="106210" x="4235450" y="4914900"/>
          <p14:tracePt t="106227" x="4235450" y="4806950"/>
          <p14:tracePt t="106244" x="4235450" y="4699000"/>
          <p14:tracePt t="106260" x="4235450" y="4603750"/>
          <p14:tracePt t="106277" x="4235450" y="4527550"/>
          <p14:tracePt t="106294" x="4235450" y="4483100"/>
          <p14:tracePt t="106310" x="4235450" y="4457700"/>
          <p14:tracePt t="106327" x="4248150" y="4425950"/>
          <p14:tracePt t="106344" x="4248150" y="4413250"/>
          <p14:tracePt t="106360" x="4254500" y="4400550"/>
          <p14:tracePt t="106377" x="4267200" y="4375150"/>
          <p14:tracePt t="106394" x="4292600" y="4356100"/>
          <p14:tracePt t="106410" x="4318000" y="4330700"/>
          <p14:tracePt t="106427" x="4375150" y="4292600"/>
          <p14:tracePt t="106444" x="4502150" y="4241800"/>
          <p14:tracePt t="106460" x="4673600" y="4191000"/>
          <p14:tracePt t="106477" x="4768850" y="4171950"/>
          <p14:tracePt t="106494" x="4800600" y="4159250"/>
          <p14:tracePt t="106510" x="4819650" y="4159250"/>
          <p14:tracePt t="106527" x="4826000" y="4159250"/>
          <p14:tracePt t="106544" x="4832350" y="4152900"/>
          <p14:tracePt t="106560" x="4838700" y="4146550"/>
          <p14:tracePt t="106577" x="4838700" y="4140200"/>
          <p14:tracePt t="106600" x="4838700" y="4133850"/>
          <p14:tracePt t="106610" x="4838700" y="4114800"/>
          <p14:tracePt t="106627" x="4838700" y="4108450"/>
          <p14:tracePt t="106644" x="4838700" y="4102100"/>
          <p14:tracePt t="106744" x="4838700" y="4095750"/>
          <p14:tracePt t="106752" x="4826000" y="4095750"/>
          <p14:tracePt t="106760" x="4813300" y="4114800"/>
          <p14:tracePt t="106777" x="4806950" y="4146550"/>
          <p14:tracePt t="106794" x="4800600" y="4159250"/>
          <p14:tracePt t="107528" x="4800600" y="4171950"/>
          <p14:tracePt t="107536" x="4857750" y="4171950"/>
          <p14:tracePt t="107544" x="4946650" y="4171950"/>
          <p14:tracePt t="107561" x="5289550" y="4171950"/>
          <p14:tracePt t="107577" x="5842000" y="4171950"/>
          <p14:tracePt t="107594" x="6584950" y="4171950"/>
          <p14:tracePt t="107611" x="6940550" y="4159250"/>
          <p14:tracePt t="107627" x="7035800" y="4133850"/>
          <p14:tracePt t="107656" x="7042150" y="4127500"/>
          <p14:tracePt t="107688" x="7029450" y="4127500"/>
          <p14:tracePt t="107696" x="7023100" y="4121150"/>
          <p14:tracePt t="107705" x="7016750" y="4121150"/>
          <p14:tracePt t="107712" x="7004050" y="4121150"/>
          <p14:tracePt t="107727" x="6991350" y="4121150"/>
          <p14:tracePt t="107744" x="6978650" y="4121150"/>
          <p14:tracePt t="107761" x="6953250" y="4114800"/>
          <p14:tracePt t="107777" x="6934200" y="4108450"/>
          <p14:tracePt t="107794" x="6896100" y="4089400"/>
          <p14:tracePt t="107811" x="6864350" y="4076700"/>
          <p14:tracePt t="107827" x="6813550" y="4070350"/>
          <p14:tracePt t="107844" x="6756400" y="4051300"/>
          <p14:tracePt t="107861" x="6680200" y="4038600"/>
          <p14:tracePt t="107877" x="6584950" y="4032250"/>
          <p14:tracePt t="107894" x="6483350" y="4032250"/>
          <p14:tracePt t="107911" x="6388100" y="4032250"/>
          <p14:tracePt t="107927" x="6299200" y="4019550"/>
          <p14:tracePt t="107928" x="6223000" y="3994150"/>
          <p14:tracePt t="107944" x="6064250" y="3981450"/>
          <p14:tracePt t="107961" x="5867400" y="3981450"/>
          <p14:tracePt t="107978" x="5664200" y="3981450"/>
          <p14:tracePt t="107994" x="5486400" y="3981450"/>
          <p14:tracePt t="108011" x="5308600" y="3981450"/>
          <p14:tracePt t="108027" x="5168900" y="3981450"/>
          <p14:tracePt t="108044" x="5080000" y="3981450"/>
          <p14:tracePt t="108061" x="5035550" y="3981450"/>
          <p14:tracePt t="108078" x="4997450" y="3981450"/>
          <p14:tracePt t="108096" x="4991100" y="3981450"/>
          <p14:tracePt t="108129" x="4984750" y="3975100"/>
          <p14:tracePt t="108168" x="4984750" y="3962400"/>
          <p14:tracePt t="108224" x="4984750" y="3949700"/>
          <p14:tracePt t="108240" x="4997450" y="3949700"/>
          <p14:tracePt t="108248" x="5029200" y="3949700"/>
          <p14:tracePt t="108261" x="5054600" y="3949700"/>
          <p14:tracePt t="108277" x="5137150" y="3930650"/>
          <p14:tracePt t="108294" x="5207000" y="3898900"/>
          <p14:tracePt t="108311" x="5276850" y="3892550"/>
          <p14:tracePt t="108327" x="5302250" y="3892550"/>
          <p14:tracePt t="108344" x="5334000" y="3892550"/>
          <p14:tracePt t="108361" x="5353050" y="3892550"/>
          <p14:tracePt t="108377" x="5365750" y="3892550"/>
          <p14:tracePt t="108394" x="5378450" y="3892550"/>
          <p14:tracePt t="108424" x="5403850" y="3892550"/>
          <p14:tracePt t="108448" x="5410200" y="3892550"/>
          <p14:tracePt t="108464" x="5416550" y="3892550"/>
          <p14:tracePt t="108472" x="5422900" y="3898900"/>
          <p14:tracePt t="108488" x="5435600" y="3898900"/>
          <p14:tracePt t="108496" x="5441950" y="3898900"/>
          <p14:tracePt t="108512" x="5454650" y="3898900"/>
          <p14:tracePt t="108527" x="5461000" y="3911600"/>
          <p14:tracePt t="108544" x="5486400" y="3911600"/>
          <p14:tracePt t="108561" x="5505450" y="3924300"/>
          <p14:tracePt t="108578" x="5511800" y="3930650"/>
          <p14:tracePt t="108594" x="5524500" y="3937000"/>
          <p14:tracePt t="108611" x="5530850" y="3937000"/>
          <p14:tracePt t="108632" x="5549900" y="3937000"/>
          <p14:tracePt t="108784" x="5549900" y="3949700"/>
          <p14:tracePt t="108792" x="5530850" y="3949700"/>
          <p14:tracePt t="108800" x="5524500" y="3949700"/>
          <p14:tracePt t="108811" x="5511800" y="3949700"/>
          <p14:tracePt t="108828" x="5461000" y="3956050"/>
          <p14:tracePt t="108844" x="5441950" y="3956050"/>
          <p14:tracePt t="108861" x="5397500" y="3956050"/>
          <p14:tracePt t="108878" x="5365750" y="3956050"/>
          <p14:tracePt t="108894" x="5308600" y="3956050"/>
          <p14:tracePt t="108911" x="5238750" y="3956050"/>
          <p14:tracePt t="108928" x="5175250" y="3956050"/>
          <p14:tracePt t="108944" x="5080000" y="3956050"/>
          <p14:tracePt t="108961" x="5035550" y="3956050"/>
          <p14:tracePt t="108978" x="5010150" y="3956050"/>
          <p14:tracePt t="108994" x="4978400" y="3956050"/>
          <p14:tracePt t="109011" x="4972050" y="3956050"/>
          <p14:tracePt t="109185" x="4984750" y="3956050"/>
          <p14:tracePt t="109193" x="4997450" y="3956050"/>
          <p14:tracePt t="109200" x="5035550" y="3956050"/>
          <p14:tracePt t="109211" x="5067300" y="3937000"/>
          <p14:tracePt t="109228" x="5137150" y="3924300"/>
          <p14:tracePt t="109245" x="5187950" y="3924300"/>
          <p14:tracePt t="109261" x="5238750" y="3917950"/>
          <p14:tracePt t="109278" x="5270500" y="3917950"/>
          <p14:tracePt t="109294" x="5276850" y="3917950"/>
          <p14:tracePt t="109311" x="5289550" y="3917950"/>
          <p14:tracePt t="109409" x="5302250" y="3917950"/>
          <p14:tracePt t="109425" x="5314950" y="3917950"/>
          <p14:tracePt t="109441" x="5340350" y="3917950"/>
          <p14:tracePt t="109448" x="5359400" y="3917950"/>
          <p14:tracePt t="109461" x="5397500" y="3917950"/>
          <p14:tracePt t="109478" x="5429250" y="3917950"/>
          <p14:tracePt t="109494" x="5435600" y="3917950"/>
          <p14:tracePt t="109511" x="5448300" y="3917950"/>
          <p14:tracePt t="109689" x="5454650" y="3911600"/>
          <p14:tracePt t="109697" x="5454650" y="3898900"/>
          <p14:tracePt t="109721" x="5454650" y="3892550"/>
          <p14:tracePt t="109729" x="5441950" y="3886200"/>
          <p14:tracePt t="109745" x="5435600" y="3879850"/>
          <p14:tracePt t="109761" x="5416550" y="3879850"/>
          <p14:tracePt t="109778" x="5378450" y="3867150"/>
          <p14:tracePt t="109794" x="5346700" y="3867150"/>
          <p14:tracePt t="109811" x="5308600" y="3867150"/>
          <p14:tracePt t="109828" x="5270500" y="3841750"/>
          <p14:tracePt t="109844" x="5245100" y="3835400"/>
          <p14:tracePt t="109861" x="5219700" y="3829050"/>
          <p14:tracePt t="109878" x="5213350" y="3829050"/>
          <p14:tracePt t="110057" x="5219700" y="3829050"/>
          <p14:tracePt t="110065" x="5232400" y="3829050"/>
          <p14:tracePt t="110078" x="5264150" y="3829050"/>
          <p14:tracePt t="110095" x="5321300" y="3829050"/>
          <p14:tracePt t="110111" x="5372100" y="3829050"/>
          <p14:tracePt t="110128" x="5397500" y="3829050"/>
          <p14:tracePt t="110145" x="5416550" y="3810000"/>
          <p14:tracePt t="110249" x="5416550" y="3803650"/>
          <p14:tracePt t="110257" x="5416550" y="3797300"/>
          <p14:tracePt t="110265" x="5416550" y="3771900"/>
          <p14:tracePt t="110278" x="5416550" y="3765550"/>
          <p14:tracePt t="110295" x="5416550" y="3740150"/>
          <p14:tracePt t="110311" x="5416550" y="3733800"/>
          <p14:tracePt t="110745" x="5403850" y="3733800"/>
          <p14:tracePt t="110753" x="5391150" y="3733800"/>
          <p14:tracePt t="110761" x="5359400" y="3746500"/>
          <p14:tracePt t="110778" x="5327650" y="3752850"/>
          <p14:tracePt t="110795" x="5295900" y="3771900"/>
          <p14:tracePt t="110812" x="5264150" y="3784600"/>
          <p14:tracePt t="110828" x="5238750" y="3790950"/>
          <p14:tracePt t="110845" x="5213350" y="3797300"/>
          <p14:tracePt t="110861" x="5181600" y="3822700"/>
          <p14:tracePt t="110878" x="5168900" y="3822700"/>
          <p14:tracePt t="110895" x="5137150" y="3835400"/>
          <p14:tracePt t="110911" x="5105400" y="3835400"/>
          <p14:tracePt t="110928" x="5092700" y="3841750"/>
          <p14:tracePt t="110945" x="5060950" y="3841750"/>
          <p14:tracePt t="110961" x="5035550" y="3854450"/>
          <p14:tracePt t="111185" x="5060950" y="3854450"/>
          <p14:tracePt t="111193" x="5073650" y="3848100"/>
          <p14:tracePt t="111201" x="5080000" y="3829050"/>
          <p14:tracePt t="111211" x="5086350" y="3816350"/>
          <p14:tracePt t="111228" x="5118100" y="3778250"/>
          <p14:tracePt t="111245" x="5130800" y="3765550"/>
          <p14:tracePt t="111262" x="5156200" y="3740150"/>
          <p14:tracePt t="111278" x="5162550" y="3733800"/>
          <p14:tracePt t="111295" x="5175250" y="3714750"/>
          <p14:tracePt t="111312" x="5194300" y="3702050"/>
          <p14:tracePt t="111337" x="5200650" y="3702050"/>
          <p14:tracePt t="111353" x="5213350" y="3702050"/>
          <p14:tracePt t="111361" x="5219700" y="3695700"/>
          <p14:tracePt t="111378" x="5257800" y="3683000"/>
          <p14:tracePt t="111395" x="5276850" y="3683000"/>
          <p14:tracePt t="111412" x="5321300" y="3683000"/>
          <p14:tracePt t="111428" x="5340350" y="3683000"/>
          <p14:tracePt t="111445" x="5346700" y="3683000"/>
          <p14:tracePt t="111462" x="5359400" y="3683000"/>
          <p14:tracePt t="111481" x="5378450" y="3695700"/>
          <p14:tracePt t="111495" x="5397500" y="3708400"/>
          <p14:tracePt t="111512" x="5403850" y="3708400"/>
          <p14:tracePt t="111529" x="5429250" y="3721100"/>
          <p14:tracePt t="111529" x="5435600" y="3721100"/>
          <p14:tracePt t="111545" x="5461000" y="3721100"/>
          <p14:tracePt t="111562" x="5473700" y="3721100"/>
          <p14:tracePt t="111578" x="5499100" y="3721100"/>
          <p14:tracePt t="111595" x="5505450" y="3721100"/>
          <p14:tracePt t="111611" x="5511800" y="3721100"/>
          <p14:tracePt t="111633" x="5518150" y="3721100"/>
          <p14:tracePt t="111689" x="5537200" y="3721100"/>
          <p14:tracePt t="111705" x="5543550" y="3727450"/>
          <p14:tracePt t="111745" x="5549900" y="3733800"/>
          <p14:tracePt t="111785" x="5549900" y="3746500"/>
          <p14:tracePt t="111801" x="5549900" y="3752850"/>
          <p14:tracePt t="111825" x="5549900" y="3765550"/>
          <p14:tracePt t="111833" x="5556250" y="3771900"/>
          <p14:tracePt t="111865" x="5556250" y="3784600"/>
          <p14:tracePt t="111881" x="5556250" y="3790950"/>
          <p14:tracePt t="111889" x="5556250" y="3803650"/>
          <p14:tracePt t="111905" x="5556250" y="3810000"/>
          <p14:tracePt t="111953" x="5556250" y="3822700"/>
          <p14:tracePt t="112001" x="5556250" y="3829050"/>
          <p14:tracePt t="112017" x="5556250" y="3835400"/>
          <p14:tracePt t="112033" x="5543550" y="3854450"/>
          <p14:tracePt t="112049" x="5530850" y="3860800"/>
          <p14:tracePt t="112065" x="5505450" y="3867150"/>
          <p14:tracePt t="112081" x="5499100" y="3873500"/>
          <p14:tracePt t="112105" x="5492750" y="3873500"/>
          <p14:tracePt t="112113" x="5486400" y="3879850"/>
          <p14:tracePt t="112161" x="5480050" y="3892550"/>
          <p14:tracePt t="112201" x="5473700" y="3898900"/>
          <p14:tracePt t="112305" x="5473700" y="3905250"/>
          <p14:tracePt t="112529" x="5461000" y="3911600"/>
          <p14:tracePt t="112585" x="5454650" y="3911600"/>
          <p14:tracePt t="112625" x="5429250" y="3911600"/>
          <p14:tracePt t="112657" x="5422900" y="3911600"/>
          <p14:tracePt t="112665" x="5416550" y="3911600"/>
          <p14:tracePt t="112673" x="5397500" y="3911600"/>
          <p14:tracePt t="112681" x="5391150" y="3911600"/>
          <p14:tracePt t="112695" x="5384800" y="3911600"/>
          <p14:tracePt t="112712" x="5359400" y="3911600"/>
          <p14:tracePt t="112729" x="5340350" y="3911600"/>
          <p14:tracePt t="112745" x="5321300" y="3911600"/>
          <p14:tracePt t="112762" x="5314950" y="3911600"/>
          <p14:tracePt t="112779" x="5308600" y="3911600"/>
          <p14:tracePt t="112795" x="5302250" y="3911600"/>
          <p14:tracePt t="112812" x="5289550" y="3911600"/>
          <p14:tracePt t="112828" x="5276850" y="3911600"/>
          <p14:tracePt t="112845" x="5270500" y="3911600"/>
          <p14:tracePt t="112862" x="5264150" y="3911600"/>
          <p14:tracePt t="112881" x="5251450" y="3911600"/>
          <p14:tracePt t="112969" x="5245100" y="3911600"/>
          <p14:tracePt t="112985" x="5232400" y="3911600"/>
          <p14:tracePt t="112995" x="5207000" y="3911600"/>
          <p14:tracePt t="113012" x="5187950" y="3911600"/>
          <p14:tracePt t="113029" x="5162550" y="3911600"/>
          <p14:tracePt t="113045" x="5111750" y="3911600"/>
          <p14:tracePt t="113062" x="5067300" y="3911600"/>
          <p14:tracePt t="113079" x="5035550" y="3911600"/>
          <p14:tracePt t="113096" x="5010150" y="3917950"/>
          <p14:tracePt t="113112" x="4997450" y="3924300"/>
          <p14:tracePt t="113129" x="4984750" y="3930650"/>
          <p14:tracePt t="113417" x="4984750" y="3943350"/>
          <p14:tracePt t="113449" x="4991100" y="3949700"/>
          <p14:tracePt t="113465" x="4997450" y="3956050"/>
          <p14:tracePt t="113482" x="5003800" y="3962400"/>
          <p14:tracePt t="113513" x="5029200" y="3968750"/>
          <p14:tracePt t="113538" x="5035550" y="3981450"/>
          <p14:tracePt t="113545" x="5041900" y="3981450"/>
          <p14:tracePt t="113562" x="5067300" y="3987800"/>
          <p14:tracePt t="113579" x="5073650" y="3987800"/>
          <p14:tracePt t="113595" x="5105400" y="3994150"/>
          <p14:tracePt t="113612" x="5118100" y="4000500"/>
          <p14:tracePt t="113634" x="5124450" y="4013200"/>
          <p14:tracePt t="113650" x="5137150" y="4013200"/>
          <p14:tracePt t="113662" x="5143500" y="4013200"/>
          <p14:tracePt t="113679" x="5156200" y="4013200"/>
          <p14:tracePt t="113695" x="5175250" y="4013200"/>
          <p14:tracePt t="113712" x="5187950" y="4013200"/>
          <p14:tracePt t="113729" x="5200650" y="4013200"/>
          <p14:tracePt t="113745" x="5238750" y="4013200"/>
          <p14:tracePt t="113762" x="5251450" y="4006850"/>
          <p14:tracePt t="113779" x="5270500" y="4000500"/>
          <p14:tracePt t="113795" x="5295900" y="4000500"/>
          <p14:tracePt t="113817" x="5314950" y="3994150"/>
          <p14:tracePt t="113834" x="5321300" y="3994150"/>
          <p14:tracePt t="113849" x="5334000" y="3994150"/>
          <p14:tracePt t="113862" x="5346700" y="3981450"/>
          <p14:tracePt t="113879" x="5359400" y="3968750"/>
          <p14:tracePt t="113895" x="5378450" y="3968750"/>
          <p14:tracePt t="113912" x="5397500" y="3956050"/>
          <p14:tracePt t="113929" x="5416550" y="3949700"/>
          <p14:tracePt t="113945" x="5441950" y="3943350"/>
          <p14:tracePt t="113962" x="5467350" y="3924300"/>
          <p14:tracePt t="113979" x="5480050" y="3911600"/>
          <p14:tracePt t="113995" x="5499100" y="3886200"/>
          <p14:tracePt t="114012" x="5505450" y="3879850"/>
          <p14:tracePt t="114029" x="5524500" y="3867150"/>
          <p14:tracePt t="114045" x="5537200" y="3860800"/>
          <p14:tracePt t="114062" x="5543550" y="3854450"/>
          <p14:tracePt t="114137" x="5543550" y="3848100"/>
          <p14:tracePt t="114162" x="5549900" y="3841750"/>
          <p14:tracePt t="114186" x="5549900" y="3835400"/>
          <p14:tracePt t="114202" x="5549900" y="3816350"/>
          <p14:tracePt t="114226" x="5549900" y="3810000"/>
          <p14:tracePt t="114330" x="5549900" y="3803650"/>
          <p14:tracePt t="114338" x="5549900" y="3797300"/>
          <p14:tracePt t="114346" x="5549900" y="3778250"/>
          <p14:tracePt t="114362" x="5543550" y="3752850"/>
          <p14:tracePt t="114379" x="5530850" y="3727450"/>
          <p14:tracePt t="114396" x="5524500" y="3708400"/>
          <p14:tracePt t="114412" x="5524500" y="3689350"/>
          <p14:tracePt t="114429" x="5518150" y="3676650"/>
          <p14:tracePt t="114445" x="5511800" y="3670300"/>
          <p14:tracePt t="114490" x="5511800" y="3663950"/>
          <p14:tracePt t="114522" x="5511800" y="3657600"/>
          <p14:tracePt t="114530" x="5505450" y="3644900"/>
          <p14:tracePt t="114562" x="5499100" y="3638550"/>
          <p14:tracePt t="114578" x="5486400" y="3632200"/>
          <p14:tracePt t="114594" x="5480050" y="3632200"/>
          <p14:tracePt t="114618" x="5473700" y="3625850"/>
          <p14:tracePt t="114626" x="5467350" y="3619500"/>
          <p14:tracePt t="114634" x="5461000" y="3613150"/>
          <p14:tracePt t="114658" x="5441950" y="3613150"/>
          <p14:tracePt t="114666" x="5435600" y="3613150"/>
          <p14:tracePt t="114679" x="5429250" y="3613150"/>
          <p14:tracePt t="114696" x="5403850" y="3613150"/>
          <p14:tracePt t="114712" x="5391150" y="3613150"/>
          <p14:tracePt t="114729" x="5359400" y="3613150"/>
          <p14:tracePt t="114729" x="5353050" y="3613150"/>
          <p14:tracePt t="114746" x="5327650" y="3613150"/>
          <p14:tracePt t="114762" x="5302250" y="3613150"/>
          <p14:tracePt t="114779" x="5276850" y="3619500"/>
          <p14:tracePt t="114796" x="5270500" y="3619500"/>
          <p14:tracePt t="114812" x="5238750" y="3625850"/>
          <p14:tracePt t="114829" x="5219700" y="3638550"/>
          <p14:tracePt t="114846" x="5187950" y="3644900"/>
          <p14:tracePt t="114862" x="5162550" y="3657600"/>
          <p14:tracePt t="114879" x="5156200" y="3670300"/>
          <p14:tracePt t="114896" x="5149850" y="3670300"/>
          <p14:tracePt t="114912" x="5143500" y="3676650"/>
          <p14:tracePt t="114929" x="5124450" y="3676650"/>
          <p14:tracePt t="114946" x="5111750" y="3689350"/>
          <p14:tracePt t="114970" x="5105400" y="3689350"/>
          <p14:tracePt t="114979" x="5099050" y="3695700"/>
          <p14:tracePt t="114996" x="5092700" y="3695700"/>
          <p14:tracePt t="115012" x="5080000" y="3695700"/>
          <p14:tracePt t="115029" x="5073650" y="3702050"/>
          <p14:tracePt t="115194" x="5073650" y="3721100"/>
          <p14:tracePt t="115226" x="5073650" y="3727450"/>
          <p14:tracePt t="115250" x="5073650" y="3733800"/>
          <p14:tracePt t="115266" x="5073650" y="3740150"/>
          <p14:tracePt t="115274" x="5073650" y="3759200"/>
          <p14:tracePt t="115290" x="5073650" y="3765550"/>
          <p14:tracePt t="115306" x="5073650" y="3771900"/>
          <p14:tracePt t="115322" x="5073650" y="3778250"/>
          <p14:tracePt t="115362" x="5073650" y="3797300"/>
          <p14:tracePt t="115370" x="5073650" y="3803650"/>
          <p14:tracePt t="115386" x="5086350" y="3810000"/>
          <p14:tracePt t="115402" x="5086350" y="3816350"/>
          <p14:tracePt t="115413" x="5092700" y="3829050"/>
          <p14:tracePt t="115429" x="5099050" y="3848100"/>
          <p14:tracePt t="115446" x="5105400" y="3854450"/>
          <p14:tracePt t="115462" x="5124450" y="3867150"/>
          <p14:tracePt t="115479" x="5143500" y="3886200"/>
          <p14:tracePt t="115496" x="5149850" y="3892550"/>
          <p14:tracePt t="115512" x="5156200" y="3892550"/>
          <p14:tracePt t="115529" x="5162550" y="3892550"/>
          <p14:tracePt t="115546" x="5168900" y="3898900"/>
          <p14:tracePt t="115562" x="5194300" y="3898900"/>
          <p14:tracePt t="115579" x="5207000" y="3898900"/>
          <p14:tracePt t="115596" x="5232400" y="3898900"/>
          <p14:tracePt t="115612" x="5238750" y="3898900"/>
          <p14:tracePt t="115629" x="5264150" y="3898900"/>
          <p14:tracePt t="115646" x="5270500" y="3898900"/>
          <p14:tracePt t="115662" x="5276850" y="3898900"/>
          <p14:tracePt t="115680" x="5302250" y="3898900"/>
          <p14:tracePt t="115696" x="5314950" y="3898900"/>
          <p14:tracePt t="115713" x="5340350" y="3898900"/>
          <p14:tracePt t="115729" x="5365750" y="3886200"/>
          <p14:tracePt t="115746" x="5397500" y="3879850"/>
          <p14:tracePt t="115762" x="5422900" y="3879850"/>
          <p14:tracePt t="115779" x="5429250" y="3873500"/>
          <p14:tracePt t="115796" x="5441950" y="3873500"/>
          <p14:tracePt t="115813" x="5461000" y="3867150"/>
          <p14:tracePt t="115829" x="5467350" y="3867150"/>
          <p14:tracePt t="115846" x="5473700" y="3854450"/>
          <p14:tracePt t="115883" x="5480050" y="3848100"/>
          <p14:tracePt t="115946" x="5480050" y="3841750"/>
          <p14:tracePt t="115954" x="5492750" y="3816350"/>
          <p14:tracePt t="115963" x="5492750" y="3810000"/>
          <p14:tracePt t="115979" x="5505450" y="3790950"/>
          <p14:tracePt t="115996" x="5518150" y="3765550"/>
          <p14:tracePt t="116013" x="5518150" y="3759200"/>
          <p14:tracePt t="116029" x="5524500" y="3746500"/>
          <p14:tracePt t="116122" x="5524500" y="3733800"/>
          <p14:tracePt t="116154" x="5524500" y="3727450"/>
          <p14:tracePt t="116163" x="5524500" y="3721100"/>
          <p14:tracePt t="116179" x="5511800" y="3702050"/>
          <p14:tracePt t="116196" x="5499100" y="3695700"/>
          <p14:tracePt t="116213" x="5473700" y="3676650"/>
          <p14:tracePt t="116229" x="5467350" y="3676650"/>
          <p14:tracePt t="116246" x="5448300" y="3670300"/>
          <p14:tracePt t="116263" x="5410200" y="3651250"/>
          <p14:tracePt t="116279" x="5384800" y="3644900"/>
          <p14:tracePt t="116296" x="5346700" y="3638550"/>
          <p14:tracePt t="116313" x="5302250" y="3638550"/>
          <p14:tracePt t="116329" x="5270500" y="3638550"/>
          <p14:tracePt t="116346" x="5226050" y="3638550"/>
          <p14:tracePt t="116363" x="5200650" y="3638550"/>
          <p14:tracePt t="116379" x="5175250" y="3638550"/>
          <p14:tracePt t="116396" x="5143500" y="3638550"/>
          <p14:tracePt t="116413" x="5137150" y="3638550"/>
          <p14:tracePt t="116429" x="5111750" y="3638550"/>
          <p14:tracePt t="116446" x="5099050" y="3638550"/>
          <p14:tracePt t="116463" x="5086350" y="3644900"/>
          <p14:tracePt t="116479" x="5067300" y="3651250"/>
          <p14:tracePt t="116496" x="5054600" y="3657600"/>
          <p14:tracePt t="116514" x="5035550" y="3676650"/>
          <p14:tracePt t="116555" x="5029200" y="3676650"/>
          <p14:tracePt t="116570" x="5022850" y="3683000"/>
          <p14:tracePt t="116578" x="5016500" y="3689350"/>
          <p14:tracePt t="116586" x="5010150" y="3695700"/>
          <p14:tracePt t="116602" x="4991100" y="3727450"/>
          <p14:tracePt t="116613" x="4984750" y="3733800"/>
          <p14:tracePt t="116630" x="4978400" y="3746500"/>
          <p14:tracePt t="116647" x="4965700" y="3759200"/>
          <p14:tracePt t="116663" x="4965700" y="3771900"/>
          <p14:tracePt t="116680" x="4965700" y="3790950"/>
          <p14:tracePt t="116696" x="4965700" y="3797300"/>
          <p14:tracePt t="116713" x="4953000" y="3822700"/>
          <p14:tracePt t="116729" x="4953000" y="3829050"/>
          <p14:tracePt t="116746" x="4953000" y="3854450"/>
          <p14:tracePt t="116787" x="4953000" y="3860800"/>
          <p14:tracePt t="116802" x="4959350" y="3867150"/>
          <p14:tracePt t="116818" x="4965700" y="3873500"/>
          <p14:tracePt t="116826" x="4978400" y="3873500"/>
          <p14:tracePt t="116842" x="4984750" y="3873500"/>
          <p14:tracePt t="116850" x="4997450" y="3886200"/>
          <p14:tracePt t="116863" x="5029200" y="3892550"/>
          <p14:tracePt t="116880" x="5073650" y="3892550"/>
          <p14:tracePt t="116897" x="5124450" y="3892550"/>
          <p14:tracePt t="116913" x="5207000" y="3892550"/>
          <p14:tracePt t="116929" x="5257800" y="3892550"/>
          <p14:tracePt t="116946" x="5302250" y="3892550"/>
          <p14:tracePt t="116963" x="5314950" y="3898900"/>
          <p14:tracePt t="116980" x="5321300" y="3911600"/>
          <p14:tracePt t="116996" x="5340350" y="3917950"/>
          <p14:tracePt t="117018" x="5346700" y="3924300"/>
          <p14:tracePt t="117042" x="5353050" y="3924300"/>
          <p14:tracePt t="117059" x="5359400" y="3930650"/>
          <p14:tracePt t="117138" x="5359400" y="3937000"/>
          <p14:tracePt t="117154" x="5359400" y="3956050"/>
          <p14:tracePt t="117170" x="5353050" y="3956050"/>
          <p14:tracePt t="117186" x="5334000" y="3962400"/>
          <p14:tracePt t="117202" x="5327650" y="3968750"/>
          <p14:tracePt t="117210" x="5327650" y="3981450"/>
          <p14:tracePt t="117218" x="5321300" y="3987800"/>
          <p14:tracePt t="117229" x="5321300" y="4013200"/>
          <p14:tracePt t="117246" x="5302250" y="4038600"/>
          <p14:tracePt t="117263" x="5295900" y="4070350"/>
          <p14:tracePt t="117279" x="5295900" y="4089400"/>
          <p14:tracePt t="117296" x="5283200" y="4114800"/>
          <p14:tracePt t="117402" x="5295900" y="4102100"/>
          <p14:tracePt t="117418" x="5308600" y="4083050"/>
          <p14:tracePt t="117427" x="5308600" y="4076700"/>
          <p14:tracePt t="117434" x="5314950" y="4057650"/>
          <p14:tracePt t="117446" x="5314950" y="4044950"/>
          <p14:tracePt t="117463" x="5321300" y="4038600"/>
          <p14:tracePt t="117479" x="5334000" y="4019550"/>
          <p14:tracePt t="117506" x="5346700" y="4013200"/>
          <p14:tracePt t="117714" x="5346700" y="4006850"/>
          <p14:tracePt t="117859" x="5340350" y="4006850"/>
          <p14:tracePt t="117874" x="5334000" y="4013200"/>
          <p14:tracePt t="117882" x="5327650" y="4032250"/>
          <p14:tracePt t="117898" x="5321300" y="4038600"/>
          <p14:tracePt t="117913" x="5314950" y="4044950"/>
          <p14:tracePt t="117930" x="5302250" y="4051300"/>
          <p14:tracePt t="117946" x="5289550" y="4070350"/>
          <p14:tracePt t="117963" x="5276850" y="4076700"/>
          <p14:tracePt t="117980" x="5257800" y="4076700"/>
          <p14:tracePt t="117996" x="5251450" y="4076700"/>
          <p14:tracePt t="118013" x="5238750" y="4076700"/>
          <p14:tracePt t="118030" x="5232400" y="4076700"/>
          <p14:tracePt t="118046" x="5219700" y="4076700"/>
          <p14:tracePt t="118063" x="5207000" y="4070350"/>
          <p14:tracePt t="118107" x="5207000" y="4064000"/>
          <p14:tracePt t="118138" x="5207000" y="4057650"/>
          <p14:tracePt t="118202" x="5207000" y="4051300"/>
          <p14:tracePt t="118210" x="5207000" y="4044950"/>
          <p14:tracePt t="118234" x="5207000" y="4038600"/>
          <p14:tracePt t="118243" x="5207000" y="4025900"/>
          <p14:tracePt t="118250" x="5213350" y="4019550"/>
          <p14:tracePt t="118263" x="5219700" y="4013200"/>
          <p14:tracePt t="118280" x="5219700" y="4000500"/>
          <p14:tracePt t="118296" x="5219700" y="3981450"/>
          <p14:tracePt t="118313" x="5219700" y="3962400"/>
          <p14:tracePt t="118330" x="5219700" y="3956050"/>
          <p14:tracePt t="118347" x="5219700" y="3930650"/>
          <p14:tracePt t="118363" x="5219700" y="3924300"/>
          <p14:tracePt t="118380" x="5213350" y="3917950"/>
          <p14:tracePt t="118396" x="5200650" y="3917950"/>
          <p14:tracePt t="118413" x="5187950" y="3911600"/>
          <p14:tracePt t="118430" x="5156200" y="3911600"/>
          <p14:tracePt t="118446" x="5137150" y="3911600"/>
          <p14:tracePt t="118463" x="5092700" y="3911600"/>
          <p14:tracePt t="118480" x="5067300" y="3911600"/>
          <p14:tracePt t="118496" x="5054600" y="3911600"/>
          <p14:tracePt t="118513" x="5035550" y="3911600"/>
          <p14:tracePt t="118907" x="5060950" y="3911600"/>
          <p14:tracePt t="118915" x="5073650" y="3911600"/>
          <p14:tracePt t="118930" x="5118100" y="3937000"/>
          <p14:tracePt t="118947" x="5168900" y="3943350"/>
          <p14:tracePt t="118963" x="5194300" y="3949700"/>
          <p14:tracePt t="118980" x="5200650" y="3949700"/>
          <p14:tracePt t="118997" x="5213350" y="3949700"/>
          <p14:tracePt t="119013" x="5245100" y="3949700"/>
          <p14:tracePt t="119030" x="5276850" y="3949700"/>
          <p14:tracePt t="119047" x="5314950" y="3949700"/>
          <p14:tracePt t="119064" x="5327650" y="3949700"/>
          <p14:tracePt t="119080" x="5359400" y="3949700"/>
          <p14:tracePt t="119098" x="5365750" y="3949700"/>
          <p14:tracePt t="119114" x="5391150" y="3949700"/>
          <p14:tracePt t="119139" x="5397500" y="3949700"/>
          <p14:tracePt t="119235" x="5403850" y="3949700"/>
          <p14:tracePt t="119243" x="5403850" y="3943350"/>
          <p14:tracePt t="119259" x="5403850" y="3924300"/>
          <p14:tracePt t="119267" x="5397500" y="3917950"/>
          <p14:tracePt t="119280" x="5384800" y="3917950"/>
          <p14:tracePt t="119297" x="5346700" y="3911600"/>
          <p14:tracePt t="119313" x="5232400" y="3879850"/>
          <p14:tracePt t="119330" x="5086350" y="3867150"/>
          <p14:tracePt t="119347" x="4781550" y="3816350"/>
          <p14:tracePt t="119363" x="4533900" y="3784600"/>
          <p14:tracePt t="119380" x="4368800" y="3746500"/>
          <p14:tracePt t="119397" x="4229100" y="3733800"/>
          <p14:tracePt t="119413" x="4114800" y="3721100"/>
          <p14:tracePt t="119430" x="4070350" y="3702050"/>
          <p14:tracePt t="119446" x="4025900" y="3695700"/>
          <p14:tracePt t="119463" x="4019550" y="3695700"/>
          <p14:tracePt t="119480" x="4013200" y="3695700"/>
          <p14:tracePt t="119499" x="3994150" y="3695700"/>
          <p14:tracePt t="119843" x="3987800" y="3695700"/>
          <p14:tracePt t="119859" x="4000500" y="3714750"/>
          <p14:tracePt t="119867" x="4013200" y="3721100"/>
          <p14:tracePt t="119880" x="4044950" y="3740150"/>
          <p14:tracePt t="119897" x="4114800" y="3771900"/>
          <p14:tracePt t="119913" x="4216400" y="3816350"/>
          <p14:tracePt t="119930" x="4362450" y="3867150"/>
          <p14:tracePt t="119947" x="4521200" y="3911600"/>
          <p14:tracePt t="119963" x="4584700" y="3911600"/>
          <p14:tracePt t="119980" x="4641850" y="3924300"/>
          <p14:tracePt t="119997" x="4711700" y="3924300"/>
          <p14:tracePt t="120013" x="4775200" y="3924300"/>
          <p14:tracePt t="120030" x="4857750" y="3917950"/>
          <p14:tracePt t="120047" x="4921250" y="3898900"/>
          <p14:tracePt t="120064" x="5003800" y="3867150"/>
          <p14:tracePt t="120080" x="5086350" y="3848100"/>
          <p14:tracePt t="120098" x="5156200" y="3835400"/>
          <p14:tracePt t="120114" x="5219700" y="3816350"/>
          <p14:tracePt t="120130" x="5276850" y="3797300"/>
          <p14:tracePt t="120147" x="5372100" y="3790950"/>
          <p14:tracePt t="120164" x="5410200" y="3790950"/>
          <p14:tracePt t="120180" x="5467350" y="3771900"/>
          <p14:tracePt t="120197" x="5499100" y="3771900"/>
          <p14:tracePt t="120214" x="5543550" y="3759200"/>
          <p14:tracePt t="120230" x="5594350" y="3759200"/>
          <p14:tracePt t="120247" x="5638800" y="3752850"/>
          <p14:tracePt t="120264" x="5683250" y="3740150"/>
          <p14:tracePt t="120280" x="5753100" y="3740150"/>
          <p14:tracePt t="120297" x="5854700" y="3740150"/>
          <p14:tracePt t="120314" x="5962650" y="3740150"/>
          <p14:tracePt t="120330" x="6089650" y="3727450"/>
          <p14:tracePt t="120348" x="6273800" y="3708400"/>
          <p14:tracePt t="120364" x="6362700" y="3708400"/>
          <p14:tracePt t="120380" x="6470650" y="3708400"/>
          <p14:tracePt t="120397" x="6546850" y="3708400"/>
          <p14:tracePt t="120414" x="6616700" y="3708400"/>
          <p14:tracePt t="120430" x="6661150" y="3708400"/>
          <p14:tracePt t="120447" x="6692900" y="3708400"/>
          <p14:tracePt t="120464" x="6711950" y="3708400"/>
          <p14:tracePt t="120480" x="6731000" y="3708400"/>
          <p14:tracePt t="120497" x="6737350" y="3708400"/>
          <p14:tracePt t="120514" x="6750050" y="3708400"/>
          <p14:tracePt t="120531" x="6756400" y="3714750"/>
          <p14:tracePt t="120635" x="6743700" y="3714750"/>
          <p14:tracePt t="120643" x="6705600" y="3714750"/>
          <p14:tracePt t="120651" x="6680200" y="3714750"/>
          <p14:tracePt t="120664" x="6623050" y="3702050"/>
          <p14:tracePt t="120680" x="6464300" y="3689350"/>
          <p14:tracePt t="120697" x="6305550" y="3689350"/>
          <p14:tracePt t="120714" x="6083300" y="3689350"/>
          <p14:tracePt t="120730" x="5803900" y="3689350"/>
          <p14:tracePt t="120731" x="5664200" y="3689350"/>
          <p14:tracePt t="120747" x="5372100" y="3689350"/>
          <p14:tracePt t="120764" x="5060950" y="3689350"/>
          <p14:tracePt t="120780" x="4787900" y="3689350"/>
          <p14:tracePt t="120797" x="4559300" y="3689350"/>
          <p14:tracePt t="120814" x="4438650" y="3689350"/>
          <p14:tracePt t="120830" x="4343400" y="3689350"/>
          <p14:tracePt t="120847" x="4298950" y="3689350"/>
          <p14:tracePt t="120864" x="4267200" y="3689350"/>
          <p14:tracePt t="120880" x="4254500" y="3689350"/>
          <p14:tracePt t="120897" x="4241800" y="3689350"/>
          <p14:tracePt t="120914" x="4229100" y="3689350"/>
          <p14:tracePt t="121059" x="4254500" y="3689350"/>
          <p14:tracePt t="121067" x="4273550" y="3689350"/>
          <p14:tracePt t="121081" x="4298950" y="3689350"/>
          <p14:tracePt t="121098" x="4368800" y="3689350"/>
          <p14:tracePt t="121114" x="4457700" y="3702050"/>
          <p14:tracePt t="121130" x="4622800" y="3714750"/>
          <p14:tracePt t="121147" x="4883150" y="3727450"/>
          <p14:tracePt t="121164" x="5060950" y="3727450"/>
          <p14:tracePt t="121180" x="5219700" y="3727450"/>
          <p14:tracePt t="121197" x="5378450" y="3727450"/>
          <p14:tracePt t="121214" x="5480050" y="3727450"/>
          <p14:tracePt t="121230" x="5524500" y="3727450"/>
          <p14:tracePt t="121247" x="5562600" y="3740150"/>
          <p14:tracePt t="121264" x="5575300" y="3740150"/>
          <p14:tracePt t="121280" x="5600700" y="3740150"/>
          <p14:tracePt t="121298" x="5613400" y="3740150"/>
          <p14:tracePt t="121323" x="5626100" y="3740150"/>
          <p14:tracePt t="121339" x="5638800" y="3740150"/>
          <p14:tracePt t="121355" x="5657850" y="3759200"/>
          <p14:tracePt t="121395" x="5664200" y="3759200"/>
          <p14:tracePt t="121419" x="5683250" y="3759200"/>
          <p14:tracePt t="121579" x="5657850" y="3759200"/>
          <p14:tracePt t="121587" x="5645150" y="3759200"/>
          <p14:tracePt t="121597" x="5600700" y="3759200"/>
          <p14:tracePt t="121614" x="5511800" y="3759200"/>
          <p14:tracePt t="121631" x="5372100" y="3759200"/>
          <p14:tracePt t="121647" x="5194300" y="3759200"/>
          <p14:tracePt t="121664" x="5035550" y="3771900"/>
          <p14:tracePt t="121680" x="4895850" y="3771900"/>
          <p14:tracePt t="121697" x="4768850" y="3771900"/>
          <p14:tracePt t="121714" x="4673600" y="3778250"/>
          <p14:tracePt t="121731" x="4622800" y="3790950"/>
          <p14:tracePt t="121731" x="4565650" y="3810000"/>
          <p14:tracePt t="121747" x="4508500" y="3810000"/>
          <p14:tracePt t="121764" x="4432300" y="3822700"/>
          <p14:tracePt t="121781" x="4362450" y="3829050"/>
          <p14:tracePt t="121797" x="4273550" y="3841750"/>
          <p14:tracePt t="121814" x="4229100" y="3841750"/>
          <p14:tracePt t="121831" x="4191000" y="3841750"/>
          <p14:tracePt t="121847" x="4178300" y="3841750"/>
          <p14:tracePt t="122099" x="4191000" y="3841750"/>
          <p14:tracePt t="122107" x="4241800" y="3841750"/>
          <p14:tracePt t="122131" x="4330700" y="3841750"/>
          <p14:tracePt t="122131" x="4356100" y="3841750"/>
          <p14:tracePt t="122147" x="4438650" y="3841750"/>
          <p14:tracePt t="122164" x="4502150" y="3841750"/>
          <p14:tracePt t="122181" x="4578350" y="3841750"/>
          <p14:tracePt t="122197" x="4648200" y="3841750"/>
          <p14:tracePt t="122214" x="4724400" y="3841750"/>
          <p14:tracePt t="122231" x="4819650" y="3841750"/>
          <p14:tracePt t="122247" x="4895850" y="3841750"/>
          <p14:tracePt t="122264" x="5003800" y="3841750"/>
          <p14:tracePt t="122281" x="5162550" y="3841750"/>
          <p14:tracePt t="122298" x="5302250" y="3841750"/>
          <p14:tracePt t="122314" x="5441950" y="3841750"/>
          <p14:tracePt t="122331" x="5524500" y="3841750"/>
          <p14:tracePt t="122347" x="5607050" y="3841750"/>
          <p14:tracePt t="122364" x="5645150" y="3841750"/>
          <p14:tracePt t="122381" x="5676900" y="3841750"/>
          <p14:tracePt t="122397" x="5689600" y="3841750"/>
          <p14:tracePt t="122414" x="5715000" y="3841750"/>
          <p14:tracePt t="122431" x="5727700" y="3841750"/>
          <p14:tracePt t="122447" x="5759450" y="3841750"/>
          <p14:tracePt t="122464" x="5791200" y="3841750"/>
          <p14:tracePt t="122481" x="5816600" y="3854450"/>
          <p14:tracePt t="123124" x="5822950" y="3867150"/>
          <p14:tracePt t="123132" x="5835650" y="3873500"/>
          <p14:tracePt t="123148" x="5861050" y="3905250"/>
          <p14:tracePt t="123165" x="5892800" y="3937000"/>
          <p14:tracePt t="123181" x="5949950" y="3981450"/>
          <p14:tracePt t="123198" x="6026150" y="4013200"/>
          <p14:tracePt t="123215" x="6102350" y="4044950"/>
          <p14:tracePt t="123231" x="6242050" y="4070350"/>
          <p14:tracePt t="123248" x="6324600" y="4095750"/>
          <p14:tracePt t="123264" x="6419850" y="4102100"/>
          <p14:tracePt t="123281" x="6457950" y="4114800"/>
          <p14:tracePt t="123298" x="6464300" y="4114800"/>
          <p14:tracePt t="123314" x="6470650" y="4121150"/>
          <p14:tracePt t="123331" x="6483350" y="4133850"/>
          <p14:tracePt t="123348" x="6483350" y="4178300"/>
          <p14:tracePt t="123364" x="6502400" y="4235450"/>
          <p14:tracePt t="123381" x="6534150" y="4318000"/>
          <p14:tracePt t="123398" x="6553200" y="4381500"/>
          <p14:tracePt t="123414" x="6572250" y="4464050"/>
          <p14:tracePt t="123431" x="6572250" y="4533900"/>
          <p14:tracePt t="123448" x="6572250" y="4584700"/>
          <p14:tracePt t="123464" x="6572250" y="4667250"/>
          <p14:tracePt t="123481" x="6572250" y="4730750"/>
          <p14:tracePt t="123498" x="6553200" y="4800600"/>
          <p14:tracePt t="123514" x="6508750" y="4870450"/>
          <p14:tracePt t="123531" x="6457950" y="4921250"/>
          <p14:tracePt t="123531" x="6432550" y="4940300"/>
          <p14:tracePt t="123548" x="6350000" y="4972050"/>
          <p14:tracePt t="123564" x="6305550" y="4978400"/>
          <p14:tracePt t="123581" x="6261100" y="4991100"/>
          <p14:tracePt t="123598" x="6229350" y="4991100"/>
          <p14:tracePt t="123614" x="6216650" y="4991100"/>
          <p14:tracePt t="123708" x="6210300" y="4991100"/>
          <p14:tracePt t="123724" x="6210300" y="4978400"/>
          <p14:tracePt t="123732" x="6210300" y="4972050"/>
          <p14:tracePt t="123748" x="6223000" y="4946650"/>
          <p14:tracePt t="123764" x="6267450" y="4914900"/>
          <p14:tracePt t="123781" x="6324600" y="4864100"/>
          <p14:tracePt t="123798" x="6400800" y="4806950"/>
          <p14:tracePt t="123814" x="6445250" y="4737100"/>
          <p14:tracePt t="123831" x="6470650" y="4692650"/>
          <p14:tracePt t="123848" x="6483350" y="4635500"/>
          <p14:tracePt t="123864" x="6502400" y="4565650"/>
          <p14:tracePt t="123881" x="6502400" y="4476750"/>
          <p14:tracePt t="123898" x="6521450" y="4362450"/>
          <p14:tracePt t="123914" x="6521450" y="4254500"/>
          <p14:tracePt t="123931" x="6521450" y="4152900"/>
          <p14:tracePt t="123948" x="6521450" y="4006850"/>
          <p14:tracePt t="123964" x="6521450" y="3911600"/>
          <p14:tracePt t="123981" x="6508750" y="3835400"/>
          <p14:tracePt t="123998" x="6496050" y="3721100"/>
          <p14:tracePt t="124014" x="6451600" y="3606800"/>
          <p14:tracePt t="124031" x="6388100" y="3486150"/>
          <p14:tracePt t="124048" x="6318250" y="3378200"/>
          <p14:tracePt t="124064" x="6223000" y="3270250"/>
          <p14:tracePt t="124081" x="6096000" y="3143250"/>
          <p14:tracePt t="124098" x="6007100" y="3073400"/>
          <p14:tracePt t="124114" x="5930900" y="3009900"/>
          <p14:tracePt t="124131" x="5873750" y="2959100"/>
          <p14:tracePt t="124148" x="5842000" y="2895600"/>
          <p14:tracePt t="124164" x="5835650" y="2882900"/>
          <p14:tracePt t="124181" x="5835650" y="2844800"/>
          <p14:tracePt t="124198" x="5835650" y="2825750"/>
          <p14:tracePt t="124215" x="5835650" y="2800350"/>
          <p14:tracePt t="124231" x="5892800" y="2762250"/>
          <p14:tracePt t="124248" x="5943600" y="2743200"/>
          <p14:tracePt t="124264" x="5975350" y="2736850"/>
          <p14:tracePt t="124281" x="6007100" y="2717800"/>
          <p14:tracePt t="124298" x="6064250" y="2717800"/>
          <p14:tracePt t="124314" x="6096000" y="2717800"/>
          <p14:tracePt t="124331" x="6127750" y="2717800"/>
          <p14:tracePt t="124348" x="6178550" y="2717800"/>
          <p14:tracePt t="124365" x="6223000" y="2717800"/>
          <p14:tracePt t="124381" x="6267450" y="2711450"/>
          <p14:tracePt t="124398" x="6324600" y="2698750"/>
          <p14:tracePt t="124414" x="6419850" y="2667000"/>
          <p14:tracePt t="124431" x="6515100" y="2641600"/>
          <p14:tracePt t="124448" x="6610350" y="2584450"/>
          <p14:tracePt t="124465" x="6731000" y="2527300"/>
          <p14:tracePt t="124481" x="6851650" y="2463800"/>
          <p14:tracePt t="124498" x="6908800" y="2425700"/>
          <p14:tracePt t="124514" x="6959600" y="2387600"/>
          <p14:tracePt t="124531" x="6997700" y="2362200"/>
          <p14:tracePt t="124548" x="7105650" y="2292350"/>
          <p14:tracePt t="124564" x="7226300" y="2203450"/>
          <p14:tracePt t="124581" x="7429500" y="2095500"/>
          <p14:tracePt t="124598" x="7632700" y="2012950"/>
          <p14:tracePt t="124614" x="7854950" y="1917700"/>
          <p14:tracePt t="124631" x="8020050" y="1854200"/>
          <p14:tracePt t="124648" x="8121650" y="1809750"/>
          <p14:tracePt t="124665" x="8134350" y="1797050"/>
          <p14:tracePt t="124682" x="8153400" y="1784350"/>
          <p14:tracePt t="124748" x="8134350" y="1784350"/>
          <p14:tracePt t="124756" x="8115300" y="1797050"/>
          <p14:tracePt t="124765" x="8083550" y="1822450"/>
          <p14:tracePt t="124781" x="8051800" y="1841500"/>
          <p14:tracePt t="124798" x="8032750" y="1847850"/>
          <p14:tracePt t="124876" x="8026400" y="1860550"/>
          <p14:tracePt t="124884" x="8026400" y="1866900"/>
          <p14:tracePt t="124898" x="8026400" y="1873250"/>
          <p14:tracePt t="124915" x="8026400" y="1911350"/>
          <p14:tracePt t="124931" x="8026400" y="1993900"/>
          <p14:tracePt t="124948" x="8026400" y="2089150"/>
          <p14:tracePt t="124965" x="8026400" y="2139950"/>
          <p14:tracePt t="124981" x="8020050" y="2209800"/>
          <p14:tracePt t="124998" x="7962900" y="2279650"/>
          <p14:tracePt t="125015" x="7937500" y="2330450"/>
          <p14:tracePt t="125031" x="7918450" y="2355850"/>
          <p14:tracePt t="125048" x="7912100" y="2381250"/>
          <p14:tracePt t="125065" x="7874000" y="2425700"/>
          <p14:tracePt t="125082" x="7810500" y="2501900"/>
          <p14:tracePt t="125098" x="7702550" y="2597150"/>
          <p14:tracePt t="125115" x="7512050" y="2692400"/>
          <p14:tracePt t="125131" x="7327900" y="2768600"/>
          <p14:tracePt t="125148" x="7086600" y="2857500"/>
          <p14:tracePt t="125165" x="7004050" y="2870200"/>
          <p14:tracePt t="125182" x="6985000" y="2870200"/>
          <p14:tracePt t="125198" x="6972300" y="2876550"/>
          <p14:tracePt t="125215" x="6959600" y="2882900"/>
          <p14:tracePt t="125232" x="6940550" y="2889250"/>
          <p14:tracePt t="125248" x="6927850" y="2927350"/>
          <p14:tracePt t="125265" x="6896100" y="2959100"/>
          <p14:tracePt t="125281" x="6883400" y="2984500"/>
          <p14:tracePt t="125298" x="6845300" y="3016250"/>
          <p14:tracePt t="125315" x="6832600" y="3035300"/>
          <p14:tracePt t="125331" x="6813550" y="3060700"/>
          <p14:tracePt t="125348" x="6807200" y="3105150"/>
          <p14:tracePt t="125365" x="6807200" y="3124200"/>
          <p14:tracePt t="125381" x="6807200" y="3149600"/>
          <p14:tracePt t="125398" x="6807200" y="3181350"/>
          <p14:tracePt t="125415" x="6807200" y="3200400"/>
          <p14:tracePt t="125431" x="6807200" y="3219450"/>
          <p14:tracePt t="125448" x="6807200" y="3225800"/>
          <p14:tracePt t="125465" x="6807200" y="3238500"/>
          <p14:tracePt t="125481" x="6813550" y="3244850"/>
          <p14:tracePt t="125525" x="6819900" y="3251200"/>
          <p14:tracePt t="125548" x="6826250" y="3263900"/>
          <p14:tracePt t="125564" x="6845300" y="3276600"/>
          <p14:tracePt t="125572" x="6851650" y="3282950"/>
          <p14:tracePt t="125581" x="6864350" y="3289300"/>
          <p14:tracePt t="125598" x="6940550" y="3308350"/>
          <p14:tracePt t="125615" x="7054850" y="3340100"/>
          <p14:tracePt t="125631" x="7232650" y="3384550"/>
          <p14:tracePt t="125648" x="7397750" y="3397250"/>
          <p14:tracePt t="125665" x="7575550" y="3448050"/>
          <p14:tracePt t="125681" x="7708900" y="3498850"/>
          <p14:tracePt t="125698" x="7797800" y="3517900"/>
          <p14:tracePt t="125715" x="7810500" y="3524250"/>
          <p14:tracePt t="125731" x="7835900" y="3543300"/>
          <p14:tracePt t="125748" x="7842250" y="3549650"/>
          <p14:tracePt t="125860" x="7848600" y="3556000"/>
          <p14:tracePt t="125876" x="7854950" y="3562350"/>
          <p14:tracePt t="125924" x="7854950" y="3568700"/>
          <p14:tracePt t="125940" x="7854950" y="3575050"/>
          <p14:tracePt t="125956" x="7854950" y="3587750"/>
          <p14:tracePt t="125972" x="7854950" y="3600450"/>
          <p14:tracePt t="126004" x="7854950" y="3606800"/>
          <p14:tracePt t="126012" x="7854950" y="3613150"/>
          <p14:tracePt t="126036" x="7854950" y="3625850"/>
          <p14:tracePt t="126125" x="7854950" y="3619500"/>
          <p14:tracePt t="126156" x="7848600" y="3606800"/>
          <p14:tracePt t="126172" x="7842250" y="3600450"/>
          <p14:tracePt t="126197" x="7829550" y="3581400"/>
          <p14:tracePt t="126293" x="7823200" y="35750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3957638" y="3233738"/>
          <a:ext cx="12287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9" name="Worksheet" r:id="rId5" imgW="1228835" imgH="390420" progId="Excel.Sheet.12">
                  <p:embed/>
                </p:oleObj>
              </mc:Choice>
              <mc:Fallback>
                <p:oleObj name="Worksheet" r:id="rId5" imgW="1228835" imgH="39042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57638" y="3233738"/>
                        <a:ext cx="1228725" cy="390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36884"/>
              </p:ext>
            </p:extLst>
          </p:nvPr>
        </p:nvGraphicFramePr>
        <p:xfrm>
          <a:off x="1488830" y="1219199"/>
          <a:ext cx="6330460" cy="39515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5066"/>
                <a:gridCol w="1255519"/>
                <a:gridCol w="1333989"/>
                <a:gridCol w="1255519"/>
                <a:gridCol w="1330367"/>
              </a:tblGrid>
              <a:tr h="164269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CA" sz="24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The planetary system: orbital parameters</a:t>
                      </a:r>
                      <a:endParaRPr lang="en-CA" sz="24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325112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Planet</a:t>
                      </a:r>
                      <a:endParaRPr lang="en-CA" sz="1800" b="1" i="0" u="none" strike="noStrike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D6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Period (</a:t>
                      </a:r>
                      <a:r>
                        <a:rPr lang="en-CA" sz="1800" b="1" u="none" strike="noStrike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yr</a:t>
                      </a:r>
                      <a:r>
                        <a:rPr lang="en-CA" sz="18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)</a:t>
                      </a:r>
                      <a:endParaRPr lang="en-CA" sz="18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D6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Distance (AU)</a:t>
                      </a:r>
                      <a:endParaRPr lang="en-CA" sz="18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D6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Eccentricity</a:t>
                      </a:r>
                      <a:endParaRPr lang="en-CA" sz="1800" b="1" i="0" u="none" strike="noStrike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D6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Inclination </a:t>
                      </a:r>
                      <a:r>
                        <a:rPr lang="en-CA" sz="1800" b="1" u="none" strike="noStrike" baseline="300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o</a:t>
                      </a:r>
                      <a:endParaRPr lang="en-CA" sz="1800" b="1" i="0" u="none" strike="noStrike" baseline="300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D661"/>
                    </a:solidFill>
                  </a:tcPr>
                </a:tc>
              </a:tr>
              <a:tr h="325112"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u="none" strike="noStrike" dirty="0">
                          <a:effectLst/>
                        </a:rPr>
                        <a:t>Mercury</a:t>
                      </a:r>
                      <a:endParaRPr lang="en-C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0.2408</a:t>
                      </a:r>
                      <a:endParaRPr lang="en-C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08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0.39</a:t>
                      </a:r>
                      <a:endParaRPr lang="en-C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08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0.206</a:t>
                      </a:r>
                      <a:endParaRPr lang="en-C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08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 smtClean="0">
                          <a:effectLst/>
                        </a:rPr>
                        <a:t>7.0</a:t>
                      </a:r>
                      <a:endParaRPr lang="en-C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216000" marT="9525" marB="0" anchor="b"/>
                </a:tc>
              </a:tr>
              <a:tr h="325112"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u="none" strike="noStrike">
                          <a:effectLst/>
                        </a:rPr>
                        <a:t>Venus</a:t>
                      </a:r>
                      <a:endParaRPr lang="en-C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0.6152</a:t>
                      </a:r>
                      <a:endParaRPr lang="en-C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08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0.72</a:t>
                      </a:r>
                      <a:endParaRPr lang="en-C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08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0.007</a:t>
                      </a:r>
                      <a:endParaRPr lang="en-C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08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3.4</a:t>
                      </a:r>
                      <a:endParaRPr lang="en-C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216000" marT="9525" marB="0" anchor="b"/>
                </a:tc>
              </a:tr>
              <a:tr h="325112"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u="none" strike="noStrike">
                          <a:effectLst/>
                        </a:rPr>
                        <a:t>Earth</a:t>
                      </a:r>
                      <a:endParaRPr lang="en-C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>
                          <a:effectLst/>
                        </a:rPr>
                        <a:t>1</a:t>
                      </a:r>
                      <a:endParaRPr lang="en-C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08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1</a:t>
                      </a:r>
                      <a:endParaRPr lang="en-C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08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0.017</a:t>
                      </a:r>
                      <a:endParaRPr lang="en-C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08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0</a:t>
                      </a:r>
                      <a:endParaRPr lang="en-C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216000" marT="9525" marB="0" anchor="b"/>
                </a:tc>
              </a:tr>
              <a:tr h="325112"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u="none" strike="noStrike">
                          <a:effectLst/>
                        </a:rPr>
                        <a:t>Mars</a:t>
                      </a:r>
                      <a:endParaRPr lang="en-C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>
                          <a:effectLst/>
                        </a:rPr>
                        <a:t>1.881</a:t>
                      </a:r>
                      <a:endParaRPr lang="en-C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08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1.52</a:t>
                      </a:r>
                      <a:endParaRPr lang="en-C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08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0.093</a:t>
                      </a:r>
                      <a:endParaRPr lang="en-C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08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1.9</a:t>
                      </a:r>
                      <a:endParaRPr lang="en-C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216000" marT="9525" marB="0" anchor="b"/>
                </a:tc>
              </a:tr>
              <a:tr h="325112"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u="none" strike="noStrike" dirty="0" smtClean="0">
                          <a:effectLst/>
                        </a:rPr>
                        <a:t>Ceres*</a:t>
                      </a:r>
                      <a:endParaRPr lang="en-C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>
                          <a:effectLst/>
                        </a:rPr>
                        <a:t>3.63</a:t>
                      </a:r>
                      <a:endParaRPr lang="en-C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08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2.36</a:t>
                      </a:r>
                      <a:endParaRPr lang="en-C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08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0.237</a:t>
                      </a:r>
                      <a:endParaRPr lang="en-C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08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7.1</a:t>
                      </a:r>
                      <a:endParaRPr lang="en-C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216000" marT="9525" marB="0" anchor="b"/>
                </a:tc>
              </a:tr>
              <a:tr h="325112"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u="none" strike="noStrike">
                          <a:effectLst/>
                        </a:rPr>
                        <a:t>Jupiter</a:t>
                      </a:r>
                      <a:endParaRPr lang="en-C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>
                          <a:effectLst/>
                        </a:rPr>
                        <a:t>11.86</a:t>
                      </a:r>
                      <a:endParaRPr lang="en-C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08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5.2</a:t>
                      </a:r>
                      <a:endParaRPr lang="en-C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08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0.049</a:t>
                      </a:r>
                      <a:endParaRPr lang="en-C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08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1.3</a:t>
                      </a:r>
                      <a:endParaRPr lang="en-C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216000" marT="9525" marB="0" anchor="b"/>
                </a:tc>
              </a:tr>
              <a:tr h="325112"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u="none" strike="noStrike">
                          <a:effectLst/>
                        </a:rPr>
                        <a:t>Saturn</a:t>
                      </a:r>
                      <a:endParaRPr lang="en-C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>
                          <a:effectLst/>
                        </a:rPr>
                        <a:t>29.46</a:t>
                      </a:r>
                      <a:endParaRPr lang="en-C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08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9.54</a:t>
                      </a:r>
                      <a:endParaRPr lang="en-C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08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0.056</a:t>
                      </a:r>
                      <a:endParaRPr lang="en-C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08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2.5</a:t>
                      </a:r>
                      <a:endParaRPr lang="en-C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216000" marT="9525" marB="0" anchor="b"/>
                </a:tc>
              </a:tr>
              <a:tr h="325112"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u="none" strike="noStrike">
                          <a:effectLst/>
                        </a:rPr>
                        <a:t>Uranus</a:t>
                      </a:r>
                      <a:endParaRPr lang="en-C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>
                          <a:effectLst/>
                        </a:rPr>
                        <a:t>84.01</a:t>
                      </a:r>
                      <a:endParaRPr lang="en-C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08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19.19</a:t>
                      </a:r>
                      <a:endParaRPr lang="en-C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08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0.047</a:t>
                      </a:r>
                      <a:endParaRPr lang="en-C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08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0.8</a:t>
                      </a:r>
                      <a:endParaRPr lang="en-C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216000" marT="9525" marB="0" anchor="b"/>
                </a:tc>
              </a:tr>
              <a:tr h="325112"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u="none" strike="noStrike">
                          <a:effectLst/>
                        </a:rPr>
                        <a:t>Neptune</a:t>
                      </a:r>
                      <a:endParaRPr lang="en-C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>
                          <a:effectLst/>
                        </a:rPr>
                        <a:t>164.79</a:t>
                      </a:r>
                      <a:endParaRPr lang="en-C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08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 smtClean="0">
                          <a:effectLst/>
                        </a:rPr>
                        <a:t>30.0</a:t>
                      </a:r>
                      <a:endParaRPr lang="en-C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08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0.009</a:t>
                      </a:r>
                      <a:endParaRPr lang="en-C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08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1.8</a:t>
                      </a:r>
                      <a:endParaRPr lang="en-C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216000" marT="9525" marB="0" anchor="b"/>
                </a:tc>
              </a:tr>
              <a:tr h="325112"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u="none" strike="noStrike" dirty="0" smtClean="0">
                          <a:effectLst/>
                        </a:rPr>
                        <a:t>Pluto*</a:t>
                      </a:r>
                      <a:endParaRPr lang="en-C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>
                          <a:effectLst/>
                        </a:rPr>
                        <a:t>248.5</a:t>
                      </a:r>
                      <a:endParaRPr lang="en-C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08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 smtClean="0">
                          <a:effectLst/>
                        </a:rPr>
                        <a:t>39.48</a:t>
                      </a:r>
                      <a:endParaRPr lang="en-C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08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0.25</a:t>
                      </a:r>
                      <a:endParaRPr lang="en-C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080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u="none" strike="noStrike" dirty="0">
                          <a:effectLst/>
                        </a:rPr>
                        <a:t>17.2</a:t>
                      </a:r>
                      <a:endParaRPr lang="en-C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216000" marT="9525" marB="0" anchor="b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89538" y="5409274"/>
            <a:ext cx="1660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prstClr val="black"/>
                </a:solidFill>
              </a:rPr>
              <a:t>* Dwarf planets</a:t>
            </a:r>
            <a:endParaRPr lang="en-CA" dirty="0">
              <a:solidFill>
                <a:prstClr val="black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46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9041"/>
    </mc:Choice>
    <mc:Fallback>
      <p:transition spd="slow" advTm="479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55" x="393700" y="5543550"/>
          <p14:tracePt t="7236" x="400050" y="5543550"/>
          <p14:tracePt t="7251" x="406400" y="5543550"/>
          <p14:tracePt t="7275" x="412750" y="5543550"/>
          <p14:tracePt t="7283" x="431800" y="5543550"/>
          <p14:tracePt t="7293" x="438150" y="5537200"/>
          <p14:tracePt t="7309" x="463550" y="5530850"/>
          <p14:tracePt t="7326" x="482600" y="5524500"/>
          <p14:tracePt t="7342" x="514350" y="5511800"/>
          <p14:tracePt t="7359" x="527050" y="5511800"/>
          <p14:tracePt t="7376" x="558800" y="5511800"/>
          <p14:tracePt t="7392" x="584200" y="5505450"/>
          <p14:tracePt t="7409" x="641350" y="5505450"/>
          <p14:tracePt t="7426" x="660400" y="5505450"/>
          <p14:tracePt t="7442" x="730250" y="5505450"/>
          <p14:tracePt t="7459" x="793750" y="5505450"/>
          <p14:tracePt t="7476" x="838200" y="5505450"/>
          <p14:tracePt t="7493" x="882650" y="5524500"/>
          <p14:tracePt t="7509" x="927100" y="5543550"/>
          <p14:tracePt t="7526" x="971550" y="5619750"/>
          <p14:tracePt t="7543" x="1073150" y="5759450"/>
          <p14:tracePt t="7559" x="1276350" y="6032500"/>
          <p14:tracePt t="7576" x="1720850" y="6438900"/>
          <p14:tracePt t="7593" x="2597150" y="6851650"/>
          <p14:tracePt t="7609" x="3937000" y="6851650"/>
          <p14:tracePt t="7626" x="5372100" y="6851650"/>
          <p14:tracePt t="7643" x="6686550" y="6851650"/>
          <p14:tracePt t="7644" x="7086600" y="6851650"/>
          <p14:tracePt t="7659" x="7493000" y="6851650"/>
          <p14:tracePt t="7676" x="7550150" y="6851650"/>
          <p14:tracePt t="7693" x="7575550" y="6851650"/>
          <p14:tracePt t="7709" x="7581900" y="6845300"/>
          <p14:tracePt t="7726" x="7581900" y="6838950"/>
          <p14:tracePt t="7743" x="7581900" y="6813550"/>
          <p14:tracePt t="7759" x="7575550" y="6813550"/>
          <p14:tracePt t="7780" x="7562850" y="6813550"/>
          <p14:tracePt t="7793" x="7550150" y="6813550"/>
          <p14:tracePt t="7809" x="7531100" y="6781800"/>
          <p14:tracePt t="7826" x="7543800" y="6775450"/>
          <p14:tracePt t="7843" x="7772400" y="6775450"/>
          <p14:tracePt t="7859" x="7975600" y="6724650"/>
          <p14:tracePt t="7876" x="8032750" y="6686550"/>
          <p14:tracePt t="7893" x="8032750" y="6673850"/>
          <p14:tracePt t="7909" x="8058150" y="6661150"/>
          <p14:tracePt t="12853" x="8007350" y="6692900"/>
          <p14:tracePt t="12861" x="7969250" y="6711950"/>
          <p14:tracePt t="12877" x="7893050" y="6756400"/>
          <p14:tracePt t="12933" x="7893050" y="6731000"/>
          <p14:tracePt t="12941" x="7791450" y="6604000"/>
          <p14:tracePt t="12949" x="7689850" y="6400800"/>
          <p14:tracePt t="12960" x="7575550" y="6140450"/>
          <p14:tracePt t="12977" x="7327900" y="5607050"/>
          <p14:tracePt t="12994" x="7302500" y="5378450"/>
          <p14:tracePt t="13010" x="7321550" y="5181600"/>
          <p14:tracePt t="13027" x="7442200" y="5010150"/>
          <p14:tracePt t="13044" x="7594600" y="4787900"/>
          <p14:tracePt t="13061" x="7702550" y="4508500"/>
          <p14:tracePt t="13077" x="7747000" y="4229100"/>
          <p14:tracePt t="13094" x="7747000" y="3917950"/>
          <p14:tracePt t="13111" x="7759700" y="3638550"/>
          <p14:tracePt t="13128" x="7797800" y="3340100"/>
          <p14:tracePt t="13144" x="7829550" y="3130550"/>
          <p14:tracePt t="13161" x="7867650" y="2965450"/>
          <p14:tracePt t="13177" x="7874000" y="2921000"/>
          <p14:tracePt t="13194" x="7874000" y="2914650"/>
          <p14:tracePt t="13229" x="7854950" y="2946400"/>
          <p14:tracePt t="13237" x="7804150" y="3009900"/>
          <p14:tracePt t="13245" x="7753350" y="3067050"/>
          <p14:tracePt t="13261" x="7664450" y="3238500"/>
          <p14:tracePt t="13277" x="7600950" y="3359150"/>
          <p14:tracePt t="13294" x="7569200" y="3460750"/>
          <p14:tracePt t="13311" x="7550150" y="3556000"/>
          <p14:tracePt t="13328" x="7537450" y="3568700"/>
          <p14:tracePt t="13381" x="7512050" y="3562350"/>
          <p14:tracePt t="13389" x="7493000" y="3543300"/>
          <p14:tracePt t="13397" x="7435850" y="3486150"/>
          <p14:tracePt t="13411" x="7340600" y="3416300"/>
          <p14:tracePt t="13427" x="7035800" y="3270250"/>
          <p14:tracePt t="13444" x="6350000" y="3041650"/>
          <p14:tracePt t="13461" x="5505450" y="2813050"/>
          <p14:tracePt t="13477" x="5080000" y="2768600"/>
          <p14:tracePt t="13494" x="4730750" y="2667000"/>
          <p14:tracePt t="13511" x="4495800" y="2584450"/>
          <p14:tracePt t="13527" x="4413250" y="2514600"/>
          <p14:tracePt t="13544" x="4375150" y="2425700"/>
          <p14:tracePt t="13561" x="4311650" y="2292350"/>
          <p14:tracePt t="13577" x="4191000" y="2101850"/>
          <p14:tracePt t="13594" x="4064000" y="1974850"/>
          <p14:tracePt t="13611" x="3987800" y="1930400"/>
          <p14:tracePt t="13627" x="3930650" y="1905000"/>
          <p14:tracePt t="13644" x="3886200" y="1905000"/>
          <p14:tracePt t="13645" x="3879850" y="1905000"/>
          <p14:tracePt t="13661" x="3867150" y="1905000"/>
          <p14:tracePt t="13677" x="3848100" y="1905000"/>
          <p14:tracePt t="13701" x="3841750" y="1905000"/>
          <p14:tracePt t="13711" x="3835400" y="1905000"/>
          <p14:tracePt t="13727" x="3803650" y="1905000"/>
          <p14:tracePt t="13744" x="3759200" y="1892300"/>
          <p14:tracePt t="13773" x="3746500" y="1885950"/>
          <p14:tracePt t="13789" x="3746500" y="1879600"/>
          <p14:tracePt t="13797" x="3746500" y="1860550"/>
          <p14:tracePt t="13811" x="3746500" y="1835150"/>
          <p14:tracePt t="13828" x="3759200" y="1790700"/>
          <p14:tracePt t="13844" x="3771900" y="1739900"/>
          <p14:tracePt t="13861" x="3778250" y="1701800"/>
          <p14:tracePt t="13877" x="3784600" y="1695450"/>
          <p14:tracePt t="13894" x="3790950" y="1695450"/>
          <p14:tracePt t="13911" x="3816350" y="1701800"/>
          <p14:tracePt t="13927" x="3848100" y="1739900"/>
          <p14:tracePt t="13944" x="3886200" y="1746250"/>
          <p14:tracePt t="13961" x="3911600" y="1752600"/>
          <p14:tracePt t="13977" x="3930650" y="1752600"/>
          <p14:tracePt t="13994" x="3949700" y="1752600"/>
          <p14:tracePt t="14011" x="3968750" y="1752600"/>
          <p14:tracePt t="14027" x="3987800" y="1752600"/>
          <p14:tracePt t="14044" x="4000500" y="1752600"/>
          <p14:tracePt t="14061" x="4133850" y="1854200"/>
          <p14:tracePt t="14077" x="4298950" y="2044700"/>
          <p14:tracePt t="14094" x="4483100" y="2222500"/>
          <p14:tracePt t="14111" x="4781550" y="2451100"/>
          <p14:tracePt t="14127" x="4965700" y="2520950"/>
          <p14:tracePt t="14144" x="5060950" y="2552700"/>
          <p14:tracePt t="14165" x="5105400" y="2546350"/>
          <p14:tracePt t="14177" x="5105400" y="2508250"/>
          <p14:tracePt t="14229" x="5099050" y="2501900"/>
          <p14:tracePt t="14245" x="5092700" y="2495550"/>
          <p14:tracePt t="14269" x="5092700" y="2476500"/>
          <p14:tracePt t="14293" x="5086350" y="2470150"/>
          <p14:tracePt t="14309" x="5080000" y="2470150"/>
          <p14:tracePt t="14317" x="5060950" y="2470150"/>
          <p14:tracePt t="14328" x="5035550" y="2463800"/>
          <p14:tracePt t="14344" x="4978400" y="2432050"/>
          <p14:tracePt t="14362" x="4965700" y="2425700"/>
          <p14:tracePt t="14389" x="4972050" y="2419350"/>
          <p14:tracePt t="14397" x="4984750" y="2419350"/>
          <p14:tracePt t="14411" x="5022850" y="2419350"/>
          <p14:tracePt t="14428" x="5067300" y="2419350"/>
          <p14:tracePt t="14757" x="5086350" y="2381250"/>
          <p14:tracePt t="14765" x="5118100" y="2362200"/>
          <p14:tracePt t="14777" x="5124450" y="2324100"/>
          <p14:tracePt t="14795" x="5175250" y="2260600"/>
          <p14:tracePt t="14811" x="5187950" y="2241550"/>
          <p14:tracePt t="14828" x="5207000" y="2228850"/>
          <p14:tracePt t="14845" x="5219700" y="2228850"/>
          <p14:tracePt t="14861" x="5302250" y="2247900"/>
          <p14:tracePt t="14877" x="5454650" y="2324100"/>
          <p14:tracePt t="14894" x="5708650" y="2438400"/>
          <p14:tracePt t="14911" x="5981700" y="2540000"/>
          <p14:tracePt t="14928" x="6178550" y="2590800"/>
          <p14:tracePt t="14944" x="6330950" y="2654300"/>
          <p14:tracePt t="14961" x="6527800" y="2679700"/>
          <p14:tracePt t="14978" x="6724650" y="2724150"/>
          <p14:tracePt t="14994" x="6965950" y="2724150"/>
          <p14:tracePt t="15011" x="7156450" y="2724150"/>
          <p14:tracePt t="15028" x="7296150" y="2667000"/>
          <p14:tracePt t="15044" x="7321550" y="2597150"/>
          <p14:tracePt t="15061" x="7340600" y="2508250"/>
          <p14:tracePt t="15078" x="7346950" y="2495550"/>
          <p14:tracePt t="15149" x="7359650" y="2495550"/>
          <p14:tracePt t="15157" x="7359650" y="2508250"/>
          <p14:tracePt t="15165" x="7378700" y="2565400"/>
          <p14:tracePt t="15178" x="7397750" y="2597150"/>
          <p14:tracePt t="15194" x="7442200" y="2679700"/>
          <p14:tracePt t="15211" x="7467600" y="2743200"/>
          <p14:tracePt t="15228" x="7486650" y="2762250"/>
          <p14:tracePt t="15245" x="7531100" y="2800350"/>
          <p14:tracePt t="15245" x="7550150" y="2813050"/>
          <p14:tracePt t="15261" x="7581900" y="2838450"/>
          <p14:tracePt t="15278" x="7600950" y="2851150"/>
          <p14:tracePt t="15294" x="7600950" y="2870200"/>
          <p14:tracePt t="15333" x="7600950" y="2876550"/>
          <p14:tracePt t="15349" x="7600950" y="2882900"/>
          <p14:tracePt t="15517" x="7581900" y="2889250"/>
          <p14:tracePt t="15525" x="7512050" y="2889250"/>
          <p14:tracePt t="15545" x="7397750" y="2851150"/>
          <p14:tracePt t="15561" x="7378700" y="2819400"/>
          <p14:tracePt t="15578" x="7378700" y="2806700"/>
          <p14:tracePt t="15594" x="7404100" y="2774950"/>
          <p14:tracePt t="15611" x="7423150" y="2762250"/>
          <p14:tracePt t="15628" x="7442200" y="2717800"/>
          <p14:tracePt t="15644" x="7442200" y="2705100"/>
          <p14:tracePt t="15661" x="7442200" y="2698750"/>
          <p14:tracePt t="15678" x="7435850" y="2692400"/>
          <p14:tracePt t="15701" x="7423150" y="2692400"/>
          <p14:tracePt t="15781" x="7423150" y="2698750"/>
          <p14:tracePt t="15789" x="7423150" y="2743200"/>
          <p14:tracePt t="15797" x="7423150" y="2819400"/>
          <p14:tracePt t="15811" x="7423150" y="2921000"/>
          <p14:tracePt t="15828" x="7423150" y="3149600"/>
          <p14:tracePt t="15844" x="7423150" y="3340100"/>
          <p14:tracePt t="15861" x="7423150" y="3486150"/>
          <p14:tracePt t="15878" x="7423150" y="3562350"/>
          <p14:tracePt t="15895" x="7423150" y="3625850"/>
          <p14:tracePt t="15911" x="7423150" y="3683000"/>
          <p14:tracePt t="15928" x="7423150" y="3790950"/>
          <p14:tracePt t="15944" x="7378700" y="3987800"/>
          <p14:tracePt t="15961" x="7366000" y="4184650"/>
          <p14:tracePt t="15978" x="7353300" y="4425950"/>
          <p14:tracePt t="15994" x="7353300" y="4705350"/>
          <p14:tracePt t="16011" x="7353300" y="4997450"/>
          <p14:tracePt t="16028" x="7353300" y="5187950"/>
          <p14:tracePt t="16045" x="7353300" y="5295900"/>
          <p14:tracePt t="16045" x="7315200" y="5353050"/>
          <p14:tracePt t="16061" x="7207250" y="5480050"/>
          <p14:tracePt t="16078" x="6965950" y="5607050"/>
          <p14:tracePt t="16095" x="6559550" y="5784850"/>
          <p14:tracePt t="16111" x="5981700" y="5975350"/>
          <p14:tracePt t="16128" x="5149850" y="6153150"/>
          <p14:tracePt t="16144" x="4095750" y="6292850"/>
          <p14:tracePt t="16161" x="3136900" y="6318250"/>
          <p14:tracePt t="16178" x="2425700" y="6318250"/>
          <p14:tracePt t="16194" x="1911350" y="6216650"/>
          <p14:tracePt t="16211" x="1600200" y="6057900"/>
          <p14:tracePt t="16228" x="1441450" y="5880100"/>
          <p14:tracePt t="16245" x="1346200" y="5708650"/>
          <p14:tracePt t="16261" x="1257300" y="5435600"/>
          <p14:tracePt t="16278" x="1231900" y="5257800"/>
          <p14:tracePt t="16295" x="1193800" y="5124450"/>
          <p14:tracePt t="16311" x="1181100" y="5029200"/>
          <p14:tracePt t="16328" x="1181100" y="4940300"/>
          <p14:tracePt t="16344" x="1181100" y="4845050"/>
          <p14:tracePt t="16361" x="1193800" y="4768850"/>
          <p14:tracePt t="16378" x="1219200" y="4686300"/>
          <p14:tracePt t="16394" x="1238250" y="4616450"/>
          <p14:tracePt t="16411" x="1244600" y="4559300"/>
          <p14:tracePt t="16428" x="1250950" y="4533900"/>
          <p14:tracePt t="16445" x="1250950" y="4521200"/>
          <p14:tracePt t="16461" x="1263650" y="4514850"/>
          <p14:tracePt t="16501" x="1276350" y="4502150"/>
          <p14:tracePt t="16509" x="1282700" y="4502150"/>
          <p14:tracePt t="16517" x="1320800" y="4502150"/>
          <p14:tracePt t="16528" x="1441450" y="4502150"/>
          <p14:tracePt t="16545" x="1898650" y="4629150"/>
          <p14:tracePt t="16561" x="2914650" y="4889500"/>
          <p14:tracePt t="16578" x="4006850" y="5207000"/>
          <p14:tracePt t="16595" x="4483100" y="5321300"/>
          <p14:tracePt t="16611" x="4495800" y="5321300"/>
          <p14:tracePt t="16822" x="4470400" y="5302250"/>
          <p14:tracePt t="16830" x="4445000" y="5270500"/>
          <p14:tracePt t="16838" x="4381500" y="5219700"/>
          <p14:tracePt t="16845" x="4318000" y="5156200"/>
          <p14:tracePt t="16861" x="4140200" y="4991100"/>
          <p14:tracePt t="16878" x="4064000" y="4914900"/>
          <p14:tracePt t="16895" x="4051300" y="4870450"/>
          <p14:tracePt t="16911" x="4044950" y="4800600"/>
          <p14:tracePt t="16928" x="4044950" y="4756150"/>
          <p14:tracePt t="16945" x="4044950" y="4711700"/>
          <p14:tracePt t="16962" x="4064000" y="4667250"/>
          <p14:tracePt t="16978" x="4114800" y="4622800"/>
          <p14:tracePt t="16995" x="4127500" y="4597400"/>
          <p14:tracePt t="17011" x="4152900" y="4578350"/>
          <p14:tracePt t="17028" x="4178300" y="4559300"/>
          <p14:tracePt t="17045" x="4191000" y="4540250"/>
          <p14:tracePt t="17061" x="4203700" y="4527550"/>
          <p14:tracePt t="17142" x="4197350" y="4527550"/>
          <p14:tracePt t="17150" x="4191000" y="4527550"/>
          <p14:tracePt t="17161" x="4159250" y="4527550"/>
          <p14:tracePt t="17178" x="4051300" y="4533900"/>
          <p14:tracePt t="17195" x="3860800" y="4533900"/>
          <p14:tracePt t="17212" x="3581400" y="4514850"/>
          <p14:tracePt t="17229" x="3371850" y="4502150"/>
          <p14:tracePt t="17230" x="3295650" y="4489450"/>
          <p14:tracePt t="17245" x="3251200" y="4451350"/>
          <p14:tracePt t="17262" x="3232150" y="4445000"/>
          <p14:tracePt t="17398" x="3270250" y="4445000"/>
          <p14:tracePt t="17406" x="3295650" y="4445000"/>
          <p14:tracePt t="17414" x="3359150" y="4445000"/>
          <p14:tracePt t="17428" x="3454400" y="4394200"/>
          <p14:tracePt t="17445" x="3644900" y="4298950"/>
          <p14:tracePt t="17462" x="3721100" y="4248150"/>
          <p14:tracePt t="17478" x="3740150" y="4235450"/>
          <p14:tracePt t="17495" x="3746500" y="4229100"/>
          <p14:tracePt t="17518" x="3765550" y="4229100"/>
          <p14:tracePt t="17534" x="3771900" y="4229100"/>
          <p14:tracePt t="17710" x="3752850" y="4222750"/>
          <p14:tracePt t="17718" x="3746500" y="4222750"/>
          <p14:tracePt t="17728" x="3740150" y="4216400"/>
          <p14:tracePt t="17745" x="3727450" y="4197350"/>
          <p14:tracePt t="17762" x="3702050" y="4171950"/>
          <p14:tracePt t="17778" x="3676650" y="4159250"/>
          <p14:tracePt t="17795" x="3651250" y="4140200"/>
          <p14:tracePt t="17812" x="3606800" y="4133850"/>
          <p14:tracePt t="17828" x="3517900" y="4121150"/>
          <p14:tracePt t="17845" x="3378200" y="4076700"/>
          <p14:tracePt t="17862" x="3086100" y="3968750"/>
          <p14:tracePt t="17878" x="2914650" y="3873500"/>
          <p14:tracePt t="17895" x="2762250" y="3771900"/>
          <p14:tracePt t="17912" x="2711450" y="3721100"/>
          <p14:tracePt t="17928" x="2686050" y="3683000"/>
          <p14:tracePt t="17945" x="2686050" y="3663950"/>
          <p14:tracePt t="17962" x="2686050" y="3625850"/>
          <p14:tracePt t="17979" x="2705100" y="3600450"/>
          <p14:tracePt t="17995" x="2730500" y="3575050"/>
          <p14:tracePt t="18012" x="2755900" y="3562350"/>
          <p14:tracePt t="18028" x="2774950" y="3543300"/>
          <p14:tracePt t="18045" x="2787650" y="3517900"/>
          <p14:tracePt t="18062" x="2819400" y="3454400"/>
          <p14:tracePt t="18078" x="2832100" y="3422650"/>
          <p14:tracePt t="18095" x="2857500" y="3384550"/>
          <p14:tracePt t="18112" x="2876550" y="3371850"/>
          <p14:tracePt t="18128" x="2882900" y="3365500"/>
          <p14:tracePt t="18145" x="2889250" y="3352800"/>
          <p14:tracePt t="18238" x="2851150" y="3340100"/>
          <p14:tracePt t="18246" x="2825750" y="3340100"/>
          <p14:tracePt t="18262" x="2755900" y="3327400"/>
          <p14:tracePt t="18278" x="2698750" y="3327400"/>
          <p14:tracePt t="18295" x="2654300" y="3327400"/>
          <p14:tracePt t="18312" x="2609850" y="3340100"/>
          <p14:tracePt t="18328" x="2584450" y="3346450"/>
          <p14:tracePt t="18345" x="2552700" y="3359150"/>
          <p14:tracePt t="18362" x="2495550" y="3378200"/>
          <p14:tracePt t="18379" x="2451100" y="3378200"/>
          <p14:tracePt t="18395" x="2381250" y="3378200"/>
          <p14:tracePt t="18412" x="2317750" y="3378200"/>
          <p14:tracePt t="18428" x="2197100" y="3359150"/>
          <p14:tracePt t="18445" x="2070100" y="3346450"/>
          <p14:tracePt t="18462" x="1949450" y="3314700"/>
          <p14:tracePt t="18478" x="1911350" y="3314700"/>
          <p14:tracePt t="18495" x="1879600" y="3302000"/>
          <p14:tracePt t="18518" x="1873250" y="3295650"/>
          <p14:tracePt t="18542" x="1866900" y="3289300"/>
          <p14:tracePt t="18550" x="1860550" y="3282950"/>
          <p14:tracePt t="18566" x="1854200" y="3276600"/>
          <p14:tracePt t="18578" x="1835150" y="3257550"/>
          <p14:tracePt t="18595" x="1790700" y="3257550"/>
          <p14:tracePt t="18612" x="1758950" y="3257550"/>
          <p14:tracePt t="18628" x="1733550" y="3244850"/>
          <p14:tracePt t="18645" x="1720850" y="3244850"/>
          <p14:tracePt t="18662" x="1682750" y="3244850"/>
          <p14:tracePt t="18678" x="1670050" y="3238500"/>
          <p14:tracePt t="18695" x="1663700" y="3238500"/>
          <p14:tracePt t="18718" x="1651000" y="3238500"/>
          <p14:tracePt t="18750" x="1638300" y="3238500"/>
          <p14:tracePt t="18758" x="1631950" y="3244850"/>
          <p14:tracePt t="18774" x="1625600" y="3251200"/>
          <p14:tracePt t="18782" x="1619250" y="3257550"/>
          <p14:tracePt t="18795" x="1612900" y="3276600"/>
          <p14:tracePt t="18812" x="1587500" y="3302000"/>
          <p14:tracePt t="18828" x="1568450" y="3327400"/>
          <p14:tracePt t="18845" x="1562100" y="3333750"/>
          <p14:tracePt t="18862" x="1555750" y="3340100"/>
          <p14:tracePt t="18879" x="1555750" y="3346450"/>
          <p14:tracePt t="18895" x="1549400" y="3359150"/>
          <p14:tracePt t="18912" x="1536700" y="3378200"/>
          <p14:tracePt t="18929" x="1536700" y="3384550"/>
          <p14:tracePt t="18945" x="1536700" y="3403600"/>
          <p14:tracePt t="18962" x="1536700" y="3409950"/>
          <p14:tracePt t="18979" x="1536700" y="3422650"/>
          <p14:tracePt t="18995" x="1536700" y="3429000"/>
          <p14:tracePt t="19012" x="1536700" y="3448050"/>
          <p14:tracePt t="19029" x="1536700" y="3460750"/>
          <p14:tracePt t="19045" x="1536700" y="3473450"/>
          <p14:tracePt t="19062" x="1612900" y="3524250"/>
          <p14:tracePt t="19078" x="1689100" y="3524250"/>
          <p14:tracePt t="19095" x="1758950" y="3543300"/>
          <p14:tracePt t="19112" x="1790700" y="3543300"/>
          <p14:tracePt t="19128" x="1816100" y="3556000"/>
          <p14:tracePt t="19145" x="1873250" y="3568700"/>
          <p14:tracePt t="19162" x="1898650" y="3587750"/>
          <p14:tracePt t="19179" x="1911350" y="3587750"/>
          <p14:tracePt t="19195" x="1955800" y="3587750"/>
          <p14:tracePt t="19212" x="2012950" y="3587750"/>
          <p14:tracePt t="19229" x="2070100" y="3587750"/>
          <p14:tracePt t="19245" x="2101850" y="3587750"/>
          <p14:tracePt t="19262" x="2139950" y="3587750"/>
          <p14:tracePt t="19279" x="2178050" y="3581400"/>
          <p14:tracePt t="19295" x="2190750" y="3581400"/>
          <p14:tracePt t="19312" x="2216150" y="3568700"/>
          <p14:tracePt t="19329" x="2241550" y="3549650"/>
          <p14:tracePt t="19345" x="2266950" y="3549650"/>
          <p14:tracePt t="19362" x="2273300" y="3543300"/>
          <p14:tracePt t="19431" x="2279650" y="3543300"/>
          <p14:tracePt t="19438" x="2286000" y="3543300"/>
          <p14:tracePt t="19446" x="2292350" y="3543300"/>
          <p14:tracePt t="19462" x="2305050" y="3543300"/>
          <p14:tracePt t="19479" x="2317750" y="3543300"/>
          <p14:tracePt t="19495" x="2336800" y="3543300"/>
          <p14:tracePt t="19512" x="2343150" y="3543300"/>
          <p14:tracePt t="19529" x="2349500" y="3543300"/>
          <p14:tracePt t="19545" x="2362200" y="3517900"/>
          <p14:tracePt t="19562" x="2362200" y="3511550"/>
          <p14:tracePt t="19579" x="2381250" y="3498850"/>
          <p14:tracePt t="19595" x="2381250" y="3492500"/>
          <p14:tracePt t="19612" x="2381250" y="3486150"/>
          <p14:tracePt t="19630" x="2387600" y="3467100"/>
          <p14:tracePt t="19645" x="2387600" y="3460750"/>
          <p14:tracePt t="19662" x="2387600" y="3454400"/>
          <p14:tracePt t="19679" x="2387600" y="3422650"/>
          <p14:tracePt t="19695" x="2387600" y="3403600"/>
          <p14:tracePt t="19712" x="2387600" y="3384550"/>
          <p14:tracePt t="19729" x="2387600" y="3365500"/>
          <p14:tracePt t="19745" x="2374900" y="3359150"/>
          <p14:tracePt t="19798" x="2368550" y="3340100"/>
          <p14:tracePt t="19814" x="2362200" y="3333750"/>
          <p14:tracePt t="19830" x="2355850" y="3327400"/>
          <p14:tracePt t="19839" x="2349500" y="3327400"/>
          <p14:tracePt t="19846" x="2330450" y="3308350"/>
          <p14:tracePt t="19862" x="2286000" y="3289300"/>
          <p14:tracePt t="19879" x="2260600" y="3276600"/>
          <p14:tracePt t="19895" x="2247900" y="3263900"/>
          <p14:tracePt t="19926" x="2228850" y="3263900"/>
          <p14:tracePt t="19950" x="2222500" y="3263900"/>
          <p14:tracePt t="19958" x="2216150" y="3263900"/>
          <p14:tracePt t="19974" x="2209800" y="3263900"/>
          <p14:tracePt t="19982" x="2190750" y="3263900"/>
          <p14:tracePt t="19995" x="2184400" y="3263900"/>
          <p14:tracePt t="20012" x="2152650" y="3263900"/>
          <p14:tracePt t="20029" x="2139950" y="3263900"/>
          <p14:tracePt t="20045" x="2133600" y="3263900"/>
          <p14:tracePt t="20062" x="2108200" y="3263900"/>
          <p14:tracePt t="20079" x="2082800" y="3257550"/>
          <p14:tracePt t="20095" x="2070100" y="3251200"/>
          <p14:tracePt t="20112" x="2044700" y="3251200"/>
          <p14:tracePt t="20129" x="2019300" y="3251200"/>
          <p14:tracePt t="20145" x="1981200" y="3251200"/>
          <p14:tracePt t="20162" x="1943100" y="3251200"/>
          <p14:tracePt t="20179" x="1911350" y="3251200"/>
          <p14:tracePt t="20195" x="1885950" y="3251200"/>
          <p14:tracePt t="20212" x="1854200" y="3263900"/>
          <p14:tracePt t="20229" x="1828800" y="3270250"/>
          <p14:tracePt t="20246" x="1803400" y="3289300"/>
          <p14:tracePt t="20262" x="1778000" y="3295650"/>
          <p14:tracePt t="20279" x="1765300" y="3302000"/>
          <p14:tracePt t="20296" x="1739900" y="3308350"/>
          <p14:tracePt t="20312" x="1708150" y="3333750"/>
          <p14:tracePt t="20329" x="1695450" y="3340100"/>
          <p14:tracePt t="20345" x="1689100" y="3346450"/>
          <p14:tracePt t="20362" x="1682750" y="3352800"/>
          <p14:tracePt t="20379" x="1676400" y="3359150"/>
          <p14:tracePt t="20396" x="1657350" y="3378200"/>
          <p14:tracePt t="20412" x="1651000" y="3384550"/>
          <p14:tracePt t="20429" x="1644650" y="3403600"/>
          <p14:tracePt t="20446" x="1644650" y="3409950"/>
          <p14:tracePt t="20462" x="1638300" y="3460750"/>
          <p14:tracePt t="20479" x="1638300" y="3492500"/>
          <p14:tracePt t="20496" x="1619250" y="3549650"/>
          <p14:tracePt t="20512" x="1619250" y="3619500"/>
          <p14:tracePt t="20529" x="1619250" y="3644900"/>
          <p14:tracePt t="20545" x="1619250" y="3670300"/>
          <p14:tracePt t="20562" x="1619250" y="3689350"/>
          <p14:tracePt t="20579" x="1644650" y="3689350"/>
          <p14:tracePt t="20596" x="1714500" y="3689350"/>
          <p14:tracePt t="20612" x="1803400" y="3689350"/>
          <p14:tracePt t="20629" x="1924050" y="3663950"/>
          <p14:tracePt t="20646" x="1974850" y="3663950"/>
          <p14:tracePt t="20662" x="2063750" y="3663950"/>
          <p14:tracePt t="20679" x="2095500" y="3663950"/>
          <p14:tracePt t="20696" x="2120900" y="3663950"/>
          <p14:tracePt t="20713" x="2159000" y="3663950"/>
          <p14:tracePt t="20729" x="2197100" y="3663950"/>
          <p14:tracePt t="20746" x="2203450" y="3663950"/>
          <p14:tracePt t="20762" x="2235200" y="3663950"/>
          <p14:tracePt t="20779" x="2260600" y="3657600"/>
          <p14:tracePt t="20796" x="2273300" y="3651250"/>
          <p14:tracePt t="20812" x="2298700" y="3638550"/>
          <p14:tracePt t="20829" x="2324100" y="3613150"/>
          <p14:tracePt t="20846" x="2336800" y="3600450"/>
          <p14:tracePt t="20862" x="2362200" y="3568700"/>
          <p14:tracePt t="20879" x="2368550" y="3562350"/>
          <p14:tracePt t="20896" x="2368550" y="3549650"/>
          <p14:tracePt t="20912" x="2368550" y="3505200"/>
          <p14:tracePt t="20929" x="2368550" y="3460750"/>
          <p14:tracePt t="20946" x="2393950" y="3422650"/>
          <p14:tracePt t="20962" x="2393950" y="3403600"/>
          <p14:tracePt t="20979" x="2393950" y="3371850"/>
          <p14:tracePt t="20996" x="2393950" y="3359150"/>
          <p14:tracePt t="21012" x="2393950" y="3340100"/>
          <p14:tracePt t="21029" x="2393950" y="3333750"/>
          <p14:tracePt t="21046" x="2393950" y="3327400"/>
          <p14:tracePt t="21062" x="2393950" y="3302000"/>
          <p14:tracePt t="21079" x="2393950" y="3276600"/>
          <p14:tracePt t="21096" x="2381250" y="3263900"/>
          <p14:tracePt t="21112" x="2362200" y="3251200"/>
          <p14:tracePt t="21129" x="2336800" y="3238500"/>
          <p14:tracePt t="21146" x="2317750" y="3232150"/>
          <p14:tracePt t="21162" x="2273300" y="3225800"/>
          <p14:tracePt t="21179" x="2260600" y="3219450"/>
          <p14:tracePt t="21196" x="2228850" y="3219450"/>
          <p14:tracePt t="21212" x="2178050" y="3219450"/>
          <p14:tracePt t="21229" x="2139950" y="3219450"/>
          <p14:tracePt t="21246" x="2101850" y="3219450"/>
          <p14:tracePt t="21262" x="2025650" y="3200400"/>
          <p14:tracePt t="21279" x="1968500" y="3187700"/>
          <p14:tracePt t="21296" x="1936750" y="3168650"/>
          <p14:tracePt t="21312" x="1911350" y="3168650"/>
          <p14:tracePt t="21329" x="1885950" y="3168650"/>
          <p14:tracePt t="21346" x="1873250" y="3168650"/>
          <p14:tracePt t="21362" x="1847850" y="3168650"/>
          <p14:tracePt t="21379" x="1790700" y="3213100"/>
          <p14:tracePt t="21396" x="1771650" y="3232150"/>
          <p14:tracePt t="21412" x="1733550" y="3270250"/>
          <p14:tracePt t="21429" x="1695450" y="3302000"/>
          <p14:tracePt t="21446" x="1676400" y="3321050"/>
          <p14:tracePt t="21463" x="1631950" y="3365500"/>
          <p14:tracePt t="21479" x="1606550" y="3390900"/>
          <p14:tracePt t="21496" x="1574800" y="3422650"/>
          <p14:tracePt t="21512" x="1568450" y="3448050"/>
          <p14:tracePt t="21529" x="1562100" y="3479800"/>
          <p14:tracePt t="21546" x="1562100" y="3511550"/>
          <p14:tracePt t="21562" x="1562100" y="3524250"/>
          <p14:tracePt t="21579" x="1562100" y="3543300"/>
          <p14:tracePt t="21596" x="1562100" y="3556000"/>
          <p14:tracePt t="21615" x="1562100" y="3562350"/>
          <p14:tracePt t="21631" x="1562100" y="3568700"/>
          <p14:tracePt t="21646" x="1568450" y="3568700"/>
          <p14:tracePt t="21663" x="1625600" y="3587750"/>
          <p14:tracePt t="21679" x="1708150" y="3587750"/>
          <p14:tracePt t="21696" x="1784350" y="3587750"/>
          <p14:tracePt t="21712" x="1879600" y="3587750"/>
          <p14:tracePt t="21729" x="1981200" y="3587750"/>
          <p14:tracePt t="21746" x="2076450" y="3587750"/>
          <p14:tracePt t="21763" x="2127250" y="3587750"/>
          <p14:tracePt t="21779" x="2209800" y="3587750"/>
          <p14:tracePt t="21796" x="2247900" y="3575050"/>
          <p14:tracePt t="21812" x="2266950" y="3575050"/>
          <p14:tracePt t="21829" x="2292350" y="3568700"/>
          <p14:tracePt t="21871" x="2298700" y="3568700"/>
          <p14:tracePt t="21911" x="2305050" y="3568700"/>
          <p14:tracePt t="21999" x="2324100" y="3562350"/>
          <p14:tracePt t="22007" x="2324100" y="3549650"/>
          <p14:tracePt t="22015" x="2324100" y="3536950"/>
          <p14:tracePt t="22029" x="2324100" y="3511550"/>
          <p14:tracePt t="22046" x="2343150" y="3454400"/>
          <p14:tracePt t="22063" x="2343150" y="3397250"/>
          <p14:tracePt t="22079" x="2343150" y="3359150"/>
          <p14:tracePt t="22096" x="2343150" y="3327400"/>
          <p14:tracePt t="22113" x="2343150" y="3321050"/>
          <p14:tracePt t="22129" x="2343150" y="3295650"/>
          <p14:tracePt t="22146" x="2343150" y="3282950"/>
          <p14:tracePt t="22167" x="2336800" y="3276600"/>
          <p14:tracePt t="22183" x="2324100" y="3270250"/>
          <p14:tracePt t="22207" x="2317750" y="3270250"/>
          <p14:tracePt t="22215" x="2311400" y="3263900"/>
          <p14:tracePt t="22359" x="2311400" y="3276600"/>
          <p14:tracePt t="22367" x="2305050" y="3295650"/>
          <p14:tracePt t="22379" x="2292350" y="3340100"/>
          <p14:tracePt t="22396" x="2292350" y="3441700"/>
          <p14:tracePt t="22413" x="2279650" y="3638550"/>
          <p14:tracePt t="22429" x="2254250" y="3848100"/>
          <p14:tracePt t="22446" x="2254250" y="4095750"/>
          <p14:tracePt t="22463" x="2254250" y="4425950"/>
          <p14:tracePt t="22479" x="2254250" y="4629150"/>
          <p14:tracePt t="22496" x="2254250" y="4838700"/>
          <p14:tracePt t="22513" x="2254250" y="5016500"/>
          <p14:tracePt t="22529" x="2254250" y="5156200"/>
          <p14:tracePt t="22546" x="2254250" y="5251450"/>
          <p14:tracePt t="22563" x="2254250" y="5327650"/>
          <p14:tracePt t="22579" x="2254250" y="5353050"/>
          <p14:tracePt t="22596" x="2254250" y="5378450"/>
          <p14:tracePt t="22613" x="2254250" y="5384800"/>
          <p14:tracePt t="22671" x="2254250" y="5391150"/>
          <p14:tracePt t="22687" x="2254250" y="5410200"/>
          <p14:tracePt t="22696" x="2254250" y="5416550"/>
          <p14:tracePt t="22713" x="2247900" y="5429250"/>
          <p14:tracePt t="22729" x="2241550" y="5454650"/>
          <p14:tracePt t="22751" x="2228850" y="5461000"/>
          <p14:tracePt t="22763" x="2222500" y="5461000"/>
          <p14:tracePt t="22779" x="2209800" y="5461000"/>
          <p14:tracePt t="22796" x="2165350" y="5410200"/>
          <p14:tracePt t="22813" x="2139950" y="5314950"/>
          <p14:tracePt t="22829" x="2139950" y="5219700"/>
          <p14:tracePt t="22846" x="2139950" y="5149850"/>
          <p14:tracePt t="22848" x="2139950" y="5143500"/>
          <p14:tracePt t="22863" x="2146300" y="5099050"/>
          <p14:tracePt t="22879" x="2152650" y="5099050"/>
          <p14:tracePt t="22896" x="2159000" y="5092700"/>
          <p14:tracePt t="23063" x="2159000" y="5080000"/>
          <p14:tracePt t="23071" x="2159000" y="5073650"/>
          <p14:tracePt t="23080" x="2159000" y="5060950"/>
          <p14:tracePt t="23096" x="2159000" y="5029200"/>
          <p14:tracePt t="23113" x="2159000" y="5016500"/>
          <p14:tracePt t="23130" x="2139950" y="4991100"/>
          <p14:tracePt t="23151" x="2133600" y="4984750"/>
          <p14:tracePt t="23175" x="2127250" y="4984750"/>
          <p14:tracePt t="23183" x="2120900" y="4984750"/>
          <p14:tracePt t="23196" x="2114550" y="4978400"/>
          <p14:tracePt t="23213" x="2076450" y="4972050"/>
          <p14:tracePt t="23230" x="2019300" y="4940300"/>
          <p14:tracePt t="23246" x="1924050" y="4921250"/>
          <p14:tracePt t="23263" x="1771650" y="4870450"/>
          <p14:tracePt t="23279" x="1701800" y="4838700"/>
          <p14:tracePt t="23296" x="1657350" y="4838700"/>
          <p14:tracePt t="23313" x="1631950" y="4838700"/>
          <p14:tracePt t="23330" x="1625600" y="4838700"/>
          <p14:tracePt t="23346" x="1619250" y="4838700"/>
          <p14:tracePt t="23363" x="1593850" y="4838700"/>
          <p14:tracePt t="23380" x="1581150" y="4838700"/>
          <p14:tracePt t="23396" x="1555750" y="4845050"/>
          <p14:tracePt t="23413" x="1536700" y="4851400"/>
          <p14:tracePt t="23430" x="1517650" y="4857750"/>
          <p14:tracePt t="23446" x="1511300" y="4857750"/>
          <p14:tracePt t="23463" x="1498600" y="4857750"/>
          <p14:tracePt t="23479" x="1473200" y="4864100"/>
          <p14:tracePt t="23567" x="1473200" y="4876800"/>
          <p14:tracePt t="23575" x="1473200" y="4883150"/>
          <p14:tracePt t="23583" x="1473200" y="4889500"/>
          <p14:tracePt t="23596" x="1473200" y="4902200"/>
          <p14:tracePt t="23613" x="1473200" y="4927600"/>
          <p14:tracePt t="23630" x="1473200" y="4953000"/>
          <p14:tracePt t="23647" x="1473200" y="4959350"/>
          <p14:tracePt t="23663" x="1473200" y="4984750"/>
          <p14:tracePt t="23680" x="1479550" y="4997450"/>
          <p14:tracePt t="23696" x="1492250" y="5029200"/>
          <p14:tracePt t="23713" x="1498600" y="5054600"/>
          <p14:tracePt t="23730" x="1517650" y="5067300"/>
          <p14:tracePt t="23746" x="1530350" y="5092700"/>
          <p14:tracePt t="23763" x="1555750" y="5124450"/>
          <p14:tracePt t="23780" x="1574800" y="5149850"/>
          <p14:tracePt t="23796" x="1619250" y="5181600"/>
          <p14:tracePt t="23813" x="1657350" y="5213350"/>
          <p14:tracePt t="23830" x="1701800" y="5251450"/>
          <p14:tracePt t="23846" x="1727200" y="5264150"/>
          <p14:tracePt t="23863" x="1758950" y="5283200"/>
          <p14:tracePt t="23880" x="1784350" y="5302250"/>
          <p14:tracePt t="23896" x="1809750" y="5302250"/>
          <p14:tracePt t="23913" x="1841500" y="5302250"/>
          <p14:tracePt t="23930" x="1892300" y="5302250"/>
          <p14:tracePt t="23946" x="1949450" y="5302250"/>
          <p14:tracePt t="23963" x="2032000" y="5302250"/>
          <p14:tracePt t="23980" x="2089150" y="5302250"/>
          <p14:tracePt t="23996" x="2139950" y="5302250"/>
          <p14:tracePt t="24013" x="2197100" y="5302250"/>
          <p14:tracePt t="24030" x="2228850" y="5302250"/>
          <p14:tracePt t="24046" x="2279650" y="5302250"/>
          <p14:tracePt t="24063" x="2324100" y="5302250"/>
          <p14:tracePt t="24080" x="2349500" y="5289550"/>
          <p14:tracePt t="24097" x="2368550" y="5276850"/>
          <p14:tracePt t="24113" x="2381250" y="5276850"/>
          <p14:tracePt t="24159" x="2387600" y="5270500"/>
          <p14:tracePt t="24191" x="2393950" y="5264150"/>
          <p14:tracePt t="24199" x="2393950" y="5257800"/>
          <p14:tracePt t="24213" x="2406650" y="5251450"/>
          <p14:tracePt t="24230" x="2432050" y="5213350"/>
          <p14:tracePt t="24247" x="2438400" y="5187950"/>
          <p14:tracePt t="24263" x="2444750" y="5149850"/>
          <p14:tracePt t="24280" x="2444750" y="5124450"/>
          <p14:tracePt t="24296" x="2444750" y="5118100"/>
          <p14:tracePt t="24313" x="2444750" y="5111750"/>
          <p14:tracePt t="24330" x="2444750" y="5092700"/>
          <p14:tracePt t="24347" x="2444750" y="5080000"/>
          <p14:tracePt t="24363" x="2444750" y="5048250"/>
          <p14:tracePt t="24380" x="2425700" y="5029200"/>
          <p14:tracePt t="24396" x="2400300" y="4984750"/>
          <p14:tracePt t="24413" x="2374900" y="4959350"/>
          <p14:tracePt t="24430" x="2349500" y="4933950"/>
          <p14:tracePt t="24446" x="2336800" y="4908550"/>
          <p14:tracePt t="24463" x="2311400" y="4883150"/>
          <p14:tracePt t="24480" x="2292350" y="4870450"/>
          <p14:tracePt t="24496" x="2286000" y="4864100"/>
          <p14:tracePt t="24513" x="2279650" y="4857750"/>
          <p14:tracePt t="24530" x="2260600" y="4838700"/>
          <p14:tracePt t="24546" x="2241550" y="4826000"/>
          <p14:tracePt t="24563" x="2216150" y="4813300"/>
          <p14:tracePt t="24580" x="2171700" y="4800600"/>
          <p14:tracePt t="24597" x="2139950" y="4781550"/>
          <p14:tracePt t="24613" x="2095500" y="4775200"/>
          <p14:tracePt t="24630" x="2038350" y="4756150"/>
          <p14:tracePt t="24647" x="1993900" y="4743450"/>
          <p14:tracePt t="24663" x="1905000" y="4718050"/>
          <p14:tracePt t="24680" x="1847850" y="4699000"/>
          <p14:tracePt t="24697" x="1778000" y="4686300"/>
          <p14:tracePt t="24713" x="1727200" y="4686300"/>
          <p14:tracePt t="24730" x="1657350" y="4673600"/>
          <p14:tracePt t="24747" x="1600200" y="4673600"/>
          <p14:tracePt t="24763" x="1543050" y="4673600"/>
          <p14:tracePt t="24780" x="1492250" y="4673600"/>
          <p14:tracePt t="24797" x="1416050" y="4711700"/>
          <p14:tracePt t="24813" x="1333500" y="4756150"/>
          <p14:tracePt t="24830" x="1244600" y="4819650"/>
          <p14:tracePt t="24847" x="1193800" y="4857750"/>
          <p14:tracePt t="24863" x="1149350" y="4914900"/>
          <p14:tracePt t="24880" x="1130300" y="4940300"/>
          <p14:tracePt t="24897" x="1123950" y="4959350"/>
          <p14:tracePt t="24913" x="1123950" y="4991100"/>
          <p14:tracePt t="24930" x="1117600" y="5022850"/>
          <p14:tracePt t="24947" x="1117600" y="5080000"/>
          <p14:tracePt t="24963" x="1117600" y="5124450"/>
          <p14:tracePt t="24980" x="1117600" y="5175250"/>
          <p14:tracePt t="24997" x="1143000" y="5232400"/>
          <p14:tracePt t="25013" x="1181100" y="5295900"/>
          <p14:tracePt t="25030" x="1238250" y="5334000"/>
          <p14:tracePt t="25047" x="1352550" y="5391150"/>
          <p14:tracePt t="25047" x="1460500" y="5391150"/>
          <p14:tracePt t="25063" x="1670050" y="5435600"/>
          <p14:tracePt t="25080" x="1847850" y="5435600"/>
          <p14:tracePt t="25097" x="1987550" y="5435600"/>
          <p14:tracePt t="25113" x="2095500" y="5435600"/>
          <p14:tracePt t="25130" x="2152650" y="5435600"/>
          <p14:tracePt t="25147" x="2197100" y="5435600"/>
          <p14:tracePt t="25163" x="2222500" y="5435600"/>
          <p14:tracePt t="25180" x="2235200" y="5429250"/>
          <p14:tracePt t="25197" x="2273300" y="5416550"/>
          <p14:tracePt t="25213" x="2298700" y="5397500"/>
          <p14:tracePt t="25230" x="2324100" y="5378450"/>
          <p14:tracePt t="25247" x="2336800" y="5359400"/>
          <p14:tracePt t="25263" x="2368550" y="5321300"/>
          <p14:tracePt t="25280" x="2400300" y="5295900"/>
          <p14:tracePt t="25297" x="2413000" y="5276850"/>
          <p14:tracePt t="25314" x="2425700" y="5257800"/>
          <p14:tracePt t="25330" x="2432050" y="5251450"/>
          <p14:tracePt t="25347" x="2432050" y="5238750"/>
          <p14:tracePt t="25363" x="2432050" y="5232400"/>
          <p14:tracePt t="25380" x="2432050" y="5207000"/>
          <p14:tracePt t="25397" x="2444750" y="5187950"/>
          <p14:tracePt t="25413" x="2444750" y="5168900"/>
          <p14:tracePt t="25430" x="2444750" y="5143500"/>
          <p14:tracePt t="25447" x="2432050" y="5099050"/>
          <p14:tracePt t="25463" x="2387600" y="5048250"/>
          <p14:tracePt t="25480" x="2355850" y="5010150"/>
          <p14:tracePt t="25497" x="2336800" y="4991100"/>
          <p14:tracePt t="25514" x="2324100" y="4972050"/>
          <p14:tracePt t="25530" x="2292350" y="4946650"/>
          <p14:tracePt t="25547" x="2273300" y="4933950"/>
          <p14:tracePt t="25563" x="2254250" y="4908550"/>
          <p14:tracePt t="25580" x="2228850" y="4883150"/>
          <p14:tracePt t="25597" x="2184400" y="4838700"/>
          <p14:tracePt t="25613" x="2152650" y="4813300"/>
          <p14:tracePt t="25630" x="2120900" y="4775200"/>
          <p14:tracePt t="25647" x="2108200" y="4768850"/>
          <p14:tracePt t="25663" x="2063750" y="4730750"/>
          <p14:tracePt t="25680" x="2038350" y="4724400"/>
          <p14:tracePt t="25697" x="2006600" y="4724400"/>
          <p14:tracePt t="25713" x="1955800" y="4718050"/>
          <p14:tracePt t="25730" x="1905000" y="4718050"/>
          <p14:tracePt t="25747" x="1822450" y="4718050"/>
          <p14:tracePt t="25763" x="1758950" y="4718050"/>
          <p14:tracePt t="25780" x="1689100" y="4730750"/>
          <p14:tracePt t="25797" x="1663700" y="4737100"/>
          <p14:tracePt t="25814" x="1612900" y="4768850"/>
          <p14:tracePt t="25830" x="1574800" y="4794250"/>
          <p14:tracePt t="25847" x="1530350" y="4813300"/>
          <p14:tracePt t="25864" x="1473200" y="4857750"/>
          <p14:tracePt t="25880" x="1447800" y="4883150"/>
          <p14:tracePt t="25897" x="1428750" y="4889500"/>
          <p14:tracePt t="25913" x="1403350" y="4914900"/>
          <p14:tracePt t="25930" x="1397000" y="4921250"/>
          <p14:tracePt t="25952" x="1384300" y="4927600"/>
          <p14:tracePt t="25963" x="1377950" y="4933950"/>
          <p14:tracePt t="25980" x="1377950" y="4946650"/>
          <p14:tracePt t="26000" x="1377950" y="4953000"/>
          <p14:tracePt t="26014" x="1377950" y="4959350"/>
          <p14:tracePt t="26030" x="1377950" y="4984750"/>
          <p14:tracePt t="26047" x="1403350" y="5029200"/>
          <p14:tracePt t="26064" x="1466850" y="5092700"/>
          <p14:tracePt t="26080" x="1511300" y="5130800"/>
          <p14:tracePt t="26097" x="1581150" y="5168900"/>
          <p14:tracePt t="26113" x="1663700" y="5187950"/>
          <p14:tracePt t="26130" x="1733550" y="5219700"/>
          <p14:tracePt t="26147" x="1835150" y="5245100"/>
          <p14:tracePt t="26164" x="1968500" y="5289550"/>
          <p14:tracePt t="26180" x="2044700" y="5302250"/>
          <p14:tracePt t="26197" x="2133600" y="5314950"/>
          <p14:tracePt t="26214" x="2203450" y="5314950"/>
          <p14:tracePt t="26230" x="2260600" y="5314950"/>
          <p14:tracePt t="26247" x="2292350" y="5314950"/>
          <p14:tracePt t="26264" x="2336800" y="5308600"/>
          <p14:tracePt t="26280" x="2362200" y="5289550"/>
          <p14:tracePt t="26297" x="2387600" y="5276850"/>
          <p14:tracePt t="26314" x="2413000" y="5264150"/>
          <p14:tracePt t="26330" x="2432050" y="5257800"/>
          <p14:tracePt t="26347" x="2438400" y="5251450"/>
          <p14:tracePt t="26364" x="2457450" y="5232400"/>
          <p14:tracePt t="26504" x="2463800" y="5226050"/>
          <p14:tracePt t="26512" x="2463800" y="5207000"/>
          <p14:tracePt t="26530" x="2463800" y="5200650"/>
          <p14:tracePt t="26547" x="2470150" y="5187950"/>
          <p14:tracePt t="26564" x="2470150" y="5181600"/>
          <p14:tracePt t="26600" x="2470150" y="5175250"/>
          <p14:tracePt t="26624" x="2470150" y="5162550"/>
          <p14:tracePt t="26640" x="2470150" y="5156200"/>
          <p14:tracePt t="26656" x="2470150" y="5143500"/>
          <p14:tracePt t="26760" x="2470150" y="5137150"/>
          <p14:tracePt t="26768" x="2463800" y="5137150"/>
          <p14:tracePt t="26780" x="2451100" y="5137150"/>
          <p14:tracePt t="26797" x="2438400" y="5143500"/>
          <p14:tracePt t="26814" x="2400300" y="5187950"/>
          <p14:tracePt t="26830" x="2381250" y="5213350"/>
          <p14:tracePt t="26847" x="2374900" y="5219700"/>
          <p14:tracePt t="26864" x="2349500" y="5251450"/>
          <p14:tracePt t="26880" x="2324100" y="5276850"/>
          <p14:tracePt t="26897" x="2292350" y="5308600"/>
          <p14:tracePt t="26920" x="2279650" y="5308600"/>
          <p14:tracePt t="26936" x="2254250" y="5308600"/>
          <p14:tracePt t="26952" x="2241550" y="5308600"/>
          <p14:tracePt t="26964" x="2222500" y="5289550"/>
          <p14:tracePt t="26980" x="2190750" y="5251450"/>
          <p14:tracePt t="26997" x="2152650" y="5207000"/>
          <p14:tracePt t="27014" x="2114550" y="5143500"/>
          <p14:tracePt t="27030" x="2095500" y="5099050"/>
          <p14:tracePt t="27047" x="2089150" y="5054600"/>
          <p14:tracePt t="27064" x="2070100" y="5003800"/>
          <p14:tracePt t="27080" x="2070100" y="4972050"/>
          <p14:tracePt t="27097" x="2063750" y="4953000"/>
          <p14:tracePt t="27120" x="2063750" y="4946650"/>
          <p14:tracePt t="27160" x="2057400" y="4940300"/>
          <p14:tracePt t="27184" x="2025650" y="4940300"/>
          <p14:tracePt t="27192" x="2006600" y="4959350"/>
          <p14:tracePt t="27200" x="1974850" y="4978400"/>
          <p14:tracePt t="27214" x="1968500" y="5016500"/>
          <p14:tracePt t="27231" x="1924050" y="5067300"/>
          <p14:tracePt t="27247" x="1911350" y="5092700"/>
          <p14:tracePt t="27248" x="1911350" y="5118100"/>
          <p14:tracePt t="27264" x="1892300" y="5149850"/>
          <p14:tracePt t="27281" x="1892300" y="5175250"/>
          <p14:tracePt t="27297" x="1892300" y="5194300"/>
          <p14:tracePt t="27314" x="1892300" y="5207000"/>
          <p14:tracePt t="27440" x="1892300" y="5200650"/>
          <p14:tracePt t="27448" x="1892300" y="5187950"/>
          <p14:tracePt t="27464" x="1892300" y="5175250"/>
          <p14:tracePt t="27481" x="1905000" y="5168900"/>
          <p14:tracePt t="27504" x="1911350" y="5149850"/>
          <p14:tracePt t="27529" x="1917700" y="5143500"/>
          <p14:tracePt t="27536" x="1924050" y="5137150"/>
          <p14:tracePt t="27548" x="1930400" y="5130800"/>
          <p14:tracePt t="27593" x="1943100" y="5124450"/>
          <p14:tracePt t="28296" x="1943100" y="5130800"/>
          <p14:tracePt t="28328" x="1943100" y="5137150"/>
          <p14:tracePt t="28344" x="1949450" y="5143500"/>
          <p14:tracePt t="28968" x="1955800" y="5143500"/>
          <p14:tracePt t="29473" x="1981200" y="5143500"/>
          <p14:tracePt t="29481" x="2019300" y="5143500"/>
          <p14:tracePt t="29498" x="2108200" y="5143500"/>
          <p14:tracePt t="29514" x="2216150" y="5143500"/>
          <p14:tracePt t="29531" x="2381250" y="5111750"/>
          <p14:tracePt t="29548" x="2508250" y="5099050"/>
          <p14:tracePt t="29564" x="2565400" y="5099050"/>
          <p14:tracePt t="29581" x="2571750" y="5099050"/>
          <p14:tracePt t="29598" x="2578100" y="5099050"/>
          <p14:tracePt t="29673" x="2571750" y="5099050"/>
          <p14:tracePt t="29681" x="2565400" y="5099050"/>
          <p14:tracePt t="29698" x="2552700" y="5099050"/>
          <p14:tracePt t="29714" x="2540000" y="5099050"/>
          <p14:tracePt t="29731" x="2501900" y="5092700"/>
          <p14:tracePt t="29748" x="2470150" y="5067300"/>
          <p14:tracePt t="29764" x="2457450" y="5054600"/>
          <p14:tracePt t="29781" x="2432050" y="5029200"/>
          <p14:tracePt t="29798" x="2425700" y="5022850"/>
          <p14:tracePt t="29817" x="2419350" y="5022850"/>
          <p14:tracePt t="29833" x="2413000" y="5016500"/>
          <p14:tracePt t="29865" x="2406650" y="5016500"/>
          <p14:tracePt t="29889" x="2393950" y="5016500"/>
          <p14:tracePt t="29897" x="2381250" y="5016500"/>
          <p14:tracePt t="29905" x="2374900" y="5016500"/>
          <p14:tracePt t="29915" x="2368550" y="5010150"/>
          <p14:tracePt t="29931" x="2355850" y="5010150"/>
          <p14:tracePt t="29948" x="2343150" y="5010150"/>
          <p14:tracePt t="29964" x="2330450" y="4997450"/>
          <p14:tracePt t="30521" x="2330450" y="4984750"/>
          <p14:tracePt t="30529" x="2330450" y="4978400"/>
          <p14:tracePt t="30548" x="2330450" y="4946650"/>
          <p14:tracePt t="30565" x="2330450" y="4921250"/>
          <p14:tracePt t="30581" x="2330450" y="4908550"/>
          <p14:tracePt t="30598" x="2330450" y="4902200"/>
          <p14:tracePt t="30625" x="2317750" y="4889500"/>
          <p14:tracePt t="30689" x="2305050" y="4889500"/>
          <p14:tracePt t="30705" x="2286000" y="4895850"/>
          <p14:tracePt t="30715" x="2279650" y="4914900"/>
          <p14:tracePt t="30731" x="2279650" y="4927600"/>
          <p14:tracePt t="30748" x="2266950" y="4991100"/>
          <p14:tracePt t="30765" x="2266950" y="5048250"/>
          <p14:tracePt t="30781" x="2266950" y="5092700"/>
          <p14:tracePt t="30798" x="2247900" y="5105400"/>
          <p14:tracePt t="31025" x="2241550" y="5124450"/>
          <p14:tracePt t="31033" x="2235200" y="5130800"/>
          <p14:tracePt t="31065" x="2216150" y="5130800"/>
          <p14:tracePt t="31073" x="2203450" y="5130800"/>
          <p14:tracePt t="31081" x="2184400" y="5130800"/>
          <p14:tracePt t="31098" x="2127250" y="5092700"/>
          <p14:tracePt t="31115" x="2063750" y="5048250"/>
          <p14:tracePt t="31131" x="2051050" y="5022850"/>
          <p14:tracePt t="31148" x="2044700" y="5010150"/>
          <p14:tracePt t="31165" x="2025650" y="4997450"/>
          <p14:tracePt t="31181" x="2019300" y="4984750"/>
          <p14:tracePt t="31201" x="2012950" y="4984750"/>
          <p14:tracePt t="31215" x="1993900" y="4984750"/>
          <p14:tracePt t="31231" x="1981200" y="4984750"/>
          <p14:tracePt t="31248" x="1955800" y="4984750"/>
          <p14:tracePt t="31265" x="1949450" y="4984750"/>
          <p14:tracePt t="31281" x="1943100" y="4984750"/>
          <p14:tracePt t="31545" x="1936750" y="4991100"/>
          <p14:tracePt t="31577" x="1936750" y="4997450"/>
          <p14:tracePt t="31593" x="1943100" y="5010150"/>
          <p14:tracePt t="31634" x="1949450" y="5016500"/>
          <p14:tracePt t="31641" x="1949450" y="5029200"/>
          <p14:tracePt t="31657" x="1949450" y="5035550"/>
          <p14:tracePt t="31665" x="1962150" y="5041900"/>
          <p14:tracePt t="32001" x="1968500" y="5048250"/>
          <p14:tracePt t="32137" x="1974850" y="5048250"/>
          <p14:tracePt t="32177" x="1981200" y="5054600"/>
          <p14:tracePt t="32641" x="1987550" y="5054600"/>
          <p14:tracePt t="32793" x="1993900" y="5060950"/>
          <p14:tracePt t="32825" x="1993900" y="5073650"/>
          <p14:tracePt t="32865" x="1993900" y="5080000"/>
          <p14:tracePt t="32913" x="1993900" y="5086350"/>
          <p14:tracePt t="32945" x="1993900" y="5099050"/>
          <p14:tracePt t="32961" x="1993900" y="5111750"/>
          <p14:tracePt t="32977" x="2006600" y="5118100"/>
          <p14:tracePt t="32993" x="2006600" y="5124450"/>
          <p14:tracePt t="33009" x="2012950" y="5149850"/>
          <p14:tracePt t="33026" x="2019300" y="5156200"/>
          <p14:tracePt t="33370" x="2025650" y="5162550"/>
          <p14:tracePt t="33401" x="2025650" y="5181600"/>
          <p14:tracePt t="33417" x="2025650" y="5187950"/>
          <p14:tracePt t="33449" x="2025650" y="5194300"/>
          <p14:tracePt t="33497" x="2032000" y="5200650"/>
          <p14:tracePt t="33754" x="2044700" y="5219700"/>
          <p14:tracePt t="33761" x="2044700" y="5232400"/>
          <p14:tracePt t="33769" x="2063750" y="5264150"/>
          <p14:tracePt t="33782" x="2070100" y="5295900"/>
          <p14:tracePt t="33799" x="2082800" y="5359400"/>
          <p14:tracePt t="33816" x="2152650" y="5480050"/>
          <p14:tracePt t="33832" x="2254250" y="5619750"/>
          <p14:tracePt t="33849" x="2362200" y="5708650"/>
          <p14:tracePt t="33866" x="2660650" y="5829300"/>
          <p14:tracePt t="33882" x="2870200" y="5854700"/>
          <p14:tracePt t="33899" x="3048000" y="5880100"/>
          <p14:tracePt t="33915" x="3155950" y="5880100"/>
          <p14:tracePt t="33932" x="3225800" y="5880100"/>
          <p14:tracePt t="33949" x="3270250" y="5880100"/>
          <p14:tracePt t="33965" x="3276600" y="5880100"/>
          <p14:tracePt t="33982" x="3289300" y="5873750"/>
          <p14:tracePt t="33999" x="3308350" y="5873750"/>
          <p14:tracePt t="34015" x="3314700" y="5867400"/>
          <p14:tracePt t="34032" x="3340100" y="5842000"/>
          <p14:tracePt t="34049" x="3346450" y="5835650"/>
          <p14:tracePt t="34065" x="3352800" y="5822950"/>
          <p14:tracePt t="34234" x="3352800" y="5797550"/>
          <p14:tracePt t="34242" x="3352800" y="5772150"/>
          <p14:tracePt t="34250" x="3352800" y="5759450"/>
          <p14:tracePt t="34266" x="3365500" y="5746750"/>
          <p14:tracePt t="34282" x="3378200" y="5740400"/>
          <p14:tracePt t="34299" x="3390900" y="5740400"/>
          <p14:tracePt t="34315" x="3435350" y="5740400"/>
          <p14:tracePt t="34332" x="3556000" y="5740400"/>
          <p14:tracePt t="34349" x="3670300" y="5784850"/>
          <p14:tracePt t="34365" x="3689350" y="5791200"/>
          <p14:tracePt t="34382" x="3702050" y="5797550"/>
          <p14:tracePt t="34402" x="3702050" y="5803900"/>
          <p14:tracePt t="34722" x="3702050" y="5829300"/>
          <p14:tracePt t="34730" x="3702050" y="5854700"/>
          <p14:tracePt t="34749" x="3702050" y="5911850"/>
          <p14:tracePt t="34766" x="3702050" y="5969000"/>
          <p14:tracePt t="34782" x="3702050" y="6026150"/>
          <p14:tracePt t="34799" x="3702050" y="6057900"/>
          <p14:tracePt t="34815" x="3727450" y="6096000"/>
          <p14:tracePt t="34832" x="3752850" y="6102350"/>
          <p14:tracePt t="34849" x="3784600" y="6127750"/>
          <p14:tracePt t="34866" x="3829050" y="6134100"/>
          <p14:tracePt t="34882" x="3867150" y="6134100"/>
          <p14:tracePt t="34899" x="3924300" y="6140450"/>
          <p14:tracePt t="34916" x="3981450" y="6153150"/>
          <p14:tracePt t="34932" x="4127500" y="6178550"/>
          <p14:tracePt t="34949" x="4254500" y="6191250"/>
          <p14:tracePt t="34966" x="4375150" y="6191250"/>
          <p14:tracePt t="34982" x="4470400" y="6191250"/>
          <p14:tracePt t="34999" x="4565650" y="6178550"/>
          <p14:tracePt t="35016" x="4648200" y="6165850"/>
          <p14:tracePt t="35032" x="4724400" y="6159500"/>
          <p14:tracePt t="35049" x="4857750" y="6159500"/>
          <p14:tracePt t="35050" x="5003800" y="6191250"/>
          <p14:tracePt t="35066" x="5187950" y="6273800"/>
          <p14:tracePt t="35082" x="5251450" y="6280150"/>
          <p14:tracePt t="35099" x="5251450" y="6286500"/>
          <p14:tracePt t="35370" x="5238750" y="6261100"/>
          <p14:tracePt t="35378" x="5276850" y="6115050"/>
          <p14:tracePt t="35386" x="5334000" y="5956300"/>
          <p14:tracePt t="35399" x="5372100" y="5861050"/>
          <p14:tracePt t="35416" x="5372100" y="5854700"/>
          <p14:tracePt t="35432" x="5264150" y="5873750"/>
          <p14:tracePt t="35449" x="5130800" y="5937250"/>
          <p14:tracePt t="35466" x="4933950" y="6045200"/>
          <p14:tracePt t="35482" x="4921250" y="6057900"/>
          <p14:tracePt t="35570" x="4889500" y="6038850"/>
          <p14:tracePt t="35578" x="4876800" y="6032500"/>
          <p14:tracePt t="35626" x="4908550" y="6032500"/>
          <p14:tracePt t="35634" x="4946650" y="6032500"/>
          <p14:tracePt t="35649" x="5022850" y="6032500"/>
          <p14:tracePt t="35666" x="5384800" y="6064250"/>
          <p14:tracePt t="35682" x="5549900" y="6064250"/>
          <p14:tracePt t="35778" x="5556250" y="6064250"/>
          <p14:tracePt t="35826" x="5543550" y="6064250"/>
          <p14:tracePt t="35834" x="5492750" y="6064250"/>
          <p14:tracePt t="35849" x="5454650" y="6064250"/>
          <p14:tracePt t="35866" x="5403850" y="6064250"/>
          <p14:tracePt t="35882" x="5372100" y="6064250"/>
          <p14:tracePt t="35899" x="5295900" y="6070600"/>
          <p14:tracePt t="35916" x="5149850" y="6096000"/>
          <p14:tracePt t="35932" x="5003800" y="6121400"/>
          <p14:tracePt t="35949" x="4845050" y="6134100"/>
          <p14:tracePt t="35966" x="4711700" y="6178550"/>
          <p14:tracePt t="35982" x="4603750" y="6178550"/>
          <p14:tracePt t="36000" x="4514850" y="6178550"/>
          <p14:tracePt t="36016" x="4425950" y="6178550"/>
          <p14:tracePt t="36033" x="4292600" y="6153150"/>
          <p14:tracePt t="36049" x="4159250" y="6089650"/>
          <p14:tracePt t="36066" x="3962400" y="6007100"/>
          <p14:tracePt t="36083" x="3879850" y="5975350"/>
          <p14:tracePt t="36099" x="3759200" y="5918200"/>
          <p14:tracePt t="36116" x="3689350" y="5873750"/>
          <p14:tracePt t="36132" x="3638550" y="5822950"/>
          <p14:tracePt t="36149" x="3581400" y="5784850"/>
          <p14:tracePt t="36166" x="3492500" y="5721350"/>
          <p14:tracePt t="36182" x="3378200" y="5619750"/>
          <p14:tracePt t="36199" x="3270250" y="5524500"/>
          <p14:tracePt t="36216" x="3181350" y="5441950"/>
          <p14:tracePt t="36233" x="3092450" y="5391150"/>
          <p14:tracePt t="36249" x="3041650" y="5353050"/>
          <p14:tracePt t="36266" x="2990850" y="5314950"/>
          <p14:tracePt t="36283" x="2959100" y="5314950"/>
          <p14:tracePt t="36299" x="2914650" y="5314950"/>
          <p14:tracePt t="36316" x="2844800" y="5314950"/>
          <p14:tracePt t="36333" x="2749550" y="5314950"/>
          <p14:tracePt t="36349" x="2698750" y="5321300"/>
          <p14:tracePt t="36366" x="2628900" y="5321300"/>
          <p14:tracePt t="36383" x="2603500" y="5321300"/>
          <p14:tracePt t="36399" x="2540000" y="5321300"/>
          <p14:tracePt t="36416" x="2495550" y="5321300"/>
          <p14:tracePt t="36433" x="2451100" y="5308600"/>
          <p14:tracePt t="36449" x="2400300" y="5270500"/>
          <p14:tracePt t="36466" x="2343150" y="5219700"/>
          <p14:tracePt t="36483" x="2311400" y="5207000"/>
          <p14:tracePt t="36499" x="2286000" y="5181600"/>
          <p14:tracePt t="36516" x="2279650" y="5175250"/>
          <p14:tracePt t="36562" x="2279650" y="5156200"/>
          <p14:tracePt t="36706" x="2279650" y="5149850"/>
          <p14:tracePt t="36898" x="2279650" y="5143500"/>
          <p14:tracePt t="36906" x="2279650" y="5137150"/>
          <p14:tracePt t="36916" x="2279650" y="5118100"/>
          <p14:tracePt t="36933" x="2279650" y="5099050"/>
          <p14:tracePt t="36949" x="2279650" y="5054600"/>
          <p14:tracePt t="36966" x="2260600" y="5010150"/>
          <p14:tracePt t="36986" x="2260600" y="4997450"/>
          <p14:tracePt t="36999" x="2260600" y="4991100"/>
          <p14:tracePt t="37090" x="2260600" y="4984750"/>
          <p14:tracePt t="37098" x="2273300" y="4978400"/>
          <p14:tracePt t="37116" x="2305050" y="4978400"/>
          <p14:tracePt t="37133" x="2336800" y="4978400"/>
          <p14:tracePt t="37149" x="2349500" y="4978400"/>
          <p14:tracePt t="37166" x="2368550" y="4978400"/>
          <p14:tracePt t="37242" x="2374900" y="4978400"/>
          <p14:tracePt t="37258" x="2374900" y="4984750"/>
          <p14:tracePt t="37274" x="2374900" y="4991100"/>
          <p14:tracePt t="37283" x="2374900" y="5010150"/>
          <p14:tracePt t="37299" x="2374900" y="5016500"/>
          <p14:tracePt t="37386" x="2374900" y="5022850"/>
          <p14:tracePt t="37410" x="2368550" y="5029200"/>
          <p14:tracePt t="37602" x="2374900" y="5029200"/>
          <p14:tracePt t="37611" x="2393950" y="5029200"/>
          <p14:tracePt t="37618" x="2432050" y="5016500"/>
          <p14:tracePt t="37633" x="2463800" y="5010150"/>
          <p14:tracePt t="37649" x="2508250" y="4972050"/>
          <p14:tracePt t="37666" x="2590800" y="4914900"/>
          <p14:tracePt t="37683" x="2635250" y="4851400"/>
          <p14:tracePt t="37699" x="2641600" y="4838700"/>
          <p14:tracePt t="37716" x="2641600" y="4826000"/>
          <p14:tracePt t="37787" x="2641600" y="4819650"/>
          <p14:tracePt t="37811" x="2641600" y="4800600"/>
          <p14:tracePt t="37827" x="2641600" y="4794250"/>
          <p14:tracePt t="37850" x="2641600" y="4787900"/>
          <p14:tracePt t="37874" x="2641600" y="4781550"/>
          <p14:tracePt t="37907" x="2641600" y="4768850"/>
          <p14:tracePt t="37914" x="2635250" y="4768850"/>
          <p14:tracePt t="37933" x="2628900" y="4762500"/>
          <p14:tracePt t="37950" x="2622550" y="4756150"/>
          <p14:tracePt t="37967" x="2597150" y="4749800"/>
          <p14:tracePt t="37983" x="2590800" y="4743450"/>
          <p14:tracePt t="38000" x="2578100" y="4737100"/>
          <p14:tracePt t="38016" x="2559050" y="4737100"/>
          <p14:tracePt t="38033" x="2546350" y="4718050"/>
          <p14:tracePt t="38058" x="2540000" y="4711700"/>
          <p14:tracePt t="38091" x="2520950" y="4711700"/>
          <p14:tracePt t="38115" x="2514600" y="4711700"/>
          <p14:tracePt t="38122" x="2508250" y="4705350"/>
          <p14:tracePt t="38139" x="2501900" y="4699000"/>
          <p14:tracePt t="38154" x="2495550" y="4692650"/>
          <p14:tracePt t="38166" x="2482850" y="4679950"/>
          <p14:tracePt t="38183" x="2470150" y="4667250"/>
          <p14:tracePt t="38200" x="2463800" y="4660900"/>
          <p14:tracePt t="38217" x="2457450" y="4654550"/>
          <p14:tracePt t="38233" x="2451100" y="4635500"/>
          <p14:tracePt t="38250" x="2438400" y="4629150"/>
          <p14:tracePt t="38275" x="2438400" y="4616450"/>
          <p14:tracePt t="38290" x="2438400" y="4610100"/>
          <p14:tracePt t="38300" x="2432050" y="4591050"/>
          <p14:tracePt t="38322" x="2432050" y="4572000"/>
          <p14:tracePt t="38333" x="2432050" y="4565650"/>
          <p14:tracePt t="38350" x="2425700" y="4559300"/>
          <p14:tracePt t="38367" x="2425700" y="4527550"/>
          <p14:tracePt t="38383" x="2419350" y="4514850"/>
          <p14:tracePt t="38400" x="2419350" y="4495800"/>
          <p14:tracePt t="38416" x="2419350" y="4470400"/>
          <p14:tracePt t="38433" x="2419350" y="4451350"/>
          <p14:tracePt t="38450" x="2419350" y="4406900"/>
          <p14:tracePt t="38467" x="2419350" y="4356100"/>
          <p14:tracePt t="38483" x="2419350" y="4343400"/>
          <p14:tracePt t="38500" x="2419350" y="4318000"/>
          <p14:tracePt t="38516" x="2419350" y="4286250"/>
          <p14:tracePt t="38533" x="2419350" y="4254500"/>
          <p14:tracePt t="38550" x="2419350" y="4229100"/>
          <p14:tracePt t="38566" x="2400300" y="4184650"/>
          <p14:tracePt t="38583" x="2393950" y="4152900"/>
          <p14:tracePt t="38600" x="2387600" y="4133850"/>
          <p14:tracePt t="38616" x="2381250" y="4108450"/>
          <p14:tracePt t="38643" x="2381250" y="4089400"/>
          <p14:tracePt t="38651" x="2368550" y="4083050"/>
          <p14:tracePt t="38667" x="2362200" y="4076700"/>
          <p14:tracePt t="38683" x="2355850" y="4070350"/>
          <p14:tracePt t="38700" x="2355850" y="4044950"/>
          <p14:tracePt t="38716" x="2349500" y="4038600"/>
          <p14:tracePt t="38733" x="2343150" y="4013200"/>
          <p14:tracePt t="38750" x="2324100" y="3994150"/>
          <p14:tracePt t="38766" x="2317750" y="3975100"/>
          <p14:tracePt t="38783" x="2298700" y="3949700"/>
          <p14:tracePt t="38803" x="2292350" y="3924300"/>
          <p14:tracePt t="38816" x="2286000" y="3911600"/>
          <p14:tracePt t="38835" x="2279650" y="3905250"/>
          <p14:tracePt t="38850" x="2279650" y="3892550"/>
          <p14:tracePt t="38866" x="2279650" y="3848100"/>
          <p14:tracePt t="38883" x="2279650" y="3829050"/>
          <p14:tracePt t="38900" x="2279650" y="3803650"/>
          <p14:tracePt t="38916" x="2279650" y="3778250"/>
          <p14:tracePt t="38933" x="2286000" y="3752850"/>
          <p14:tracePt t="38950" x="2292350" y="3746500"/>
          <p14:tracePt t="38966" x="2292350" y="3733800"/>
          <p14:tracePt t="38983" x="2305050" y="3727450"/>
          <p14:tracePt t="39067" x="2305050" y="3714750"/>
          <p14:tracePt t="39091" x="2305050" y="3708400"/>
          <p14:tracePt t="39099" x="2298700" y="3702050"/>
          <p14:tracePt t="39227" x="2298700" y="3714750"/>
          <p14:tracePt t="39235" x="2298700" y="3740150"/>
          <p14:tracePt t="39250" x="2286000" y="3759200"/>
          <p14:tracePt t="39267" x="2286000" y="3784600"/>
          <p14:tracePt t="39283" x="2286000" y="3803650"/>
          <p14:tracePt t="39300" x="2286000" y="3810000"/>
          <p14:tracePt t="39317" x="2286000" y="3822700"/>
          <p14:tracePt t="39333" x="2286000" y="3841750"/>
          <p14:tracePt t="39350" x="2286000" y="3860800"/>
          <p14:tracePt t="39367" x="2286000" y="3879850"/>
          <p14:tracePt t="39383" x="2286000" y="3911600"/>
          <p14:tracePt t="39400" x="2273300" y="3930650"/>
          <p14:tracePt t="39417" x="2273300" y="3937000"/>
          <p14:tracePt t="39433" x="2266950" y="3956050"/>
          <p14:tracePt t="39450" x="2260600" y="3975100"/>
          <p14:tracePt t="39467" x="2260600" y="3987800"/>
          <p14:tracePt t="39484" x="2260600" y="3994150"/>
          <p14:tracePt t="39500" x="2260600" y="4013200"/>
          <p14:tracePt t="39517" x="2260600" y="4032250"/>
          <p14:tracePt t="39533" x="2260600" y="4051300"/>
          <p14:tracePt t="39550" x="2260600" y="4070350"/>
          <p14:tracePt t="39567" x="2260600" y="4089400"/>
          <p14:tracePt t="39583" x="2260600" y="4108450"/>
          <p14:tracePt t="39600" x="2260600" y="4127500"/>
          <p14:tracePt t="39617" x="2260600" y="4146550"/>
          <p14:tracePt t="39633" x="2260600" y="4178300"/>
          <p14:tracePt t="39650" x="2260600" y="4197350"/>
          <p14:tracePt t="39667" x="2260600" y="4229100"/>
          <p14:tracePt t="39683" x="2260600" y="4235450"/>
          <p14:tracePt t="39700" x="2286000" y="4267200"/>
          <p14:tracePt t="39717" x="2292350" y="4286250"/>
          <p14:tracePt t="39733" x="2298700" y="4311650"/>
          <p14:tracePt t="39750" x="2311400" y="4330700"/>
          <p14:tracePt t="39767" x="2324100" y="4349750"/>
          <p14:tracePt t="39783" x="2330450" y="4362450"/>
          <p14:tracePt t="39800" x="2343150" y="4387850"/>
          <p14:tracePt t="39817" x="2355850" y="4413250"/>
          <p14:tracePt t="39833" x="2362200" y="4425950"/>
          <p14:tracePt t="39850" x="2368550" y="4445000"/>
          <p14:tracePt t="39867" x="2381250" y="4470400"/>
          <p14:tracePt t="39891" x="2387600" y="4476750"/>
          <p14:tracePt t="39907" x="2393950" y="4483100"/>
          <p14:tracePt t="39917" x="2413000" y="4489450"/>
          <p14:tracePt t="39947" x="2425700" y="4489450"/>
          <p14:tracePt t="39987" x="2438400" y="4489450"/>
          <p14:tracePt t="40307" x="2438400" y="4508500"/>
          <p14:tracePt t="40315" x="2438400" y="4514850"/>
          <p14:tracePt t="40334" x="2432050" y="4533900"/>
          <p14:tracePt t="40350" x="2432050" y="4552950"/>
          <p14:tracePt t="40367" x="2425700" y="4584700"/>
          <p14:tracePt t="40384" x="2425700" y="4597400"/>
          <p14:tracePt t="40400" x="2425700" y="4622800"/>
          <p14:tracePt t="40417" x="2425700" y="4635500"/>
          <p14:tracePt t="40434" x="2425700" y="4654550"/>
          <p14:tracePt t="40450" x="2425700" y="4667250"/>
          <p14:tracePt t="40467" x="2425700" y="4673600"/>
          <p14:tracePt t="40667" x="2425700" y="4692650"/>
          <p14:tracePt t="40675" x="2432050" y="4711700"/>
          <p14:tracePt t="40684" x="2438400" y="4718050"/>
          <p14:tracePt t="40700" x="2444750" y="4743450"/>
          <p14:tracePt t="40717" x="2451100" y="4749800"/>
          <p14:tracePt t="40734" x="2457450" y="4762500"/>
          <p14:tracePt t="40755" x="2457450" y="4768850"/>
          <p14:tracePt t="40767" x="2470150" y="4781550"/>
          <p14:tracePt t="40827" x="2476500" y="4781550"/>
          <p14:tracePt t="40859" x="2482850" y="4787900"/>
          <p14:tracePt t="41011" x="2489200" y="4787900"/>
          <p14:tracePt t="41019" x="2508250" y="4794250"/>
          <p14:tracePt t="41034" x="2520950" y="4800600"/>
          <p14:tracePt t="41050" x="2559050" y="4819650"/>
          <p14:tracePt t="41067" x="2635250" y="4851400"/>
          <p14:tracePt t="41084" x="2705100" y="4902200"/>
          <p14:tracePt t="41100" x="2794000" y="4953000"/>
          <p14:tracePt t="41117" x="2882900" y="5035550"/>
          <p14:tracePt t="41134" x="2921000" y="5092700"/>
          <p14:tracePt t="41150" x="2952750" y="5143500"/>
          <p14:tracePt t="41167" x="2952750" y="5149850"/>
          <p14:tracePt t="41184" x="2952750" y="5162550"/>
          <p14:tracePt t="41499" x="2952750" y="5175250"/>
          <p14:tracePt t="41507" x="2952750" y="5181600"/>
          <p14:tracePt t="41517" x="2952750" y="5187950"/>
          <p14:tracePt t="41534" x="2933700" y="5219700"/>
          <p14:tracePt t="41550" x="2914650" y="5245100"/>
          <p14:tracePt t="41567" x="2882900" y="5270500"/>
          <p14:tracePt t="41584" x="2832100" y="5270500"/>
          <p14:tracePt t="41600" x="2774950" y="5257800"/>
          <p14:tracePt t="41617" x="2749550" y="5048250"/>
          <p14:tracePt t="41634" x="3251200" y="4819650"/>
          <p14:tracePt t="41651" x="3536950" y="4749800"/>
          <p14:tracePt t="41651" x="3556000" y="4743450"/>
          <p14:tracePt t="41924" x="3556000" y="4724400"/>
          <p14:tracePt t="41931" x="3530600" y="4686300"/>
          <p14:tracePt t="41951" x="3422650" y="4464050"/>
          <p14:tracePt t="41967" x="3352800" y="4248150"/>
          <p14:tracePt t="41984" x="3327400" y="4070350"/>
          <p14:tracePt t="42001" x="3289300" y="3905250"/>
          <p14:tracePt t="42017" x="3251200" y="3771900"/>
          <p14:tracePt t="42034" x="3219450" y="3657600"/>
          <p14:tracePt t="42051" x="3181350" y="3524250"/>
          <p14:tracePt t="42067" x="3181350" y="3314700"/>
          <p14:tracePt t="42084" x="3181350" y="3124200"/>
          <p14:tracePt t="42101" x="3181350" y="2914650"/>
          <p14:tracePt t="42117" x="3181350" y="2768600"/>
          <p14:tracePt t="42134" x="3181350" y="2660650"/>
          <p14:tracePt t="42151" x="3187700" y="2616200"/>
          <p14:tracePt t="42167" x="3194050" y="2590800"/>
          <p14:tracePt t="42184" x="3219450" y="2546350"/>
          <p14:tracePt t="42200" x="3282950" y="2489200"/>
          <p14:tracePt t="42217" x="3403600" y="2425700"/>
          <p14:tracePt t="42234" x="3625850" y="2317750"/>
          <p14:tracePt t="42251" x="3810000" y="2254250"/>
          <p14:tracePt t="42267" x="4044950" y="2190750"/>
          <p14:tracePt t="42284" x="4191000" y="2178050"/>
          <p14:tracePt t="42301" x="4349750" y="2178050"/>
          <p14:tracePt t="42317" x="4489450" y="2178050"/>
          <p14:tracePt t="42334" x="4667250" y="2178050"/>
          <p14:tracePt t="42351" x="4838700" y="2178050"/>
          <p14:tracePt t="42367" x="5048250" y="2178050"/>
          <p14:tracePt t="42384" x="5276850" y="2178050"/>
          <p14:tracePt t="42401" x="5518150" y="2178050"/>
          <p14:tracePt t="42417" x="5727700" y="2209800"/>
          <p14:tracePt t="42434" x="5943600" y="2235200"/>
          <p14:tracePt t="42451" x="6121400" y="2279650"/>
          <p14:tracePt t="42467" x="6330950" y="2324100"/>
          <p14:tracePt t="42484" x="6388100" y="2355850"/>
          <p14:tracePt t="42501" x="6426200" y="2381250"/>
          <p14:tracePt t="42517" x="6457950" y="2419350"/>
          <p14:tracePt t="42534" x="6508750" y="2476500"/>
          <p14:tracePt t="42551" x="6572250" y="2552700"/>
          <p14:tracePt t="42567" x="6654800" y="2660650"/>
          <p14:tracePt t="42584" x="6794500" y="2762250"/>
          <p14:tracePt t="42601" x="6921500" y="2876550"/>
          <p14:tracePt t="42617" x="7099300" y="3035300"/>
          <p14:tracePt t="42634" x="7277100" y="3175000"/>
          <p14:tracePt t="42651" x="7486650" y="3371850"/>
          <p14:tracePt t="42667" x="7766050" y="3676650"/>
          <p14:tracePt t="42684" x="7905750" y="3867150"/>
          <p14:tracePt t="42701" x="8013700" y="4044950"/>
          <p14:tracePt t="42717" x="8077200" y="4191000"/>
          <p14:tracePt t="42734" x="8121650" y="4311650"/>
          <p14:tracePt t="42751" x="8140700" y="4394200"/>
          <p14:tracePt t="42767" x="8153400" y="4470400"/>
          <p14:tracePt t="42784" x="8191500" y="4572000"/>
          <p14:tracePt t="42801" x="8235950" y="4660900"/>
          <p14:tracePt t="42817" x="8255000" y="4718050"/>
          <p14:tracePt t="42834" x="8293100" y="4775200"/>
          <p14:tracePt t="42851" x="8337550" y="4832350"/>
          <p14:tracePt t="42852" x="8343900" y="4845050"/>
          <p14:tracePt t="42868" x="8375650" y="4876800"/>
          <p14:tracePt t="42884" x="8388350" y="4883150"/>
          <p14:tracePt t="42916" x="8401050" y="4895850"/>
          <p14:tracePt t="42924" x="8407400" y="4902200"/>
          <p14:tracePt t="42934" x="8413750" y="4902200"/>
          <p14:tracePt t="42951" x="8432800" y="4902200"/>
          <p14:tracePt t="42967" x="8451850" y="4902200"/>
          <p14:tracePt t="42984" x="8515350" y="4889500"/>
          <p14:tracePt t="43001" x="8578850" y="4851400"/>
          <p14:tracePt t="43017" x="8648700" y="4800600"/>
          <p14:tracePt t="43034" x="8712200" y="4737100"/>
          <p14:tracePt t="43051" x="8763000" y="4648200"/>
          <p14:tracePt t="43067" x="8807450" y="4527550"/>
          <p14:tracePt t="43084" x="8807450" y="4464050"/>
          <p14:tracePt t="43101" x="8807450" y="4343400"/>
          <p14:tracePt t="43118" x="8807450" y="4146550"/>
          <p14:tracePt t="43134" x="8801100" y="3956050"/>
          <p14:tracePt t="43151" x="8705850" y="3702050"/>
          <p14:tracePt t="43167" x="8559800" y="3448050"/>
          <p14:tracePt t="43184" x="8420100" y="3206750"/>
          <p14:tracePt t="43201" x="8293100" y="2984500"/>
          <p14:tracePt t="43217" x="8229600" y="2870200"/>
          <p14:tracePt t="43234" x="8197850" y="2774950"/>
          <p14:tracePt t="43251" x="8166100" y="2660650"/>
          <p14:tracePt t="43268" x="8121650" y="2559050"/>
          <p14:tracePt t="43284" x="8096250" y="2501900"/>
          <p14:tracePt t="43301" x="8070850" y="2470150"/>
          <p14:tracePt t="43318" x="8051800" y="2451100"/>
          <p14:tracePt t="43334" x="8032750" y="2432050"/>
          <p14:tracePt t="43351" x="8020050" y="2432050"/>
          <p14:tracePt t="43404" x="8001000" y="2438400"/>
          <p14:tracePt t="43436" x="8001000" y="2444750"/>
          <p14:tracePt t="43444" x="8001000" y="2457450"/>
          <p14:tracePt t="43460" x="8001000" y="2470150"/>
          <p14:tracePt t="43476" x="8001000" y="2476500"/>
          <p14:tracePt t="43508" x="8001000" y="2482850"/>
          <p14:tracePt t="43524" x="8020050" y="2482850"/>
          <p14:tracePt t="43532" x="8032750" y="2482850"/>
          <p14:tracePt t="43540" x="8064500" y="2482850"/>
          <p14:tracePt t="43551" x="8128000" y="2463800"/>
          <p14:tracePt t="43568" x="8248650" y="2419350"/>
          <p14:tracePt t="43584" x="8350250" y="2374900"/>
          <p14:tracePt t="43601" x="8401050" y="2330450"/>
          <p14:tracePt t="43618" x="8426450" y="2324100"/>
          <p14:tracePt t="43634" x="8451850" y="2298700"/>
          <p14:tracePt t="43651" x="8477250" y="2279650"/>
          <p14:tracePt t="43652" x="8483600" y="2266950"/>
          <p14:tracePt t="43668" x="8509000" y="2241550"/>
          <p14:tracePt t="43684" x="8515350" y="2203450"/>
          <p14:tracePt t="43701" x="8515350" y="2159000"/>
          <p14:tracePt t="43718" x="8515350" y="2114550"/>
          <p14:tracePt t="43734" x="8515350" y="2070100"/>
          <p14:tracePt t="43751" x="8470900" y="2038350"/>
          <p14:tracePt t="43768" x="8413750" y="2019300"/>
          <p14:tracePt t="43784" x="8293100" y="1981200"/>
          <p14:tracePt t="43801" x="8235950" y="1974850"/>
          <p14:tracePt t="43818" x="8159750" y="1974850"/>
          <p14:tracePt t="43834" x="8096250" y="1974850"/>
          <p14:tracePt t="43851" x="7956550" y="1974850"/>
          <p14:tracePt t="43852" x="7867650" y="1974850"/>
          <p14:tracePt t="43868" x="7645400" y="1974850"/>
          <p14:tracePt t="43884" x="7385050" y="1974850"/>
          <p14:tracePt t="43901" x="7105650" y="2000250"/>
          <p14:tracePt t="43918" x="6750050" y="2070100"/>
          <p14:tracePt t="43934" x="6375400" y="2146300"/>
          <p14:tracePt t="43951" x="5994400" y="2235200"/>
          <p14:tracePt t="43968" x="5454650" y="2330450"/>
          <p14:tracePt t="43984" x="4921250" y="2400300"/>
          <p14:tracePt t="44001" x="4362450" y="2457450"/>
          <p14:tracePt t="44018" x="3759200" y="2457450"/>
          <p14:tracePt t="44034" x="3295650" y="2457450"/>
          <p14:tracePt t="44051" x="2825750" y="2330450"/>
          <p14:tracePt t="44068" x="2241550" y="2139950"/>
          <p14:tracePt t="44084" x="1936750" y="1981200"/>
          <p14:tracePt t="44101" x="1714500" y="1841500"/>
          <p14:tracePt t="44118" x="1568450" y="1714500"/>
          <p14:tracePt t="44134" x="1441450" y="1600200"/>
          <p14:tracePt t="44151" x="1377950" y="1536700"/>
          <p14:tracePt t="44168" x="1339850" y="1485900"/>
          <p14:tracePt t="44184" x="1327150" y="1460500"/>
          <p14:tracePt t="44201" x="1308100" y="1454150"/>
          <p14:tracePt t="44220" x="1301750" y="1441450"/>
          <p14:tracePt t="44276" x="1295400" y="1441450"/>
          <p14:tracePt t="44292" x="1276350" y="1428750"/>
          <p14:tracePt t="44308" x="1257300" y="1416050"/>
          <p14:tracePt t="44332" x="1250950" y="1409700"/>
          <p14:tracePt t="44388" x="1270000" y="1409700"/>
          <p14:tracePt t="44396" x="1308100" y="1409700"/>
          <p14:tracePt t="44404" x="1320800" y="1409700"/>
          <p14:tracePt t="44418" x="1365250" y="1409700"/>
          <p14:tracePt t="44434" x="1441450" y="1422400"/>
          <p14:tracePt t="44451" x="1555750" y="1435100"/>
          <p14:tracePt t="44468" x="1866900" y="1435100"/>
          <p14:tracePt t="44484" x="2178050" y="1435100"/>
          <p14:tracePt t="44501" x="2603500" y="1435100"/>
          <p14:tracePt t="44518" x="3276600" y="1435100"/>
          <p14:tracePt t="44534" x="3981450" y="1435100"/>
          <p14:tracePt t="44551" x="4552950" y="1435100"/>
          <p14:tracePt t="44568" x="4959350" y="1435100"/>
          <p14:tracePt t="44584" x="5270500" y="1492250"/>
          <p14:tracePt t="44601" x="5499100" y="1517650"/>
          <p14:tracePt t="44618" x="5664200" y="1555750"/>
          <p14:tracePt t="44634" x="5810250" y="1581150"/>
          <p14:tracePt t="44651" x="6019800" y="1581150"/>
          <p14:tracePt t="44668" x="6400800" y="1581150"/>
          <p14:tracePt t="44685" x="6610350" y="1581150"/>
          <p14:tracePt t="44701" x="6724650" y="1568450"/>
          <p14:tracePt t="44718" x="6762750" y="1562100"/>
          <p14:tracePt t="44735" x="6769100" y="1549400"/>
          <p14:tracePt t="44924" x="6731000" y="1562100"/>
          <p14:tracePt t="44932" x="6686550" y="1562100"/>
          <p14:tracePt t="44951" x="6597650" y="1587500"/>
          <p14:tracePt t="44968" x="6502400" y="1593850"/>
          <p14:tracePt t="44985" x="6432550" y="1593850"/>
          <p14:tracePt t="45001" x="6356350" y="1593850"/>
          <p14:tracePt t="45018" x="6299200" y="1593850"/>
          <p14:tracePt t="45035" x="6216650" y="1568450"/>
          <p14:tracePt t="45051" x="6159500" y="1549400"/>
          <p14:tracePt t="45068" x="6076950" y="1511300"/>
          <p14:tracePt t="45085" x="6007100" y="1504950"/>
          <p14:tracePt t="45101" x="5924550" y="1473200"/>
          <p14:tracePt t="45118" x="5854700" y="1454150"/>
          <p14:tracePt t="45135" x="5746750" y="1441450"/>
          <p14:tracePt t="45151" x="5664200" y="1422400"/>
          <p14:tracePt t="45168" x="5607050" y="1422400"/>
          <p14:tracePt t="45185" x="5505450" y="1422400"/>
          <p14:tracePt t="45201" x="5359400" y="1422400"/>
          <p14:tracePt t="45218" x="5187950" y="1422400"/>
          <p14:tracePt t="45235" x="5060950" y="1422400"/>
          <p14:tracePt t="45251" x="4953000" y="1422400"/>
          <p14:tracePt t="45268" x="4864100" y="1422400"/>
          <p14:tracePt t="45285" x="4819650" y="1422400"/>
          <p14:tracePt t="45301" x="4749800" y="1422400"/>
          <p14:tracePt t="45318" x="4737100" y="1416050"/>
          <p14:tracePt t="45335" x="4705350" y="1403350"/>
          <p14:tracePt t="45388" x="4699000" y="1397000"/>
          <p14:tracePt t="45404" x="4699000" y="1384300"/>
          <p14:tracePt t="45412" x="4699000" y="1365250"/>
          <p14:tracePt t="45420" x="4718050" y="1358900"/>
          <p14:tracePt t="45435" x="4768850" y="1333500"/>
          <p14:tracePt t="45451" x="4991100" y="1263650"/>
          <p14:tracePt t="45468" x="5461000" y="1149350"/>
          <p14:tracePt t="45485" x="5689600" y="1092200"/>
          <p14:tracePt t="45501" x="5886450" y="1054100"/>
          <p14:tracePt t="45518" x="6032500" y="1041400"/>
          <p14:tracePt t="45535" x="6153150" y="1041400"/>
          <p14:tracePt t="45551" x="6369050" y="1060450"/>
          <p14:tracePt t="45568" x="6635750" y="1130300"/>
          <p14:tracePt t="45585" x="6832600" y="1200150"/>
          <p14:tracePt t="45602" x="7004050" y="1250950"/>
          <p14:tracePt t="45618" x="7080250" y="1270000"/>
          <p14:tracePt t="45635" x="7105650" y="1276350"/>
          <p14:tracePt t="45651" x="7131050" y="1289050"/>
          <p14:tracePt t="45708" x="7118350" y="1314450"/>
          <p14:tracePt t="45724" x="7086600" y="1327150"/>
          <p14:tracePt t="45735" x="7067550" y="1346200"/>
          <p14:tracePt t="45751" x="7010400" y="1371600"/>
          <p14:tracePt t="45769" x="6902450" y="1416050"/>
          <p14:tracePt t="45785" x="6731000" y="1479550"/>
          <p14:tracePt t="45802" x="6515100" y="1562100"/>
          <p14:tracePt t="45818" x="6324600" y="1657350"/>
          <p14:tracePt t="45835" x="6153150" y="1733550"/>
          <p14:tracePt t="45851" x="6038850" y="1784350"/>
          <p14:tracePt t="45868" x="5962650" y="1809750"/>
          <p14:tracePt t="45885" x="5956300" y="1809750"/>
          <p14:tracePt t="45957" x="5956300" y="1790700"/>
          <p14:tracePt t="45964" x="6019800" y="1758950"/>
          <p14:tracePt t="45972" x="6096000" y="1720850"/>
          <p14:tracePt t="45985" x="6223000" y="1663700"/>
          <p14:tracePt t="46002" x="6457950" y="1581150"/>
          <p14:tracePt t="46018" x="6743700" y="1479550"/>
          <p14:tracePt t="46035" x="7010400" y="1409700"/>
          <p14:tracePt t="46052" x="7175500" y="1346200"/>
          <p14:tracePt t="46052" x="7258050" y="1308100"/>
          <p14:tracePt t="46068" x="7289800" y="1308100"/>
          <p14:tracePt t="46085" x="7302500" y="1308100"/>
          <p14:tracePt t="46101" x="7327900" y="1308100"/>
          <p14:tracePt t="46118" x="7353300" y="1314450"/>
          <p14:tracePt t="46135" x="7378700" y="1327150"/>
          <p14:tracePt t="46151" x="7385050" y="1339850"/>
          <p14:tracePt t="46168" x="7391400" y="1346200"/>
          <p14:tracePt t="46185" x="7397750" y="1352550"/>
          <p14:tracePt t="46201" x="7397750" y="1377950"/>
          <p14:tracePt t="46218" x="7397750" y="1384300"/>
          <p14:tracePt t="46235" x="7366000" y="1428750"/>
          <p14:tracePt t="46236" x="7346950" y="1447800"/>
          <p14:tracePt t="46252" x="7302500" y="1479550"/>
          <p14:tracePt t="46268" x="7150100" y="1625600"/>
          <p14:tracePt t="46285" x="7023100" y="1739900"/>
          <p14:tracePt t="46302" x="6845300" y="1860550"/>
          <p14:tracePt t="46318" x="6673850" y="1968500"/>
          <p14:tracePt t="46335" x="6438900" y="2095500"/>
          <p14:tracePt t="46351" x="6108700" y="2228850"/>
          <p14:tracePt t="46368" x="5810250" y="2311400"/>
          <p14:tracePt t="46385" x="5524500" y="2387600"/>
          <p14:tracePt t="46401" x="5226050" y="2470150"/>
          <p14:tracePt t="46418" x="4940300" y="2540000"/>
          <p14:tracePt t="46435" x="4660900" y="2584450"/>
          <p14:tracePt t="46452" x="4362450" y="2641600"/>
          <p14:tracePt t="46468" x="3911600" y="2667000"/>
          <p14:tracePt t="46485" x="3683000" y="2667000"/>
          <p14:tracePt t="46502" x="3492500" y="2667000"/>
          <p14:tracePt t="46518" x="3321050" y="2667000"/>
          <p14:tracePt t="46535" x="3155950" y="2705100"/>
          <p14:tracePt t="46552" x="3048000" y="2705100"/>
          <p14:tracePt t="46568" x="3022600" y="2705100"/>
          <p14:tracePt t="46585" x="2990850" y="2698750"/>
          <p14:tracePt t="46602" x="2959100" y="2692400"/>
          <p14:tracePt t="46619" x="2927350" y="2692400"/>
          <p14:tracePt t="46635" x="2901950" y="2673350"/>
          <p14:tracePt t="46652" x="2857500" y="2673350"/>
          <p14:tracePt t="46668" x="2774950" y="2673350"/>
          <p14:tracePt t="46685" x="2717800" y="2660650"/>
          <p14:tracePt t="46702" x="2641600" y="2660650"/>
          <p14:tracePt t="46718" x="2546350" y="2660650"/>
          <p14:tracePt t="46735" x="2425700" y="2667000"/>
          <p14:tracePt t="46752" x="2247900" y="2692400"/>
          <p14:tracePt t="46768" x="2038350" y="2705100"/>
          <p14:tracePt t="46785" x="1835150" y="2774950"/>
          <p14:tracePt t="46802" x="1638300" y="2825750"/>
          <p14:tracePt t="46818" x="1485900" y="2889250"/>
          <p14:tracePt t="46835" x="1295400" y="2901950"/>
          <p14:tracePt t="46852" x="1149350" y="2927350"/>
          <p14:tracePt t="46869" x="971550" y="2927350"/>
          <p14:tracePt t="46885" x="889000" y="2927350"/>
          <p14:tracePt t="46902" x="857250" y="2927350"/>
          <p14:tracePt t="46918" x="831850" y="2927350"/>
          <p14:tracePt t="46935" x="825500" y="2927350"/>
          <p14:tracePt t="46952" x="806450" y="2927350"/>
          <p14:tracePt t="46968" x="793750" y="2921000"/>
          <p14:tracePt t="46985" x="774700" y="2921000"/>
          <p14:tracePt t="47002" x="762000" y="2921000"/>
          <p14:tracePt t="47018" x="755650" y="2921000"/>
          <p14:tracePt t="47035" x="742950" y="2908300"/>
          <p14:tracePt t="47061" x="723900" y="2908300"/>
          <p14:tracePt t="47085" x="704850" y="2889250"/>
          <p14:tracePt t="47109" x="698500" y="2882900"/>
          <p14:tracePt t="47157" x="698500" y="2876550"/>
          <p14:tracePt t="47301" x="723900" y="2876550"/>
          <p14:tracePt t="47309" x="774700" y="2876550"/>
          <p14:tracePt t="47318" x="831850" y="2876550"/>
          <p14:tracePt t="47335" x="908050" y="2876550"/>
          <p14:tracePt t="47352" x="952500" y="2876550"/>
          <p14:tracePt t="47368" x="996950" y="2876550"/>
          <p14:tracePt t="47385" x="1028700" y="2876550"/>
          <p14:tracePt t="47402" x="1041400" y="2876550"/>
          <p14:tracePt t="47418" x="1066800" y="2876550"/>
          <p14:tracePt t="47435" x="1079500" y="2876550"/>
          <p14:tracePt t="47452" x="1111250" y="2876550"/>
          <p14:tracePt t="47469" x="1174750" y="2876550"/>
          <p14:tracePt t="47485" x="1289050" y="2844800"/>
          <p14:tracePt t="47502" x="1371600" y="2832100"/>
          <p14:tracePt t="47519" x="1511300" y="2819400"/>
          <p14:tracePt t="47535" x="1676400" y="2806700"/>
          <p14:tracePt t="47552" x="1784350" y="2781300"/>
          <p14:tracePt t="47568" x="1822450" y="2774950"/>
          <p14:tracePt t="47585" x="1828800" y="2774950"/>
          <p14:tracePt t="47602" x="1835150" y="2774950"/>
          <p14:tracePt t="47813" x="1847850" y="2781300"/>
          <p14:tracePt t="47829" x="1854200" y="2787650"/>
          <p14:tracePt t="47837" x="1860550" y="2787650"/>
          <p14:tracePt t="47853" x="1879600" y="2794000"/>
          <p14:tracePt t="47877" x="1885950" y="2794000"/>
          <p14:tracePt t="47885" x="1898650" y="2794000"/>
          <p14:tracePt t="47902" x="1905000" y="2794000"/>
          <p14:tracePt t="47919" x="1917700" y="2806700"/>
          <p14:tracePt t="47941" x="1924050" y="2813050"/>
          <p14:tracePt t="47973" x="1936750" y="2813050"/>
          <p14:tracePt t="47989" x="1943100" y="2819400"/>
          <p14:tracePt t="48053" x="1949450" y="2819400"/>
          <p14:tracePt t="48061" x="1962150" y="2819400"/>
          <p14:tracePt t="48069" x="1974850" y="2819400"/>
          <p14:tracePt t="48085" x="1981200" y="2819400"/>
          <p14:tracePt t="48102" x="1987550" y="2819400"/>
          <p14:tracePt t="48119" x="2000250" y="2819400"/>
          <p14:tracePt t="48141" x="2012950" y="2819400"/>
          <p14:tracePt t="48165" x="2019300" y="2819400"/>
          <p14:tracePt t="48181" x="2025650" y="2819400"/>
          <p14:tracePt t="48205" x="2038350" y="2819400"/>
          <p14:tracePt t="48245" x="2051050" y="2819400"/>
          <p14:tracePt t="48269" x="2057400" y="2819400"/>
          <p14:tracePt t="48293" x="2063750" y="2819400"/>
          <p14:tracePt t="48309" x="2076450" y="2819400"/>
          <p14:tracePt t="48333" x="2089150" y="2819400"/>
          <p14:tracePt t="48389" x="2108200" y="2825750"/>
          <p14:tracePt t="48501" x="2101850" y="2825750"/>
          <p14:tracePt t="48509" x="2076450" y="2825750"/>
          <p14:tracePt t="48519" x="2063750" y="2825750"/>
          <p14:tracePt t="48535" x="2025650" y="2819400"/>
          <p14:tracePt t="48552" x="1993900" y="2819400"/>
          <p14:tracePt t="48569" x="1924050" y="2819400"/>
          <p14:tracePt t="48585" x="1828800" y="2832100"/>
          <p14:tracePt t="48602" x="1727200" y="2832100"/>
          <p14:tracePt t="48619" x="1619250" y="2832100"/>
          <p14:tracePt t="48635" x="1549400" y="2832100"/>
          <p14:tracePt t="48652" x="1492250" y="2832100"/>
          <p14:tracePt t="48669" x="1460500" y="2832100"/>
          <p14:tracePt t="48685" x="1447800" y="2819400"/>
          <p14:tracePt t="48702" x="1428750" y="2819400"/>
          <p14:tracePt t="48719" x="1422400" y="2813050"/>
          <p14:tracePt t="48735" x="1409700" y="2813050"/>
          <p14:tracePt t="48752" x="1397000" y="2806700"/>
          <p14:tracePt t="48769" x="1384300" y="2806700"/>
          <p14:tracePt t="48785" x="1352550" y="2806700"/>
          <p14:tracePt t="48802" x="1320800" y="2806700"/>
          <p14:tracePt t="48819" x="1289050" y="2806700"/>
          <p14:tracePt t="48835" x="1263650" y="2806700"/>
          <p14:tracePt t="48852" x="1244600" y="2806700"/>
          <p14:tracePt t="48869" x="1231900" y="2806700"/>
          <p14:tracePt t="49109" x="1244600" y="2806700"/>
          <p14:tracePt t="49117" x="1295400" y="2806700"/>
          <p14:tracePt t="49136" x="1384300" y="2806700"/>
          <p14:tracePt t="49152" x="1511300" y="2806700"/>
          <p14:tracePt t="49169" x="1619250" y="2806700"/>
          <p14:tracePt t="49186" x="1739900" y="2806700"/>
          <p14:tracePt t="49202" x="1917700" y="2806700"/>
          <p14:tracePt t="49219" x="2190750" y="2806700"/>
          <p14:tracePt t="49236" x="2482850" y="2806700"/>
          <p14:tracePt t="49253" x="2813050" y="2806700"/>
          <p14:tracePt t="49253" x="2984500" y="2806700"/>
          <p14:tracePt t="49269" x="3308350" y="2806700"/>
          <p14:tracePt t="49285" x="3505200" y="2806700"/>
          <p14:tracePt t="49302" x="3556000" y="2806700"/>
          <p14:tracePt t="49319" x="3594100" y="2806700"/>
          <p14:tracePt t="49336" x="3600450" y="2806700"/>
          <p14:tracePt t="49352" x="3606800" y="2806700"/>
          <p14:tracePt t="49693" x="3613150" y="2800350"/>
          <p14:tracePt t="50078" x="3625850" y="2800350"/>
          <p14:tracePt t="50085" x="3632200" y="2800350"/>
          <p14:tracePt t="50102" x="3676650" y="2800350"/>
          <p14:tracePt t="50119" x="3727450" y="2800350"/>
          <p14:tracePt t="50136" x="3810000" y="2825750"/>
          <p14:tracePt t="50152" x="3854450" y="2825750"/>
          <p14:tracePt t="50169" x="3879850" y="2825750"/>
          <p14:tracePt t="50186" x="3892550" y="2832100"/>
          <p14:tracePt t="50205" x="3905250" y="2838450"/>
          <p14:tracePt t="50219" x="3911600" y="2838450"/>
          <p14:tracePt t="50236" x="3917950" y="2838450"/>
          <p14:tracePt t="50253" x="3930650" y="2844800"/>
          <p14:tracePt t="50269" x="3956050" y="2863850"/>
          <p14:tracePt t="50406" x="3962400" y="2863850"/>
          <p14:tracePt t="50421" x="3962400" y="2851150"/>
          <p14:tracePt t="50430" x="3962400" y="2838450"/>
          <p14:tracePt t="50437" x="3962400" y="2832100"/>
          <p14:tracePt t="50452" x="3962400" y="2813050"/>
          <p14:tracePt t="50469" x="3898900" y="2774950"/>
          <p14:tracePt t="50486" x="3848100" y="2762250"/>
          <p14:tracePt t="50503" x="3803650" y="2730500"/>
          <p14:tracePt t="50519" x="3771900" y="2730500"/>
          <p14:tracePt t="50536" x="3727450" y="2724150"/>
          <p14:tracePt t="50553" x="3683000" y="2724150"/>
          <p14:tracePt t="50569" x="3663950" y="2724150"/>
          <p14:tracePt t="50586" x="3644900" y="2730500"/>
          <p14:tracePt t="50646" x="3632200" y="2730500"/>
          <p14:tracePt t="50669" x="3625850" y="2736850"/>
          <p14:tracePt t="50694" x="3619500" y="2749550"/>
          <p14:tracePt t="50701" x="3613150" y="2749550"/>
          <p14:tracePt t="50709" x="3606800" y="2755900"/>
          <p14:tracePt t="50725" x="3600450" y="2755900"/>
          <p14:tracePt t="50736" x="3587750" y="2762250"/>
          <p14:tracePt t="50758" x="3581400" y="2768600"/>
          <p14:tracePt t="51302" x="3594100" y="2768600"/>
          <p14:tracePt t="51317" x="3600450" y="2762250"/>
          <p14:tracePt t="51326" x="3613150" y="2755900"/>
          <p14:tracePt t="51341" x="3625850" y="2755900"/>
          <p14:tracePt t="51353" x="3632200" y="2743200"/>
          <p14:tracePt t="51369" x="3638550" y="2736850"/>
          <p14:tracePt t="51386" x="3644900" y="2730500"/>
          <p14:tracePt t="51430" x="3657600" y="2730500"/>
          <p14:tracePt t="51438" x="3670300" y="2724150"/>
          <p14:tracePt t="52582" x="3695700" y="2698750"/>
          <p14:tracePt t="52590" x="3695700" y="2660650"/>
          <p14:tracePt t="52603" x="3695700" y="2603500"/>
          <p14:tracePt t="52620" x="3695700" y="2482850"/>
          <p14:tracePt t="52636" x="3695700" y="2355850"/>
          <p14:tracePt t="52653" x="3695700" y="2247900"/>
          <p14:tracePt t="52670" x="3695700" y="2165350"/>
          <p14:tracePt t="52686" x="3695700" y="2133600"/>
          <p14:tracePt t="52703" x="3695700" y="2127250"/>
          <p14:tracePt t="52720" x="3695700" y="2114550"/>
          <p14:tracePt t="52736" x="3695700" y="2089150"/>
          <p14:tracePt t="52753" x="3695700" y="2057400"/>
          <p14:tracePt t="52770" x="3695700" y="2032000"/>
          <p14:tracePt t="52786" x="3695700" y="1993900"/>
          <p14:tracePt t="52803" x="3695700" y="1955800"/>
          <p14:tracePt t="52820" x="3695700" y="1911350"/>
          <p14:tracePt t="52836" x="3695700" y="1866900"/>
          <p14:tracePt t="52853" x="3689350" y="1816100"/>
          <p14:tracePt t="52854" x="3689350" y="1797050"/>
          <p14:tracePt t="52870" x="3689350" y="1784350"/>
          <p14:tracePt t="52886" x="3689350" y="1758950"/>
          <p14:tracePt t="52990" x="3670300" y="1765300"/>
          <p14:tracePt t="53006" x="3663950" y="1790700"/>
          <p14:tracePt t="53022" x="3663950" y="1797050"/>
          <p14:tracePt t="53030" x="3663950" y="1822450"/>
          <p14:tracePt t="53038" x="3663950" y="1828800"/>
          <p14:tracePt t="53053" x="3657600" y="1847850"/>
          <p14:tracePt t="53070" x="3657600" y="1905000"/>
          <p14:tracePt t="53086" x="3644900" y="1962150"/>
          <p14:tracePt t="53103" x="3625850" y="2032000"/>
          <p14:tracePt t="53120" x="3619500" y="2127250"/>
          <p14:tracePt t="53136" x="3606800" y="2216150"/>
          <p14:tracePt t="53153" x="3606800" y="2273300"/>
          <p14:tracePt t="53170" x="3606800" y="2317750"/>
          <p14:tracePt t="53186" x="3606800" y="2349500"/>
          <p14:tracePt t="53203" x="3606800" y="2381250"/>
          <p14:tracePt t="53220" x="3606800" y="2406650"/>
          <p14:tracePt t="53237" x="3606800" y="2438400"/>
          <p14:tracePt t="53253" x="3606800" y="2482850"/>
          <p14:tracePt t="53270" x="3606800" y="2552700"/>
          <p14:tracePt t="53286" x="3606800" y="2609850"/>
          <p14:tracePt t="53303" x="3606800" y="2667000"/>
          <p14:tracePt t="53320" x="3606800" y="2717800"/>
          <p14:tracePt t="53336" x="3606800" y="2800350"/>
          <p14:tracePt t="53353" x="3606800" y="2851150"/>
          <p14:tracePt t="53370" x="3606800" y="2933700"/>
          <p14:tracePt t="53386" x="3606800" y="2997200"/>
          <p14:tracePt t="53403" x="3606800" y="3054350"/>
          <p14:tracePt t="53420" x="3606800" y="3117850"/>
          <p14:tracePt t="53437" x="3606800" y="3162300"/>
          <p14:tracePt t="53453" x="3606800" y="3219450"/>
          <p14:tracePt t="53470" x="3606800" y="3282950"/>
          <p14:tracePt t="53487" x="3606800" y="3327400"/>
          <p14:tracePt t="53503" x="3606800" y="3397250"/>
          <p14:tracePt t="53520" x="3619500" y="3448050"/>
          <p14:tracePt t="53537" x="3632200" y="3511550"/>
          <p14:tracePt t="53553" x="3632200" y="3594100"/>
          <p14:tracePt t="53570" x="3651250" y="3702050"/>
          <p14:tracePt t="53587" x="3670300" y="3797300"/>
          <p14:tracePt t="53603" x="3683000" y="3924300"/>
          <p14:tracePt t="53620" x="3708400" y="4038600"/>
          <p14:tracePt t="53637" x="3727450" y="4184650"/>
          <p14:tracePt t="53653" x="3752850" y="4318000"/>
          <p14:tracePt t="53670" x="3778250" y="4546600"/>
          <p14:tracePt t="53687" x="3803650" y="4692650"/>
          <p14:tracePt t="53703" x="3810000" y="4806950"/>
          <p14:tracePt t="53720" x="3822700" y="4946650"/>
          <p14:tracePt t="53737" x="3860800" y="5060950"/>
          <p14:tracePt t="53753" x="3867150" y="5156200"/>
          <p14:tracePt t="53770" x="3879850" y="5270500"/>
          <p14:tracePt t="53786" x="3905250" y="5378450"/>
          <p14:tracePt t="53803" x="3911600" y="5448300"/>
          <p14:tracePt t="53820" x="3924300" y="5518150"/>
          <p14:tracePt t="53837" x="3924300" y="5581650"/>
          <p14:tracePt t="53853" x="3924300" y="5638800"/>
          <p14:tracePt t="53870" x="3924300" y="5708650"/>
          <p14:tracePt t="53887" x="3924300" y="5727700"/>
          <p14:tracePt t="53903" x="3924300" y="5740400"/>
          <p14:tracePt t="53920" x="3924300" y="5746750"/>
          <p14:tracePt t="54023" x="3924300" y="5740400"/>
          <p14:tracePt t="54030" x="3924300" y="5715000"/>
          <p14:tracePt t="54038" x="3924300" y="5695950"/>
          <p14:tracePt t="54053" x="3924300" y="5657850"/>
          <p14:tracePt t="54070" x="3886200" y="5549900"/>
          <p14:tracePt t="54087" x="3879850" y="5454650"/>
          <p14:tracePt t="54103" x="3854450" y="5397500"/>
          <p14:tracePt t="54120" x="3854450" y="5327650"/>
          <p14:tracePt t="54137" x="3848100" y="5283200"/>
          <p14:tracePt t="54153" x="3848100" y="5226050"/>
          <p14:tracePt t="54170" x="3829050" y="5181600"/>
          <p14:tracePt t="54187" x="3829050" y="5124450"/>
          <p14:tracePt t="54203" x="3829050" y="5073650"/>
          <p14:tracePt t="54220" x="3829050" y="5003800"/>
          <p14:tracePt t="54237" x="3829050" y="4946650"/>
          <p14:tracePt t="54253" x="3829050" y="4895850"/>
          <p14:tracePt t="54270" x="3829050" y="4800600"/>
          <p14:tracePt t="54287" x="3829050" y="4743450"/>
          <p14:tracePt t="54303" x="3829050" y="4673600"/>
          <p14:tracePt t="54320" x="3829050" y="4610100"/>
          <p14:tracePt t="54337" x="3829050" y="4527550"/>
          <p14:tracePt t="54353" x="3829050" y="4464050"/>
          <p14:tracePt t="54370" x="3829050" y="4406900"/>
          <p14:tracePt t="54387" x="3829050" y="4330700"/>
          <p14:tracePt t="54403" x="3829050" y="4235450"/>
          <p14:tracePt t="54420" x="3829050" y="4133850"/>
          <p14:tracePt t="54437" x="3829050" y="4006850"/>
          <p14:tracePt t="54453" x="3829050" y="3886200"/>
          <p14:tracePt t="54470" x="3829050" y="3708400"/>
          <p14:tracePt t="54487" x="3829050" y="3625850"/>
          <p14:tracePt t="54503" x="3829050" y="3562350"/>
          <p14:tracePt t="54520" x="3829050" y="3517900"/>
          <p14:tracePt t="54537" x="3829050" y="3473450"/>
          <p14:tracePt t="54553" x="3829050" y="3441700"/>
          <p14:tracePt t="54570" x="3829050" y="3416300"/>
          <p14:tracePt t="54587" x="3829050" y="3371850"/>
          <p14:tracePt t="54604" x="3829050" y="3314700"/>
          <p14:tracePt t="54620" x="3829050" y="3270250"/>
          <p14:tracePt t="54637" x="3829050" y="3200400"/>
          <p14:tracePt t="54653" x="3829050" y="3136900"/>
          <p14:tracePt t="54670" x="3829050" y="3041650"/>
          <p14:tracePt t="54687" x="3829050" y="2984500"/>
          <p14:tracePt t="54703" x="3829050" y="2933700"/>
          <p14:tracePt t="54720" x="3829050" y="2876550"/>
          <p14:tracePt t="54737" x="3829050" y="2832100"/>
          <p14:tracePt t="54753" x="3829050" y="2787650"/>
          <p14:tracePt t="54770" x="3829050" y="2743200"/>
          <p14:tracePt t="54787" x="3829050" y="2698750"/>
          <p14:tracePt t="54804" x="3829050" y="2654300"/>
          <p14:tracePt t="54820" x="3829050" y="2616200"/>
          <p14:tracePt t="54837" x="3829050" y="2565400"/>
          <p14:tracePt t="54854" x="3829050" y="2533650"/>
          <p14:tracePt t="54855" x="3829050" y="2508250"/>
          <p14:tracePt t="54870" x="3822700" y="2470150"/>
          <p14:tracePt t="54887" x="3810000" y="2425700"/>
          <p14:tracePt t="54903" x="3810000" y="2393950"/>
          <p14:tracePt t="54920" x="3810000" y="2362200"/>
          <p14:tracePt t="54937" x="3810000" y="2324100"/>
          <p14:tracePt t="54953" x="3803650" y="2286000"/>
          <p14:tracePt t="54970" x="3803650" y="2266950"/>
          <p14:tracePt t="54987" x="3790950" y="2222500"/>
          <p14:tracePt t="55003" x="3790950" y="2190750"/>
          <p14:tracePt t="55020" x="3784600" y="2171700"/>
          <p14:tracePt t="55037" x="3784600" y="2159000"/>
          <p14:tracePt t="55054" x="3784600" y="2152650"/>
          <p14:tracePt t="55070" x="3784600" y="2133600"/>
          <p14:tracePt t="55087" x="3778250" y="2108200"/>
          <p14:tracePt t="55104" x="3771900" y="2101850"/>
          <p14:tracePt t="55120" x="3759200" y="2082800"/>
          <p14:tracePt t="55137" x="3759200" y="2076450"/>
          <p14:tracePt t="55154" x="3752850" y="2051050"/>
          <p14:tracePt t="55170" x="3752850" y="2038350"/>
          <p14:tracePt t="55187" x="3746500" y="2019300"/>
          <p14:tracePt t="55204" x="3746500" y="2000250"/>
          <p14:tracePt t="55220" x="3727450" y="1974850"/>
          <p14:tracePt t="55237" x="3727450" y="1955800"/>
          <p14:tracePt t="55254" x="3721100" y="1905000"/>
          <p14:tracePt t="55270" x="3714750" y="1841500"/>
          <p14:tracePt t="55287" x="3702050" y="1797050"/>
          <p14:tracePt t="55304" x="3702050" y="1778000"/>
          <p14:tracePt t="55320" x="3695700" y="1733550"/>
          <p14:tracePt t="55337" x="3683000" y="1727200"/>
          <p14:tracePt t="55423" x="3676650" y="1727200"/>
          <p14:tracePt t="55431" x="3670300" y="1727200"/>
          <p14:tracePt t="55463" x="3663950" y="1727200"/>
          <p14:tracePt t="55471" x="3644900" y="1746250"/>
          <p14:tracePt t="55486" x="3638550" y="1771650"/>
          <p14:tracePt t="55494" x="3625850" y="1803400"/>
          <p14:tracePt t="55504" x="3619500" y="1841500"/>
          <p14:tracePt t="55520" x="3575050" y="1917700"/>
          <p14:tracePt t="55537" x="3543300" y="2012950"/>
          <p14:tracePt t="55554" x="3511550" y="2095500"/>
          <p14:tracePt t="55570" x="3479800" y="2171700"/>
          <p14:tracePt t="55587" x="3473450" y="2216150"/>
          <p14:tracePt t="55604" x="3460750" y="2279650"/>
          <p14:tracePt t="55620" x="3441700" y="2330450"/>
          <p14:tracePt t="55637" x="3435350" y="2355850"/>
          <p14:tracePt t="55654" x="3429000" y="2387600"/>
          <p14:tracePt t="55670" x="3422650" y="2419350"/>
          <p14:tracePt t="55687" x="3422650" y="2425700"/>
          <p14:tracePt t="55704" x="3422650" y="2476500"/>
          <p14:tracePt t="55720" x="3422650" y="2559050"/>
          <p14:tracePt t="55737" x="3422650" y="2660650"/>
          <p14:tracePt t="55754" x="3422650" y="2717800"/>
          <p14:tracePt t="55770" x="3422650" y="2749550"/>
          <p14:tracePt t="55927" x="3422650" y="2762250"/>
          <p14:tracePt t="55959" x="3422650" y="2768600"/>
          <p14:tracePt t="55975" x="3422650" y="2781300"/>
          <p14:tracePt t="55999" x="3422650" y="2787650"/>
          <p14:tracePt t="56031" x="3422650" y="2800350"/>
          <p14:tracePt t="57711" x="3422650" y="2813050"/>
          <p14:tracePt t="57719" x="3435350" y="2813050"/>
          <p14:tracePt t="57738" x="3505200" y="2813050"/>
          <p14:tracePt t="57754" x="3581400" y="2813050"/>
          <p14:tracePt t="57771" x="3651250" y="2813050"/>
          <p14:tracePt t="57788" x="3759200" y="2755900"/>
          <p14:tracePt t="57804" x="3867150" y="2711450"/>
          <p14:tracePt t="57821" x="3987800" y="2635250"/>
          <p14:tracePt t="57838" x="4051300" y="2584450"/>
          <p14:tracePt t="57854" x="4083050" y="2546350"/>
          <p14:tracePt t="57871" x="4165600" y="2470150"/>
          <p14:tracePt t="57887" x="4203700" y="2419350"/>
          <p14:tracePt t="57904" x="4229100" y="2387600"/>
          <p14:tracePt t="57921" x="4248150" y="2336800"/>
          <p14:tracePt t="57938" x="4273550" y="2292350"/>
          <p14:tracePt t="57955" x="4292600" y="2247900"/>
          <p14:tracePt t="57971" x="4318000" y="2184400"/>
          <p14:tracePt t="57988" x="4324350" y="2152650"/>
          <p14:tracePt t="58004" x="4330700" y="2120900"/>
          <p14:tracePt t="58021" x="4337050" y="2095500"/>
          <p14:tracePt t="58038" x="4356100" y="2051050"/>
          <p14:tracePt t="58054" x="4375150" y="2025650"/>
          <p14:tracePt t="58071" x="4400550" y="1987550"/>
          <p14:tracePt t="58088" x="4413250" y="1968500"/>
          <p14:tracePt t="58104" x="4432300" y="1955800"/>
          <p14:tracePt t="58159" x="4438650" y="1955800"/>
          <p14:tracePt t="58183" x="4445000" y="1955800"/>
          <p14:tracePt t="58199" x="4451350" y="1955800"/>
          <p14:tracePt t="58207" x="4470400" y="1955800"/>
          <p14:tracePt t="58221" x="4476750" y="1955800"/>
          <p14:tracePt t="58238" x="4489450" y="1955800"/>
          <p14:tracePt t="58255" x="4514850" y="1955800"/>
          <p14:tracePt t="58256" x="4521200" y="1955800"/>
          <p14:tracePt t="58271" x="4552950" y="1955800"/>
          <p14:tracePt t="58288" x="4597400" y="1955800"/>
          <p14:tracePt t="58304" x="4667250" y="1936750"/>
          <p14:tracePt t="58321" x="4692650" y="1917700"/>
          <p14:tracePt t="58338" x="4705350" y="1911350"/>
          <p14:tracePt t="58354" x="4711700" y="1905000"/>
          <p14:tracePt t="58371" x="4718050" y="1892300"/>
          <p14:tracePt t="58388" x="4724400" y="1892300"/>
          <p14:tracePt t="58415" x="4737100" y="1892300"/>
          <p14:tracePt t="58431" x="4749800" y="1885950"/>
          <p14:tracePt t="58447" x="4756150" y="1879600"/>
          <p14:tracePt t="58455" x="4768850" y="1873250"/>
          <p14:tracePt t="58471" x="4775200" y="1854200"/>
          <p14:tracePt t="58488" x="4781550" y="1841500"/>
          <p14:tracePt t="58505" x="4781550" y="1816100"/>
          <p14:tracePt t="58521" x="4787900" y="1809750"/>
          <p14:tracePt t="58584" x="4781550" y="1809750"/>
          <p14:tracePt t="58591" x="4775200" y="1809750"/>
          <p14:tracePt t="58604" x="4756150" y="1822450"/>
          <p14:tracePt t="58621" x="4743450" y="1854200"/>
          <p14:tracePt t="58638" x="4711700" y="1879600"/>
          <p14:tracePt t="58654" x="4705350" y="1905000"/>
          <p14:tracePt t="58671" x="4679950" y="1955800"/>
          <p14:tracePt t="58688" x="4673600" y="1993900"/>
          <p14:tracePt t="58704" x="4673600" y="2025650"/>
          <p14:tracePt t="58721" x="4641850" y="2082800"/>
          <p14:tracePt t="58738" x="4635500" y="2114550"/>
          <p14:tracePt t="58754" x="4622800" y="2184400"/>
          <p14:tracePt t="58771" x="4591050" y="2254250"/>
          <p14:tracePt t="58788" x="4572000" y="2381250"/>
          <p14:tracePt t="58804" x="4533900" y="2501900"/>
          <p14:tracePt t="58821" x="4521200" y="2609850"/>
          <p14:tracePt t="58838" x="4521200" y="2667000"/>
          <p14:tracePt t="58854" x="4521200" y="2698750"/>
          <p14:tracePt t="58871" x="4521200" y="2730500"/>
          <p14:tracePt t="58888" x="4521200" y="2736850"/>
          <p14:tracePt t="58904" x="4521200" y="2743200"/>
          <p14:tracePt t="58921" x="4521200" y="2755900"/>
          <p14:tracePt t="58938" x="4540250" y="2768600"/>
          <p14:tracePt t="58955" x="4584700" y="2806700"/>
          <p14:tracePt t="58971" x="4641850" y="2844800"/>
          <p14:tracePt t="58988" x="4749800" y="2914650"/>
          <p14:tracePt t="59004" x="4857750" y="2997200"/>
          <p14:tracePt t="59021" x="4914900" y="3022600"/>
          <p14:tracePt t="59038" x="4940300" y="3041650"/>
          <p14:tracePt t="59054" x="4953000" y="3054350"/>
          <p14:tracePt t="59071" x="4972050" y="3054350"/>
          <p14:tracePt t="59088" x="4984750" y="3054350"/>
          <p14:tracePt t="59111" x="5003800" y="3048000"/>
          <p14:tracePt t="59127" x="5003800" y="3041650"/>
          <p14:tracePt t="59143" x="5022850" y="3016250"/>
          <p14:tracePt t="59167" x="5022850" y="3009900"/>
          <p14:tracePt t="59183" x="5022850" y="3003550"/>
          <p14:tracePt t="59191" x="5022850" y="2997200"/>
          <p14:tracePt t="59215" x="5022850" y="2978150"/>
          <p14:tracePt t="59408" x="5029200" y="2959100"/>
          <p14:tracePt t="59423" x="5041900" y="2933700"/>
          <p14:tracePt t="59431" x="5048250" y="2914650"/>
          <p14:tracePt t="59439" x="5067300" y="2882900"/>
          <p14:tracePt t="59455" x="5073650" y="2876550"/>
          <p14:tracePt t="59471" x="5092700" y="2851150"/>
          <p14:tracePt t="59559" x="5099050" y="2851150"/>
          <p14:tracePt t="61032" x="5105400" y="2844800"/>
          <p14:tracePt t="61056" x="5105400" y="2838450"/>
          <p14:tracePt t="61544" x="5111750" y="2832100"/>
          <p14:tracePt t="62176" x="5111750" y="2825750"/>
          <p14:tracePt t="62184" x="5111750" y="2806700"/>
          <p14:tracePt t="62200" x="5111750" y="2800350"/>
          <p14:tracePt t="62216" x="5105400" y="2787650"/>
          <p14:tracePt t="62721" x="5105400" y="2774950"/>
          <p14:tracePt t="62736" x="5111750" y="2768600"/>
          <p14:tracePt t="62752" x="5118100" y="2755900"/>
          <p14:tracePt t="62776" x="5124450" y="2743200"/>
          <p14:tracePt t="62808" x="5124450" y="2730500"/>
          <p14:tracePt t="62832" x="5137150" y="2724150"/>
          <p14:tracePt t="62864" x="5143500" y="2717800"/>
          <p14:tracePt t="63264" x="5143500" y="2724150"/>
          <p14:tracePt t="63296" x="5143500" y="2730500"/>
          <p14:tracePt t="63336" x="5130800" y="2736850"/>
          <p14:tracePt t="63344" x="5118100" y="2736850"/>
          <p14:tracePt t="63356" x="5111750" y="2736850"/>
          <p14:tracePt t="63372" x="5054600" y="2736850"/>
          <p14:tracePt t="63389" x="4997450" y="2755900"/>
          <p14:tracePt t="63406" x="4921250" y="2768600"/>
          <p14:tracePt t="63422" x="4851400" y="2774950"/>
          <p14:tracePt t="63439" x="4806950" y="2774950"/>
          <p14:tracePt t="63455" x="4743450" y="2774950"/>
          <p14:tracePt t="63472" x="4667250" y="2774950"/>
          <p14:tracePt t="63489" x="4610100" y="2755900"/>
          <p14:tracePt t="63505" x="4565650" y="2736850"/>
          <p14:tracePt t="63522" x="4514850" y="2711450"/>
          <p14:tracePt t="63539" x="4489450" y="2698750"/>
          <p14:tracePt t="63555" x="4457700" y="2686050"/>
          <p14:tracePt t="63572" x="4451350" y="2679700"/>
          <p14:tracePt t="63589" x="4425950" y="2673350"/>
          <p14:tracePt t="63605" x="4419600" y="2673350"/>
          <p14:tracePt t="63622" x="4406900" y="2673350"/>
          <p14:tracePt t="63639" x="4381500" y="2673350"/>
          <p14:tracePt t="63655" x="4337050" y="2673350"/>
          <p14:tracePt t="63673" x="4298950" y="2686050"/>
          <p14:tracePt t="63689" x="4260850" y="2698750"/>
          <p14:tracePt t="63705" x="4235450" y="2724150"/>
          <p14:tracePt t="63722" x="4171950" y="2762250"/>
          <p14:tracePt t="63739" x="4146550" y="2768600"/>
          <p14:tracePt t="63755" x="4089400" y="2787650"/>
          <p14:tracePt t="63772" x="4057650" y="2794000"/>
          <p14:tracePt t="63789" x="4044950" y="2806700"/>
          <p14:tracePt t="63806" x="4025900" y="2806700"/>
          <p14:tracePt t="63822" x="4019550" y="2806700"/>
          <p14:tracePt t="63839" x="3994150" y="2806700"/>
          <p14:tracePt t="63864" x="3987800" y="2806700"/>
          <p14:tracePt t="64041" x="4000500" y="2806700"/>
          <p14:tracePt t="64048" x="4006850" y="2806700"/>
          <p14:tracePt t="64056" x="4019550" y="2806700"/>
          <p14:tracePt t="64073" x="4038600" y="2806700"/>
          <p14:tracePt t="64089" x="4057650" y="2800350"/>
          <p14:tracePt t="64106" x="4070350" y="2800350"/>
          <p14:tracePt t="64122" x="4095750" y="2800350"/>
          <p14:tracePt t="64139" x="4108450" y="2800350"/>
          <p14:tracePt t="64156" x="4121150" y="2800350"/>
          <p14:tracePt t="64172" x="4140200" y="2806700"/>
          <p14:tracePt t="64189" x="4171950" y="2806700"/>
          <p14:tracePt t="64206" x="4197350" y="2806700"/>
          <p14:tracePt t="64222" x="4222750" y="2806700"/>
          <p14:tracePt t="64239" x="4235450" y="2806700"/>
          <p14:tracePt t="64256" x="4273550" y="2806700"/>
          <p14:tracePt t="64272" x="4279900" y="2806700"/>
          <p14:tracePt t="64289" x="4298950" y="2794000"/>
          <p14:tracePt t="64306" x="4305300" y="2787650"/>
          <p14:tracePt t="64322" x="4318000" y="2781300"/>
          <p14:tracePt t="64340" x="4343400" y="2774950"/>
          <p14:tracePt t="64356" x="4356100" y="2774950"/>
          <p14:tracePt t="64372" x="4394200" y="2774950"/>
          <p14:tracePt t="64389" x="4425950" y="2774950"/>
          <p14:tracePt t="64406" x="4470400" y="2762250"/>
          <p14:tracePt t="64422" x="4514850" y="2762250"/>
          <p14:tracePt t="64439" x="4546600" y="2755900"/>
          <p14:tracePt t="64456" x="4572000" y="2755900"/>
          <p14:tracePt t="64472" x="4603750" y="2755900"/>
          <p14:tracePt t="64489" x="4635500" y="2755900"/>
          <p14:tracePt t="64506" x="4648200" y="2749550"/>
          <p14:tracePt t="64522" x="4692650" y="2749550"/>
          <p14:tracePt t="64539" x="4718050" y="2749550"/>
          <p14:tracePt t="64556" x="4749800" y="2749550"/>
          <p14:tracePt t="64572" x="4768850" y="2749550"/>
          <p14:tracePt t="64589" x="4794250" y="2749550"/>
          <p14:tracePt t="64606" x="4800600" y="2749550"/>
          <p14:tracePt t="64622" x="4806950" y="2749550"/>
          <p14:tracePt t="64639" x="4826000" y="2749550"/>
          <p14:tracePt t="64656" x="4832350" y="2749550"/>
          <p14:tracePt t="64672" x="4857750" y="2768600"/>
          <p14:tracePt t="64689" x="4876800" y="2768600"/>
          <p14:tracePt t="64706" x="4889500" y="2774950"/>
          <p14:tracePt t="64729" x="4908550" y="2774950"/>
          <p14:tracePt t="64739" x="4914900" y="2774950"/>
          <p14:tracePt t="64756" x="4921250" y="2774950"/>
          <p14:tracePt t="64772" x="4946650" y="2774950"/>
          <p14:tracePt t="64789" x="4959350" y="2768600"/>
          <p14:tracePt t="64809" x="4965700" y="2768600"/>
          <p14:tracePt t="64833" x="4984750" y="2768600"/>
          <p14:tracePt t="64865" x="4991100" y="2768600"/>
          <p14:tracePt t="64897" x="4997450" y="2768600"/>
          <p14:tracePt t="65049" x="5003800" y="2768600"/>
          <p14:tracePt t="65065" x="5022850" y="2768600"/>
          <p14:tracePt t="65081" x="5029200" y="2768600"/>
          <p14:tracePt t="65089" x="5035550" y="2755900"/>
          <p14:tracePt t="65106" x="5041900" y="2755900"/>
          <p14:tracePt t="65123" x="5054600" y="2749550"/>
          <p14:tracePt t="65139" x="5067300" y="2749550"/>
          <p14:tracePt t="65156" x="5080000" y="2749550"/>
          <p14:tracePt t="65173" x="5092700" y="2749550"/>
          <p14:tracePt t="65189" x="5105400" y="2749550"/>
          <p14:tracePt t="65233" x="5111750" y="2749550"/>
          <p14:tracePt t="65273" x="5118100" y="2749550"/>
          <p14:tracePt t="65297" x="5130800" y="2749550"/>
          <p14:tracePt t="65321" x="5143500" y="2749550"/>
          <p14:tracePt t="65329" x="5149850" y="2749550"/>
          <p14:tracePt t="66345" x="5156200" y="2762250"/>
          <p14:tracePt t="66369" x="5143500" y="2774950"/>
          <p14:tracePt t="66889" x="5137150" y="2781300"/>
          <p14:tracePt t="67465" x="5130800" y="2781300"/>
          <p14:tracePt t="70226" x="5111750" y="2781300"/>
          <p14:tracePt t="70234" x="5099050" y="2781300"/>
          <p14:tracePt t="70242" x="5092700" y="2781300"/>
          <p14:tracePt t="70257" x="5086350" y="2781300"/>
          <p14:tracePt t="70274" x="5041900" y="2762250"/>
          <p14:tracePt t="70290" x="5035550" y="2762250"/>
          <p14:tracePt t="70307" x="5029200" y="2762250"/>
          <p14:tracePt t="70324" x="5016500" y="2762250"/>
          <p14:tracePt t="70346" x="5010150" y="2762250"/>
          <p14:tracePt t="70730" x="5022850" y="2762250"/>
          <p14:tracePt t="70818" x="5029200" y="2762250"/>
          <p14:tracePt t="70834" x="5035550" y="2762250"/>
          <p14:tracePt t="70842" x="5048250" y="2762250"/>
          <p14:tracePt t="70857" x="5060950" y="2762250"/>
          <p14:tracePt t="70874" x="5105400" y="2762250"/>
          <p14:tracePt t="70891" x="5156200" y="2743200"/>
          <p14:tracePt t="70907" x="5264150" y="2724150"/>
          <p14:tracePt t="70924" x="5372100" y="2711450"/>
          <p14:tracePt t="70941" x="5454650" y="2711450"/>
          <p14:tracePt t="70957" x="5505450" y="2711450"/>
          <p14:tracePt t="70974" x="5543550" y="2711450"/>
          <p14:tracePt t="70991" x="5556250" y="2711450"/>
          <p14:tracePt t="71007" x="5581650" y="2711450"/>
          <p14:tracePt t="71024" x="5600700" y="2711450"/>
          <p14:tracePt t="71041" x="5619750" y="2724150"/>
          <p14:tracePt t="71057" x="5664200" y="2724150"/>
          <p14:tracePt t="71074" x="5740400" y="2730500"/>
          <p14:tracePt t="71091" x="5829300" y="2743200"/>
          <p14:tracePt t="71107" x="5937250" y="2762250"/>
          <p14:tracePt t="71124" x="6045200" y="2762250"/>
          <p14:tracePt t="71141" x="6165850" y="2762250"/>
          <p14:tracePt t="71158" x="6261100" y="2762250"/>
          <p14:tracePt t="71174" x="6318250" y="2762250"/>
          <p14:tracePt t="71191" x="6362700" y="2762250"/>
          <p14:tracePt t="71207" x="6375400" y="2762250"/>
          <p14:tracePt t="71224" x="6394450" y="2755900"/>
          <p14:tracePt t="71241" x="6400800" y="2743200"/>
          <p14:tracePt t="71514" x="6419850" y="2743200"/>
          <p14:tracePt t="71530" x="6438900" y="2743200"/>
          <p14:tracePt t="71541" x="6477000" y="2711450"/>
          <p14:tracePt t="71557" x="6508750" y="2698750"/>
          <p14:tracePt t="71574" x="6546850" y="2667000"/>
          <p14:tracePt t="71627" x="6546850" y="2660650"/>
          <p14:tracePt t="71922" x="6546850" y="2635250"/>
          <p14:tracePt t="71930" x="6565900" y="2635250"/>
          <p14:tracePt t="71941" x="6616700" y="2641600"/>
          <p14:tracePt t="71957" x="6711950" y="2749550"/>
          <p14:tracePt t="71974" x="6743700" y="2787650"/>
          <p14:tracePt t="71991" x="6762750" y="2857500"/>
          <p14:tracePt t="72007" x="6788150" y="2901950"/>
          <p14:tracePt t="72024" x="6838950" y="2965450"/>
          <p14:tracePt t="72041" x="6877050" y="3009900"/>
          <p14:tracePt t="72058" x="6896100" y="3041650"/>
          <p14:tracePt t="72074" x="6927850" y="3079750"/>
          <p14:tracePt t="72138" x="6927850" y="3092450"/>
          <p14:tracePt t="72210" x="6927850" y="3098800"/>
          <p14:tracePt t="72218" x="6921500" y="3098800"/>
          <p14:tracePt t="72226" x="6915150" y="3098800"/>
          <p14:tracePt t="72426" x="6908800" y="3098800"/>
          <p14:tracePt t="72434" x="6908800" y="3079750"/>
          <p14:tracePt t="72442" x="6927850" y="3060700"/>
          <p14:tracePt t="72458" x="6997700" y="3028950"/>
          <p14:tracePt t="72475" x="7239000" y="2946400"/>
          <p14:tracePt t="72491" x="7454900" y="2870200"/>
          <p14:tracePt t="72508" x="7639050" y="2800350"/>
          <p14:tracePt t="72524" x="7791450" y="2749550"/>
          <p14:tracePt t="72541" x="7905750" y="2730500"/>
          <p14:tracePt t="72558" x="7950200" y="2711450"/>
          <p14:tracePt t="72574" x="7981950" y="2711450"/>
          <p14:tracePt t="72591" x="7994650" y="2711450"/>
          <p14:tracePt t="72608" x="8007350" y="2711450"/>
          <p14:tracePt t="72624" x="8013700" y="2711450"/>
          <p14:tracePt t="72641" x="8032750" y="2711450"/>
          <p14:tracePt t="72658" x="8045450" y="2711450"/>
          <p14:tracePt t="72674" x="8051800" y="2717800"/>
          <p14:tracePt t="72691" x="8064500" y="2717800"/>
          <p14:tracePt t="72708" x="8083550" y="2717800"/>
          <p14:tracePt t="72724" x="8102600" y="2730500"/>
          <p14:tracePt t="72741" x="8108950" y="2736850"/>
          <p14:tracePt t="72758" x="8128000" y="2743200"/>
          <p14:tracePt t="72774" x="8140700" y="2749550"/>
          <p14:tracePt t="72791" x="8140700" y="2755900"/>
          <p14:tracePt t="72808" x="8147050" y="2762250"/>
          <p14:tracePt t="72826" x="8153400" y="2774950"/>
          <p14:tracePt t="72859" x="8153400" y="2781300"/>
          <p14:tracePt t="72867" x="8159750" y="2787650"/>
          <p14:tracePt t="72875" x="8166100" y="2794000"/>
          <p14:tracePt t="72891" x="8166100" y="2800350"/>
          <p14:tracePt t="72908" x="8166100" y="2825750"/>
          <p14:tracePt t="72924" x="8166100" y="2857500"/>
          <p14:tracePt t="72941" x="8166100" y="2882900"/>
          <p14:tracePt t="72958" x="8159750" y="2889250"/>
          <p14:tracePt t="72974" x="8121650" y="2908300"/>
          <p14:tracePt t="72991" x="8089900" y="2921000"/>
          <p14:tracePt t="73008" x="8045450" y="2921000"/>
          <p14:tracePt t="73024" x="7988300" y="2933700"/>
          <p14:tracePt t="73041" x="7912100" y="2933700"/>
          <p14:tracePt t="73058" x="7854950" y="2933700"/>
          <p14:tracePt t="73059" x="7848600" y="2933700"/>
          <p14:tracePt t="73075" x="7816850" y="2933700"/>
          <p14:tracePt t="73091" x="7810500" y="2933700"/>
          <p14:tracePt t="73108" x="7785100" y="2933700"/>
          <p14:tracePt t="73124" x="7778750" y="2933700"/>
          <p14:tracePt t="73141" x="7747000" y="2914650"/>
          <p14:tracePt t="73158" x="7702550" y="2914650"/>
          <p14:tracePt t="73174" x="7658100" y="2914650"/>
          <p14:tracePt t="73191" x="7613650" y="2914650"/>
          <p14:tracePt t="73208" x="7569200" y="2914650"/>
          <p14:tracePt t="73224" x="7543800" y="2914650"/>
          <p14:tracePt t="73241" x="7524750" y="2914650"/>
          <p14:tracePt t="73258" x="7518400" y="2914650"/>
          <p14:tracePt t="73339" x="7512050" y="2914650"/>
          <p14:tracePt t="73347" x="7505700" y="2914650"/>
          <p14:tracePt t="73358" x="7486650" y="2914650"/>
          <p14:tracePt t="73374" x="7473950" y="2914650"/>
          <p14:tracePt t="73391" x="7448550" y="2914650"/>
          <p14:tracePt t="73408" x="7435850" y="2914650"/>
          <p14:tracePt t="73424" x="7423150" y="2908300"/>
          <p14:tracePt t="73441" x="7404100" y="2889250"/>
          <p14:tracePt t="73458" x="7404100" y="2882900"/>
          <p14:tracePt t="73547" x="7404100" y="2876550"/>
          <p14:tracePt t="73595" x="7423150" y="2876550"/>
          <p14:tracePt t="73651" x="7429500" y="2876550"/>
          <p14:tracePt t="73675" x="7435850" y="2876550"/>
          <p14:tracePt t="73691" x="7454900" y="2876550"/>
          <p14:tracePt t="73707" x="7461250" y="2870200"/>
          <p14:tracePt t="73715" x="7467600" y="2870200"/>
          <p14:tracePt t="73725" x="7473950" y="2863850"/>
          <p14:tracePt t="73741" x="7486650" y="2844800"/>
          <p14:tracePt t="73758" x="7512050" y="2832100"/>
          <p14:tracePt t="73775" x="7524750" y="2825750"/>
          <p14:tracePt t="73791" x="7550150" y="2813050"/>
          <p14:tracePt t="73808" x="7588250" y="2813050"/>
          <p14:tracePt t="73825" x="7594600" y="2813050"/>
          <p14:tracePt t="73841" x="7600950" y="2813050"/>
          <p14:tracePt t="73858" x="7626350" y="2813050"/>
          <p14:tracePt t="73883" x="7632700" y="2819400"/>
          <p14:tracePt t="74099" x="7632700" y="2825750"/>
          <p14:tracePt t="74107" x="7632700" y="2832100"/>
          <p14:tracePt t="74131" x="7632700" y="2838450"/>
          <p14:tracePt t="74141" x="7626350" y="2844800"/>
          <p14:tracePt t="74158" x="7626350" y="2863850"/>
          <p14:tracePt t="74175" x="7626350" y="2870200"/>
          <p14:tracePt t="74191" x="7626350" y="2882900"/>
          <p14:tracePt t="74208" x="7626350" y="2901950"/>
          <p14:tracePt t="74227" x="7626350" y="2908300"/>
          <p14:tracePt t="74243" x="7626350" y="2914650"/>
          <p14:tracePt t="74275" x="7626350" y="2921000"/>
          <p14:tracePt t="74291" x="7632700" y="2940050"/>
          <p14:tracePt t="74307" x="7645400" y="2959100"/>
          <p14:tracePt t="74315" x="7651750" y="2965450"/>
          <p14:tracePt t="74331" x="7651750" y="2978150"/>
          <p14:tracePt t="74355" x="7658100" y="2984500"/>
          <p14:tracePt t="74403" x="7664450" y="2997200"/>
          <p14:tracePt t="74467" x="7670800" y="2997200"/>
          <p14:tracePt t="74499" x="7677150" y="2990850"/>
          <p14:tracePt t="74627" x="7689850" y="2984500"/>
          <p14:tracePt t="74636" x="7696200" y="2978150"/>
          <p14:tracePt t="74643" x="7702550" y="2978150"/>
          <p14:tracePt t="74658" x="7708900" y="2971800"/>
          <p14:tracePt t="74675" x="7734300" y="2921000"/>
          <p14:tracePt t="74691" x="7753350" y="2895600"/>
          <p14:tracePt t="74708" x="7753350" y="2876550"/>
          <p14:tracePt t="74739" x="7753350" y="2870200"/>
          <p14:tracePt t="74763" x="7753350" y="2863850"/>
          <p14:tracePt t="74779" x="7753350" y="2857500"/>
          <p14:tracePt t="74787" x="7753350" y="2851150"/>
          <p14:tracePt t="74795" x="7753350" y="2832100"/>
          <p14:tracePt t="74809" x="7753350" y="2806700"/>
          <p14:tracePt t="74825" x="7740650" y="2768600"/>
          <p14:tracePt t="74841" x="7734300" y="2749550"/>
          <p14:tracePt t="74858" x="7708900" y="2724150"/>
          <p14:tracePt t="74875" x="7683500" y="2705100"/>
          <p14:tracePt t="74891" x="7664450" y="2705100"/>
          <p14:tracePt t="74908" x="7632700" y="2705100"/>
          <p14:tracePt t="74925" x="7607300" y="2705100"/>
          <p14:tracePt t="74941" x="7581900" y="2705100"/>
          <p14:tracePt t="74958" x="7537450" y="2705100"/>
          <p14:tracePt t="74975" x="7505700" y="2705100"/>
          <p14:tracePt t="74991" x="7473950" y="2705100"/>
          <p14:tracePt t="75011" x="7461250" y="2705100"/>
          <p14:tracePt t="75025" x="7448550" y="2705100"/>
          <p14:tracePt t="75042" x="7429500" y="2698750"/>
          <p14:tracePt t="75058" x="7423150" y="2698750"/>
          <p14:tracePt t="75075" x="7416800" y="2692400"/>
          <p14:tracePt t="75092" x="7397750" y="2692400"/>
          <p14:tracePt t="75108" x="7391400" y="2692400"/>
          <p14:tracePt t="75125" x="7385050" y="2679700"/>
          <p14:tracePt t="75147" x="7378700" y="2679700"/>
          <p14:tracePt t="75163" x="7359650" y="2679700"/>
          <p14:tracePt t="75179" x="7353300" y="2679700"/>
          <p14:tracePt t="75191" x="7346950" y="2679700"/>
          <p14:tracePt t="75208" x="7334250" y="2698750"/>
          <p14:tracePt t="75225" x="7315200" y="2724150"/>
          <p14:tracePt t="75242" x="7315200" y="2755900"/>
          <p14:tracePt t="75258" x="7315200" y="2781300"/>
          <p14:tracePt t="75275" x="7315200" y="2794000"/>
          <p14:tracePt t="75315" x="7315200" y="2800350"/>
          <p14:tracePt t="75331" x="7321550" y="2819400"/>
          <p14:tracePt t="75355" x="7340600" y="2819400"/>
          <p14:tracePt t="75363" x="7346950" y="2819400"/>
          <p14:tracePt t="75375" x="7353300" y="2819400"/>
          <p14:tracePt t="75392" x="7385050" y="2819400"/>
          <p14:tracePt t="75408" x="7410450" y="2819400"/>
          <p14:tracePt t="75425" x="7442200" y="2819400"/>
          <p14:tracePt t="75442" x="7480300" y="2819400"/>
          <p14:tracePt t="75458" x="7499350" y="2819400"/>
          <p14:tracePt t="75475" x="7543800" y="2825750"/>
          <p14:tracePt t="75492" x="7550150" y="2825750"/>
          <p14:tracePt t="75508" x="7562850" y="2825750"/>
          <p14:tracePt t="75525" x="7588250" y="2825750"/>
          <p14:tracePt t="75542" x="7600950" y="2825750"/>
          <p14:tracePt t="75558" x="7620000" y="2825750"/>
          <p14:tracePt t="75575" x="7639050" y="2825750"/>
          <p14:tracePt t="75592" x="7658100" y="2825750"/>
          <p14:tracePt t="75608" x="7664450" y="2819400"/>
          <p14:tracePt t="75625" x="7670800" y="2819400"/>
          <p14:tracePt t="75642" x="7683500" y="2819400"/>
          <p14:tracePt t="75658" x="7696200" y="2819400"/>
          <p14:tracePt t="75675" x="7715250" y="2813050"/>
          <p14:tracePt t="75692" x="7734300" y="2813050"/>
          <p14:tracePt t="75708" x="7747000" y="2806700"/>
          <p14:tracePt t="75725" x="7772400" y="2787650"/>
          <p14:tracePt t="75742" x="7785100" y="2781300"/>
          <p14:tracePt t="75759" x="7797800" y="2774950"/>
          <p14:tracePt t="75775" x="7804150" y="2755900"/>
          <p14:tracePt t="75792" x="7810500" y="2736850"/>
          <p14:tracePt t="75808" x="7816850" y="2717800"/>
          <p14:tracePt t="75826" x="7816850" y="2711450"/>
          <p14:tracePt t="75842" x="7823200" y="2705100"/>
          <p14:tracePt t="75875" x="7823200" y="2698750"/>
          <p14:tracePt t="75883" x="7816850" y="2692400"/>
          <p14:tracePt t="75899" x="7810500" y="2673350"/>
          <p14:tracePt t="75923" x="7791450" y="2667000"/>
          <p14:tracePt t="75931" x="7785100" y="2667000"/>
          <p14:tracePt t="75942" x="7778750" y="2667000"/>
          <p14:tracePt t="75958" x="7740650" y="2647950"/>
          <p14:tracePt t="75975" x="7727950" y="2641600"/>
          <p14:tracePt t="75992" x="7715250" y="2628900"/>
          <p14:tracePt t="76008" x="7696200" y="2628900"/>
          <p14:tracePt t="76026" x="7677150" y="2616200"/>
          <p14:tracePt t="76042" x="7664450" y="2616200"/>
          <p14:tracePt t="76058" x="7651750" y="2609850"/>
          <p14:tracePt t="76075" x="7613650" y="2609850"/>
          <p14:tracePt t="76092" x="7581900" y="2609850"/>
          <p14:tracePt t="76108" x="7531100" y="2635250"/>
          <p14:tracePt t="76125" x="7524750" y="2641600"/>
          <p14:tracePt t="76142" x="7505700" y="2641600"/>
          <p14:tracePt t="76158" x="7493000" y="2647950"/>
          <p14:tracePt t="76175" x="7480300" y="2654300"/>
          <p14:tracePt t="76192" x="7454900" y="2673350"/>
          <p14:tracePt t="76220" x="7435850" y="2679700"/>
          <p14:tracePt t="76228" x="7429500" y="2679700"/>
          <p14:tracePt t="76251" x="7423150" y="2679700"/>
          <p14:tracePt t="76299" x="7416800" y="2679700"/>
          <p14:tracePt t="76347" x="7410450" y="2686050"/>
          <p14:tracePt t="76379" x="7410450" y="2705100"/>
          <p14:tracePt t="76387" x="7397750" y="2711450"/>
          <p14:tracePt t="76403" x="7397750" y="2717800"/>
          <p14:tracePt t="76411" x="7397750" y="2724150"/>
          <p14:tracePt t="76425" x="7397750" y="2743200"/>
          <p14:tracePt t="76442" x="7397750" y="2755900"/>
          <p14:tracePt t="76458" x="7397750" y="2781300"/>
          <p14:tracePt t="76475" x="7397750" y="2800350"/>
          <p14:tracePt t="76492" x="7397750" y="2832100"/>
          <p14:tracePt t="76508" x="7397750" y="2844800"/>
          <p14:tracePt t="76525" x="7397750" y="2857500"/>
          <p14:tracePt t="76542" x="7404100" y="2863850"/>
          <p14:tracePt t="76558" x="7410450" y="2870200"/>
          <p14:tracePt t="76575" x="7423150" y="2882900"/>
          <p14:tracePt t="76628" x="7429500" y="2882900"/>
          <p14:tracePt t="76660" x="7448550" y="2882900"/>
          <p14:tracePt t="76675" x="7467600" y="2882900"/>
          <p14:tracePt t="76683" x="7473950" y="2882900"/>
          <p14:tracePt t="76692" x="7486650" y="2882900"/>
          <p14:tracePt t="76709" x="7493000" y="2882900"/>
          <p14:tracePt t="76725" x="7512050" y="2882900"/>
          <p14:tracePt t="76742" x="7518400" y="2882900"/>
          <p14:tracePt t="76759" x="7524750" y="2870200"/>
          <p14:tracePt t="76796" x="7543800" y="2876550"/>
          <p14:tracePt t="76804" x="7550150" y="2882900"/>
          <p14:tracePt t="76844" x="7562850" y="2882900"/>
          <p14:tracePt t="76851" x="7569200" y="2882900"/>
          <p14:tracePt t="76859" x="7581900" y="2882900"/>
          <p14:tracePt t="76883" x="7607300" y="2882900"/>
          <p14:tracePt t="76899" x="7613650" y="2882900"/>
          <p14:tracePt t="76915" x="7620000" y="2882900"/>
          <p14:tracePt t="76925" x="7632700" y="2882900"/>
          <p14:tracePt t="76942" x="7645400" y="2863850"/>
          <p14:tracePt t="76988" x="7651750" y="2863850"/>
          <p14:tracePt t="77044" x="7658100" y="2857500"/>
          <p14:tracePt t="77052" x="7664450" y="2844800"/>
          <p14:tracePt t="77067" x="7664450" y="2838450"/>
          <p14:tracePt t="77076" x="7664450" y="2832100"/>
          <p14:tracePt t="77108" x="7664450" y="2825750"/>
          <p14:tracePt t="77211" x="7664450" y="2819400"/>
          <p14:tracePt t="77219" x="7664450" y="2800350"/>
          <p14:tracePt t="77227" x="7670800" y="2794000"/>
          <p14:tracePt t="77242" x="7670800" y="2787650"/>
          <p14:tracePt t="77259" x="7683500" y="2781300"/>
          <p14:tracePt t="77380" x="7677150" y="2781300"/>
          <p14:tracePt t="77388" x="7658100" y="2781300"/>
          <p14:tracePt t="77395" x="7600950" y="2781300"/>
          <p14:tracePt t="77409" x="7562850" y="2781300"/>
          <p14:tracePt t="77425" x="7461250" y="2781300"/>
          <p14:tracePt t="77442" x="7353300" y="2781300"/>
          <p14:tracePt t="77459" x="7270750" y="2781300"/>
          <p14:tracePt t="77475" x="7150100" y="2806700"/>
          <p14:tracePt t="77492" x="7092950" y="2825750"/>
          <p14:tracePt t="77509" x="7054850" y="2844800"/>
          <p14:tracePt t="77526" x="7029450" y="2851150"/>
          <p14:tracePt t="77542" x="6985000" y="2851150"/>
          <p14:tracePt t="77559" x="6953250" y="2851150"/>
          <p14:tracePt t="77575" x="6921500" y="2851150"/>
          <p14:tracePt t="77592" x="6877050" y="2844800"/>
          <p14:tracePt t="77609" x="6858000" y="2838450"/>
          <p14:tracePt t="77625" x="6838950" y="2825750"/>
          <p14:tracePt t="77642" x="6826250" y="2806700"/>
          <p14:tracePt t="77659" x="6819900" y="2800350"/>
          <p14:tracePt t="77812" x="6819900" y="2794000"/>
          <p14:tracePt t="77820" x="6838950" y="2794000"/>
          <p14:tracePt t="77828" x="6864350" y="2794000"/>
          <p14:tracePt t="77842" x="6870700" y="2794000"/>
          <p14:tracePt t="77859" x="6908800" y="2794000"/>
          <p14:tracePt t="77876" x="6927850" y="2794000"/>
          <p14:tracePt t="77892" x="6959600" y="2794000"/>
          <p14:tracePt t="77909" x="6965950" y="2794000"/>
          <p14:tracePt t="77925" x="6997700" y="2794000"/>
          <p14:tracePt t="77942" x="7029450" y="2794000"/>
          <p14:tracePt t="77959" x="7048500" y="2794000"/>
          <p14:tracePt t="77976" x="7080250" y="2794000"/>
          <p14:tracePt t="77992" x="7105650" y="2794000"/>
          <p14:tracePt t="78009" x="7112000" y="2794000"/>
          <p14:tracePt t="78025" x="7118350" y="2794000"/>
          <p14:tracePt t="78042" x="7124700" y="2794000"/>
          <p14:tracePt t="78059" x="7150100" y="2794000"/>
          <p14:tracePt t="78076" x="7188200" y="2794000"/>
          <p14:tracePt t="78092" x="7219950" y="2794000"/>
          <p14:tracePt t="78109" x="7232650" y="2794000"/>
          <p14:tracePt t="78126" x="7264400" y="2794000"/>
          <p14:tracePt t="78142" x="7277100" y="2794000"/>
          <p14:tracePt t="78159" x="7296150" y="2794000"/>
          <p14:tracePt t="78176" x="7302500" y="2794000"/>
          <p14:tracePt t="78204" x="7315200" y="2794000"/>
          <p14:tracePt t="78220" x="7321550" y="2794000"/>
          <p14:tracePt t="78228" x="7334250" y="2794000"/>
          <p14:tracePt t="78242" x="7340600" y="2794000"/>
          <p14:tracePt t="78259" x="7353300" y="2794000"/>
          <p14:tracePt t="78276" x="7378700" y="2794000"/>
          <p14:tracePt t="78292" x="7397750" y="2794000"/>
          <p14:tracePt t="78309" x="7410450" y="2794000"/>
          <p14:tracePt t="78412" x="7416800" y="2794000"/>
          <p14:tracePt t="78420" x="7429500" y="2787650"/>
          <p14:tracePt t="78452" x="7448550" y="2787650"/>
          <p14:tracePt t="78460" x="7467600" y="2768600"/>
          <p14:tracePt t="78468" x="7480300" y="2762250"/>
          <p14:tracePt t="78476" x="7493000" y="2762250"/>
          <p14:tracePt t="78492" x="7537450" y="2749550"/>
          <p14:tracePt t="78509" x="7556500" y="2743200"/>
          <p14:tracePt t="78526" x="7562850" y="2743200"/>
          <p14:tracePt t="78548" x="7575550" y="2743200"/>
          <p14:tracePt t="78564" x="7581900" y="2743200"/>
          <p14:tracePt t="78596" x="7594600" y="2743200"/>
          <p14:tracePt t="78620" x="7600950" y="2743200"/>
          <p14:tracePt t="78676" x="7613650" y="2743200"/>
          <p14:tracePt t="78692" x="7620000" y="2755900"/>
          <p14:tracePt t="78708" x="7626350" y="2762250"/>
          <p14:tracePt t="78812" x="7639050" y="2768600"/>
          <p14:tracePt t="79716" x="7645400" y="2774950"/>
          <p14:tracePt t="79724" x="7645400" y="2794000"/>
          <p14:tracePt t="79743" x="7645400" y="2800350"/>
          <p14:tracePt t="79759" x="7645400" y="2806700"/>
          <p14:tracePt t="80252" x="7645400" y="2813050"/>
          <p14:tracePt t="80268" x="7632700" y="2813050"/>
          <p14:tracePt t="80285" x="7626350" y="2813050"/>
          <p14:tracePt t="80293" x="7620000" y="2813050"/>
          <p14:tracePt t="80309" x="7594600" y="2800350"/>
          <p14:tracePt t="80326" x="7588250" y="2800350"/>
          <p14:tracePt t="80428" x="7581900" y="2800350"/>
          <p14:tracePt t="80452" x="7575550" y="2800350"/>
          <p14:tracePt t="80492" x="7556500" y="2800350"/>
          <p14:tracePt t="80508" x="7550150" y="2794000"/>
          <p14:tracePt t="80524" x="7543800" y="2787650"/>
          <p14:tracePt t="80541" x="7524750" y="2781300"/>
          <p14:tracePt t="80557" x="7518400" y="2781300"/>
          <p14:tracePt t="80588" x="7512050" y="2781300"/>
          <p14:tracePt t="80596" x="7505700" y="2781300"/>
          <p14:tracePt t="80604" x="7480300" y="2781300"/>
          <p14:tracePt t="80612" x="7461250" y="2781300"/>
          <p14:tracePt t="80626" x="7435850" y="2781300"/>
          <p14:tracePt t="80643" x="7378700" y="2781300"/>
          <p14:tracePt t="80660" x="7308850" y="2749550"/>
          <p14:tracePt t="80677" x="7175500" y="2736850"/>
          <p14:tracePt t="80693" x="7067550" y="2730500"/>
          <p14:tracePt t="80710" x="6953250" y="2705100"/>
          <p14:tracePt t="80726" x="6826250" y="2679700"/>
          <p14:tracePt t="80743" x="6781800" y="2679700"/>
          <p14:tracePt t="80759" x="6743700" y="2673350"/>
          <p14:tracePt t="80776" x="6724650" y="2654300"/>
          <p14:tracePt t="80793" x="6705600" y="2654300"/>
          <p14:tracePt t="80809" x="6686550" y="2647950"/>
          <p14:tracePt t="80826" x="6661150" y="2641600"/>
          <p14:tracePt t="80843" x="6648450" y="2641600"/>
          <p14:tracePt t="80859" x="6635750" y="2641600"/>
          <p14:tracePt t="80876" x="6623050" y="2641600"/>
          <p14:tracePt t="80924" x="6616700" y="2641600"/>
          <p14:tracePt t="80973" x="6610350" y="2641600"/>
          <p14:tracePt t="81021" x="6610350" y="2654300"/>
          <p14:tracePt t="81044" x="6623050" y="2654300"/>
          <p14:tracePt t="81069" x="6629400" y="2660650"/>
          <p14:tracePt t="81076" x="6635750" y="2660650"/>
          <p14:tracePt t="81084" x="6648450" y="2673350"/>
          <p14:tracePt t="81108" x="6667500" y="2692400"/>
          <p14:tracePt t="81124" x="6673850" y="2698750"/>
          <p14:tracePt t="81173" x="6699250" y="2705100"/>
          <p14:tracePt t="81205" x="6711950" y="2711450"/>
          <p14:tracePt t="81221" x="6718300" y="2711450"/>
          <p14:tracePt t="81236" x="6731000" y="2711450"/>
          <p14:tracePt t="81244" x="6737350" y="2711450"/>
          <p14:tracePt t="81260" x="6750050" y="2717800"/>
          <p14:tracePt t="81276" x="6756400" y="2730500"/>
          <p14:tracePt t="81309" x="6769100" y="2730500"/>
          <p14:tracePt t="81317" x="6775450" y="2736850"/>
          <p14:tracePt t="81381" x="6788150" y="2736850"/>
          <p14:tracePt t="81397" x="6794500" y="2736850"/>
          <p14:tracePt t="81405" x="6807200" y="2736850"/>
          <p14:tracePt t="81413" x="6813550" y="2736850"/>
          <p14:tracePt t="81426" x="6826250" y="2736850"/>
          <p14:tracePt t="81443" x="6858000" y="2736850"/>
          <p14:tracePt t="81460" x="6908800" y="2736850"/>
          <p14:tracePt t="81461" x="6921500" y="2736850"/>
          <p14:tracePt t="81476" x="6953250" y="2730500"/>
          <p14:tracePt t="81493" x="6972300" y="2730500"/>
          <p14:tracePt t="81510" x="6991350" y="2730500"/>
          <p14:tracePt t="81526" x="7010400" y="2730500"/>
          <p14:tracePt t="81543" x="7029450" y="2730500"/>
          <p14:tracePt t="81560" x="7067550" y="2724150"/>
          <p14:tracePt t="81576" x="7092950" y="2724150"/>
          <p14:tracePt t="81593" x="7118350" y="2724150"/>
          <p14:tracePt t="81610" x="7137400" y="2724150"/>
          <p14:tracePt t="81626" x="7156450" y="2717800"/>
          <p14:tracePt t="81643" x="7188200" y="2705100"/>
          <p14:tracePt t="81677" x="7200900" y="2698750"/>
          <p14:tracePt t="81684" x="7213600" y="2692400"/>
          <p14:tracePt t="81709" x="7219950" y="2692400"/>
          <p14:tracePt t="81716" x="7226300" y="2692400"/>
          <p14:tracePt t="81733" x="7232650" y="2692400"/>
          <p14:tracePt t="81748" x="7251700" y="2679700"/>
          <p14:tracePt t="81764" x="7258050" y="2679700"/>
          <p14:tracePt t="81789" x="7264400" y="2679700"/>
          <p14:tracePt t="81797" x="7270750" y="2679700"/>
          <p14:tracePt t="81810" x="7277100" y="2686050"/>
          <p14:tracePt t="81826" x="7296150" y="2686050"/>
          <p14:tracePt t="81843" x="7308850" y="2686050"/>
          <p14:tracePt t="81860" x="7334250" y="2686050"/>
          <p14:tracePt t="81877" x="7372350" y="2686050"/>
          <p14:tracePt t="81893" x="7391400" y="2686050"/>
          <p14:tracePt t="81910" x="7397750" y="2686050"/>
          <p14:tracePt t="81926" x="7416800" y="2686050"/>
          <p14:tracePt t="81943" x="7429500" y="2686050"/>
          <p14:tracePt t="81960" x="7435850" y="2686050"/>
          <p14:tracePt t="81976" x="7448550" y="2686050"/>
          <p14:tracePt t="82013" x="7454900" y="2686050"/>
          <p14:tracePt t="82037" x="7467600" y="2686050"/>
          <p14:tracePt t="82101" x="7473950" y="2686050"/>
          <p14:tracePt t="82117" x="7480300" y="2692400"/>
          <p14:tracePt t="82141" x="7486650" y="2692400"/>
          <p14:tracePt t="82165" x="7493000" y="2692400"/>
          <p14:tracePt t="82189" x="7512050" y="2692400"/>
          <p14:tracePt t="82197" x="7524750" y="2692400"/>
          <p14:tracePt t="82213" x="7543800" y="2692400"/>
          <p14:tracePt t="82221" x="7550150" y="2692400"/>
          <p14:tracePt t="82229" x="7569200" y="2692400"/>
          <p14:tracePt t="82243" x="7575550" y="2692400"/>
          <p14:tracePt t="82260" x="7581900" y="2692400"/>
          <p14:tracePt t="82285" x="7588250" y="2692400"/>
          <p14:tracePt t="82469" x="7607300" y="2692400"/>
          <p14:tracePt t="82525" x="7613650" y="2692400"/>
          <p14:tracePt t="82565" x="7620000" y="2692400"/>
          <p14:tracePt t="82605" x="7620000" y="2698750"/>
          <p14:tracePt t="82629" x="7620000" y="2711450"/>
          <p14:tracePt t="82661" x="7620000" y="2724150"/>
          <p14:tracePt t="82693" x="7620000" y="2730500"/>
          <p14:tracePt t="82733" x="7620000" y="2736850"/>
          <p14:tracePt t="82765" x="7613650" y="2743200"/>
          <p14:tracePt t="83277" x="7613650" y="2749550"/>
          <p14:tracePt t="83325" x="7620000" y="2755900"/>
          <p14:tracePt t="84262" x="7607300" y="2768600"/>
          <p14:tracePt t="84365" x="7600950" y="2774950"/>
          <p14:tracePt t="85117" x="7588250" y="2762250"/>
          <p14:tracePt t="85125" x="7575550" y="2762250"/>
          <p14:tracePt t="85144" x="7556500" y="2749550"/>
          <p14:tracePt t="85160" x="7537450" y="2749550"/>
          <p14:tracePt t="85177" x="7524750" y="2743200"/>
          <p14:tracePt t="85693" x="7512050" y="2743200"/>
          <p14:tracePt t="85701" x="7499350" y="2743200"/>
          <p14:tracePt t="85717" x="7493000" y="2743200"/>
          <p14:tracePt t="85727" x="7486650" y="2743200"/>
          <p14:tracePt t="85744" x="7454900" y="2724150"/>
          <p14:tracePt t="85766" x="7435850" y="2711450"/>
          <p14:tracePt t="85781" x="7429500" y="2711450"/>
          <p14:tracePt t="86054" x="7423150" y="2711450"/>
          <p14:tracePt t="86069" x="7423150" y="2724150"/>
          <p14:tracePt t="86077" x="7423150" y="2736850"/>
          <p14:tracePt t="86094" x="7423150" y="2749550"/>
          <p14:tracePt t="86111" x="7423150" y="2768600"/>
          <p14:tracePt t="86127" x="7429500" y="2800350"/>
          <p14:tracePt t="86206" x="7429500" y="2781300"/>
          <p14:tracePt t="86214" x="7429500" y="2730500"/>
          <p14:tracePt t="86228" x="7429500" y="2673350"/>
          <p14:tracePt t="86244" x="7429500" y="2597150"/>
          <p14:tracePt t="86261" x="7416800" y="2501900"/>
          <p14:tracePt t="86278" x="7397750" y="2381250"/>
          <p14:tracePt t="86294" x="7385050" y="2355850"/>
          <p14:tracePt t="86311" x="7366000" y="2298700"/>
          <p14:tracePt t="86327" x="7359650" y="2241550"/>
          <p14:tracePt t="86344" x="7346950" y="2184400"/>
          <p14:tracePt t="86361" x="7340600" y="2139950"/>
          <p14:tracePt t="86377" x="7340600" y="2063750"/>
          <p14:tracePt t="86394" x="7340600" y="2006600"/>
          <p14:tracePt t="86411" x="7340600" y="1962150"/>
          <p14:tracePt t="86427" x="7340600" y="1917700"/>
          <p14:tracePt t="86444" x="7340600" y="1879600"/>
          <p14:tracePt t="86462" x="7340600" y="1873250"/>
          <p14:tracePt t="86534" x="7340600" y="1892300"/>
          <p14:tracePt t="86542" x="7340600" y="1917700"/>
          <p14:tracePt t="86561" x="7340600" y="1974850"/>
          <p14:tracePt t="86577" x="7340600" y="2032000"/>
          <p14:tracePt t="86594" x="7340600" y="2095500"/>
          <p14:tracePt t="86611" x="7340600" y="2178050"/>
          <p14:tracePt t="86628" x="7340600" y="2254250"/>
          <p14:tracePt t="86644" x="7340600" y="2362200"/>
          <p14:tracePt t="86661" x="7340600" y="2438400"/>
          <p14:tracePt t="86678" x="7340600" y="2552700"/>
          <p14:tracePt t="86694" x="7340600" y="2597150"/>
          <p14:tracePt t="86711" x="7340600" y="2641600"/>
          <p14:tracePt t="86728" x="7340600" y="2660650"/>
          <p14:tracePt t="86744" x="7340600" y="2705100"/>
          <p14:tracePt t="86761" x="7359650" y="2749550"/>
          <p14:tracePt t="86778" x="7372350" y="2794000"/>
          <p14:tracePt t="86794" x="7378700" y="2863850"/>
          <p14:tracePt t="86811" x="7385050" y="2921000"/>
          <p14:tracePt t="86828" x="7423150" y="3016250"/>
          <p14:tracePt t="86844" x="7429500" y="3098800"/>
          <p14:tracePt t="86861" x="7461250" y="3194050"/>
          <p14:tracePt t="86862" x="7461250" y="3251200"/>
          <p14:tracePt t="86878" x="7473950" y="3359150"/>
          <p14:tracePt t="86894" x="7486650" y="3441700"/>
          <p14:tracePt t="86911" x="7493000" y="3505200"/>
          <p14:tracePt t="86928" x="7512050" y="3562350"/>
          <p14:tracePt t="86944" x="7524750" y="3632200"/>
          <p14:tracePt t="86961" x="7543800" y="3702050"/>
          <p14:tracePt t="86978" x="7575550" y="3797300"/>
          <p14:tracePt t="86994" x="7581900" y="3854450"/>
          <p14:tracePt t="87011" x="7620000" y="3956050"/>
          <p14:tracePt t="87028" x="7639050" y="4051300"/>
          <p14:tracePt t="87044" x="7651750" y="4133850"/>
          <p14:tracePt t="87061" x="7683500" y="4216400"/>
          <p14:tracePt t="87078" x="7702550" y="4311650"/>
          <p14:tracePt t="87094" x="7715250" y="4356100"/>
          <p14:tracePt t="87111" x="7740650" y="4425950"/>
          <p14:tracePt t="87128" x="7747000" y="4483100"/>
          <p14:tracePt t="87145" x="7766050" y="4552950"/>
          <p14:tracePt t="87161" x="7778750" y="4610100"/>
          <p14:tracePt t="87178" x="7785100" y="4673600"/>
          <p14:tracePt t="87194" x="7785100" y="4743450"/>
          <p14:tracePt t="87211" x="7791450" y="4787900"/>
          <p14:tracePt t="87228" x="7791450" y="4832350"/>
          <p14:tracePt t="87244" x="7810500" y="4864100"/>
          <p14:tracePt t="87261" x="7810500" y="4889500"/>
          <p14:tracePt t="87278" x="7810500" y="4927600"/>
          <p14:tracePt t="87294" x="7810500" y="4953000"/>
          <p14:tracePt t="87311" x="7810500" y="4978400"/>
          <p14:tracePt t="87328" x="7810500" y="5003800"/>
          <p14:tracePt t="87344" x="7810500" y="5010150"/>
          <p14:tracePt t="87361" x="7810500" y="5029200"/>
          <p14:tracePt t="87494" x="7810500" y="5035550"/>
          <p14:tracePt t="87590" x="7810500" y="5022850"/>
          <p14:tracePt t="87598" x="7810500" y="5016500"/>
          <p14:tracePt t="87611" x="7804150" y="4997450"/>
          <p14:tracePt t="87628" x="7797800" y="4984750"/>
          <p14:tracePt t="87644" x="7785100" y="4953000"/>
          <p14:tracePt t="87661" x="7772400" y="4933950"/>
          <p14:tracePt t="87678" x="7766050" y="4914900"/>
          <p14:tracePt t="87694" x="7740650" y="4870450"/>
          <p14:tracePt t="87711" x="7721600" y="4813300"/>
          <p14:tracePt t="87728" x="7689850" y="4718050"/>
          <p14:tracePt t="87744" x="7689850" y="4591050"/>
          <p14:tracePt t="87761" x="7689850" y="4451350"/>
          <p14:tracePt t="87778" x="7689850" y="4343400"/>
          <p14:tracePt t="87794" x="7689850" y="4273550"/>
          <p14:tracePt t="87811" x="7702550" y="4229100"/>
          <p14:tracePt t="87828" x="7708900" y="4197350"/>
          <p14:tracePt t="87844" x="7727950" y="4171950"/>
          <p14:tracePt t="87861" x="7727950" y="4165600"/>
          <p14:tracePt t="87878" x="7740650" y="4127500"/>
          <p14:tracePt t="87894" x="7753350" y="4070350"/>
          <p14:tracePt t="87911" x="7778750" y="4000500"/>
          <p14:tracePt t="87928" x="7791450" y="3822700"/>
          <p14:tracePt t="87945" x="7791450" y="3651250"/>
          <p14:tracePt t="87961" x="7791450" y="3454400"/>
          <p14:tracePt t="87978" x="7791450" y="3346450"/>
          <p14:tracePt t="87994" x="7791450" y="3282950"/>
          <p14:tracePt t="88011" x="7791450" y="3244850"/>
          <p14:tracePt t="88028" x="7791450" y="3225800"/>
          <p14:tracePt t="88045" x="7791450" y="3200400"/>
          <p14:tracePt t="88061" x="7791450" y="3136900"/>
          <p14:tracePt t="88078" x="7791450" y="3003550"/>
          <p14:tracePt t="88094" x="7791450" y="2825750"/>
          <p14:tracePt t="88111" x="7791450" y="2616200"/>
          <p14:tracePt t="88128" x="7791450" y="2393950"/>
          <p14:tracePt t="88145" x="7791450" y="2247900"/>
          <p14:tracePt t="88161" x="7791450" y="2171700"/>
          <p14:tracePt t="88178" x="7791450" y="2152650"/>
          <p14:tracePt t="88195" x="7791450" y="2146300"/>
          <p14:tracePt t="88718" x="7791450" y="2165350"/>
          <p14:tracePt t="88726" x="7785100" y="2171700"/>
          <p14:tracePt t="88746" x="7759700" y="2228850"/>
          <p14:tracePt t="88762" x="7727950" y="2260600"/>
          <p14:tracePt t="88778" x="7715250" y="2286000"/>
          <p14:tracePt t="88795" x="7683500" y="2330450"/>
          <p14:tracePt t="88811" x="7658100" y="2393950"/>
          <p14:tracePt t="88828" x="7639050" y="2438400"/>
          <p14:tracePt t="88845" x="7620000" y="2482850"/>
          <p14:tracePt t="88861" x="7600950" y="2540000"/>
          <p14:tracePt t="88878" x="7600950" y="2603500"/>
          <p14:tracePt t="88895" x="7600950" y="2647950"/>
          <p14:tracePt t="88911" x="7600950" y="2673350"/>
          <p14:tracePt t="88928" x="7600950" y="2705100"/>
          <p14:tracePt t="88945" x="7607300" y="2724150"/>
          <p14:tracePt t="88961" x="7613650" y="2743200"/>
          <p14:tracePt t="88978" x="7632700" y="2768600"/>
          <p14:tracePt t="88995" x="7632700" y="2774950"/>
          <p14:tracePt t="89011" x="7639050" y="2787650"/>
          <p14:tracePt t="89028" x="7639050" y="2806700"/>
          <p14:tracePt t="89045" x="7639050" y="2832100"/>
          <p14:tracePt t="89061" x="7651750" y="2863850"/>
          <p14:tracePt t="89078" x="7651750" y="2895600"/>
          <p14:tracePt t="89095" x="7651750" y="2940050"/>
          <p14:tracePt t="89111" x="7658100" y="2997200"/>
          <p14:tracePt t="89128" x="7658100" y="3054350"/>
          <p14:tracePt t="89145" x="7658100" y="3130550"/>
          <p14:tracePt t="89162" x="7658100" y="3200400"/>
          <p14:tracePt t="89178" x="7658100" y="3289300"/>
          <p14:tracePt t="89195" x="7658100" y="3397250"/>
          <p14:tracePt t="89211" x="7658100" y="3473450"/>
          <p14:tracePt t="89228" x="7651750" y="3581400"/>
          <p14:tracePt t="89245" x="7632700" y="3663950"/>
          <p14:tracePt t="89261" x="7632700" y="3708400"/>
          <p14:tracePt t="89278" x="7620000" y="3765550"/>
          <p14:tracePt t="89295" x="7620000" y="3778250"/>
          <p14:tracePt t="89311" x="7620000" y="3790950"/>
          <p14:tracePt t="89328" x="7620000" y="3822700"/>
          <p14:tracePt t="89345" x="7620000" y="3867150"/>
          <p14:tracePt t="89361" x="7626350" y="3924300"/>
          <p14:tracePt t="89378" x="7639050" y="4000500"/>
          <p14:tracePt t="89395" x="7639050" y="4070350"/>
          <p14:tracePt t="89412" x="7639050" y="4114800"/>
          <p14:tracePt t="89428" x="7639050" y="4146550"/>
          <p14:tracePt t="89445" x="7639050" y="4159250"/>
          <p14:tracePt t="89502" x="7639050" y="4171950"/>
          <p14:tracePt t="89510" x="7639050" y="4178300"/>
          <p14:tracePt t="89518" x="7639050" y="4184650"/>
          <p14:tracePt t="89528" x="7632700" y="4222750"/>
          <p14:tracePt t="89545" x="7607300" y="4267200"/>
          <p14:tracePt t="89562" x="7550150" y="4330700"/>
          <p14:tracePt t="89578" x="7524750" y="4368800"/>
          <p14:tracePt t="89595" x="7518400" y="4375150"/>
          <p14:tracePt t="89631" x="7512050" y="4381500"/>
          <p14:tracePt t="89654" x="7505700" y="4381500"/>
          <p14:tracePt t="89663" x="7486650" y="4381500"/>
          <p14:tracePt t="89670" x="7461250" y="4413250"/>
          <p14:tracePt t="89678" x="7423150" y="4457700"/>
          <p14:tracePt t="89695" x="7321550" y="4629150"/>
          <p14:tracePt t="89712" x="7258050" y="4762500"/>
          <p14:tracePt t="89728" x="7226300" y="4851400"/>
          <p14:tracePt t="89745" x="7226300" y="4902200"/>
          <p14:tracePt t="89762" x="7575550" y="4965700"/>
          <p14:tracePt t="89778" x="8331200" y="5086350"/>
          <p14:tracePt t="89795" x="8585200" y="5200650"/>
          <p14:tracePt t="89812" x="8674100" y="5251450"/>
          <p14:tracePt t="89828" x="8782050" y="5251450"/>
          <p14:tracePt t="89845" x="8807450" y="5251450"/>
          <p14:tracePt t="89862" x="8839200" y="5251450"/>
          <p14:tracePt t="89863" x="8845550" y="5245100"/>
          <p14:tracePt t="89878" x="8845550" y="5226050"/>
          <p14:tracePt t="89895" x="8845550" y="5207000"/>
          <p14:tracePt t="89912" x="8845550" y="5187950"/>
          <p14:tracePt t="89928" x="8820150" y="5168900"/>
          <p14:tracePt t="89945" x="8807450" y="5156200"/>
          <p14:tracePt t="89962" x="8769350" y="5137150"/>
          <p14:tracePt t="89978" x="8724900" y="5118100"/>
          <p14:tracePt t="89995" x="8680450" y="5099050"/>
          <p14:tracePt t="90012" x="8616950" y="5060950"/>
          <p14:tracePt t="90029" x="8578850" y="5022850"/>
          <p14:tracePt t="90045" x="8566150" y="5010150"/>
          <p14:tracePt t="90062" x="8534400" y="4984750"/>
          <p14:tracePt t="90078" x="8337550" y="4914900"/>
          <p14:tracePt t="90095" x="8140700" y="4845050"/>
          <p14:tracePt t="90112" x="7924800" y="4775200"/>
          <p14:tracePt t="90128" x="7791450" y="4743450"/>
          <p14:tracePt t="90145" x="7734300" y="4724400"/>
          <p14:tracePt t="90162" x="7708900" y="4699000"/>
          <p14:tracePt t="90178" x="7683500" y="4667250"/>
          <p14:tracePt t="90195" x="7651750" y="4648200"/>
          <p14:tracePt t="90212" x="7613650" y="4597400"/>
          <p14:tracePt t="90228" x="7569200" y="4514850"/>
          <p14:tracePt t="90245" x="7461250" y="4343400"/>
          <p14:tracePt t="90262" x="7340600" y="4121150"/>
          <p14:tracePt t="90278" x="7080250" y="3733800"/>
          <p14:tracePt t="90295" x="6870700" y="3448050"/>
          <p14:tracePt t="90312" x="6692900" y="3270250"/>
          <p14:tracePt t="90328" x="6553200" y="3136900"/>
          <p14:tracePt t="90345" x="6457950" y="3060700"/>
          <p14:tracePt t="90362" x="6400800" y="2997200"/>
          <p14:tracePt t="90378" x="6381750" y="2965450"/>
          <p14:tracePt t="90395" x="6375400" y="2933700"/>
          <p14:tracePt t="90412" x="6356350" y="2908300"/>
          <p14:tracePt t="90430" x="6350000" y="2901950"/>
          <p14:tracePt t="90471" x="6337300" y="2901950"/>
          <p14:tracePt t="90479" x="6318250" y="2901950"/>
          <p14:tracePt t="90487" x="6311900" y="2901950"/>
          <p14:tracePt t="90495" x="6305550" y="2901950"/>
          <p14:tracePt t="90512" x="6267450" y="2901950"/>
          <p14:tracePt t="90528" x="6254750" y="2914650"/>
          <p14:tracePt t="90545" x="6229350" y="2933700"/>
          <p14:tracePt t="90562" x="6203950" y="2940050"/>
          <p14:tracePt t="90578" x="6184900" y="2959100"/>
          <p14:tracePt t="90607" x="6178550" y="2965450"/>
          <p14:tracePt t="90663" x="6178550" y="2946400"/>
          <p14:tracePt t="90671" x="6197600" y="2895600"/>
          <p14:tracePt t="90679" x="6216650" y="2863850"/>
          <p14:tracePt t="90695" x="6267450" y="2794000"/>
          <p14:tracePt t="90712" x="6286500" y="2743200"/>
          <p14:tracePt t="90728" x="6292850" y="2736850"/>
          <p14:tracePt t="90745" x="6299200" y="2730500"/>
          <p14:tracePt t="90831" x="6286500" y="2749550"/>
          <p14:tracePt t="90839" x="6286500" y="2762250"/>
          <p14:tracePt t="90847" x="6280150" y="2794000"/>
          <p14:tracePt t="90862" x="6273800" y="2800350"/>
          <p14:tracePt t="90879" x="6248400" y="2838450"/>
          <p14:tracePt t="90895" x="6242050" y="2876550"/>
          <p14:tracePt t="90912" x="6229350" y="2889250"/>
          <p14:tracePt t="90928" x="6203950" y="2927350"/>
          <p14:tracePt t="90945" x="6178550" y="2984500"/>
          <p14:tracePt t="90962" x="6140450" y="3028950"/>
          <p14:tracePt t="90978" x="6089650" y="3079750"/>
          <p14:tracePt t="90995" x="6051550" y="3117850"/>
          <p14:tracePt t="91012" x="6026150" y="3130550"/>
          <p14:tracePt t="91028" x="5994400" y="3143250"/>
          <p14:tracePt t="91045" x="5949950" y="3162300"/>
          <p14:tracePt t="91062" x="5918200" y="3168650"/>
          <p14:tracePt t="91079" x="5873750" y="3194050"/>
          <p14:tracePt t="91095" x="5854700" y="3206750"/>
          <p14:tracePt t="91112" x="5835650" y="3219450"/>
          <p14:tracePt t="91128" x="5829300" y="3225800"/>
          <p14:tracePt t="91207" x="5829300" y="3238500"/>
          <p14:tracePt t="91215" x="5810250" y="3257550"/>
          <p14:tracePt t="91239" x="5810250" y="3289300"/>
          <p14:tracePt t="91247" x="5803900" y="3308350"/>
          <p14:tracePt t="91262" x="5797550" y="3321050"/>
          <p14:tracePt t="91279" x="5765800" y="3359150"/>
          <p14:tracePt t="91295" x="5753100" y="3384550"/>
          <p14:tracePt t="91319" x="5721350" y="3378200"/>
          <p14:tracePt t="91329" x="5715000" y="3371850"/>
          <p14:tracePt t="91345" x="5715000" y="3346450"/>
          <p14:tracePt t="91362" x="5835650" y="3327400"/>
          <p14:tracePt t="91379" x="5911850" y="3340100"/>
          <p14:tracePt t="91395" x="6007100" y="3384550"/>
          <p14:tracePt t="91412" x="6064250" y="3409950"/>
          <p14:tracePt t="91429" x="6172200" y="3473450"/>
          <p14:tracePt t="91446" x="6343650" y="3587750"/>
          <p14:tracePt t="91446" x="6438900" y="3657600"/>
          <p14:tracePt t="91462" x="6553200" y="3727450"/>
          <p14:tracePt t="91479" x="6781800" y="3848100"/>
          <p14:tracePt t="91495" x="6794500" y="3848100"/>
          <p14:tracePt t="91679" x="6750050" y="3835400"/>
          <p14:tracePt t="91687" x="6705600" y="3797300"/>
          <p14:tracePt t="91695" x="6667500" y="3740150"/>
          <p14:tracePt t="91712" x="6572250" y="3625850"/>
          <p14:tracePt t="91729" x="6502400" y="3536950"/>
          <p14:tracePt t="91745" x="6419850" y="3448050"/>
          <p14:tracePt t="91762" x="6381750" y="3409950"/>
          <p14:tracePt t="91779" x="6356350" y="3384550"/>
          <p14:tracePt t="91799" x="6356350" y="3378200"/>
          <p14:tracePt t="91812" x="6350000" y="3365500"/>
          <p14:tracePt t="91829" x="6350000" y="3346450"/>
          <p14:tracePt t="91845" x="6350000" y="3314700"/>
          <p14:tracePt t="91862" x="6350000" y="3270250"/>
          <p14:tracePt t="91879" x="6356350" y="3206750"/>
          <p14:tracePt t="91895" x="6369050" y="3168650"/>
          <p14:tracePt t="91912" x="6381750" y="3162300"/>
          <p14:tracePt t="91929" x="6388100" y="3155950"/>
          <p14:tracePt t="91991" x="6400800" y="3155950"/>
          <p14:tracePt t="91999" x="6419850" y="3155950"/>
          <p14:tracePt t="92012" x="6426200" y="3155950"/>
          <p14:tracePt t="92029" x="6483350" y="3111500"/>
          <p14:tracePt t="92045" x="6540500" y="3054350"/>
          <p14:tracePt t="92062" x="6578600" y="3016250"/>
          <p14:tracePt t="92079" x="6654800" y="2952750"/>
          <p14:tracePt t="92095" x="6692900" y="2914650"/>
          <p14:tracePt t="92112" x="6718300" y="2889250"/>
          <p14:tracePt t="92129" x="6718300" y="2870200"/>
          <p14:tracePt t="92145" x="6724650" y="2851150"/>
          <p14:tracePt t="92162" x="6731000" y="2844800"/>
          <p14:tracePt t="92255" x="6731000" y="2832100"/>
          <p14:tracePt t="92263" x="6724650" y="2832100"/>
          <p14:tracePt t="92279" x="6692900" y="2838450"/>
          <p14:tracePt t="92295" x="6667500" y="2851150"/>
          <p14:tracePt t="92312" x="6661150" y="2851150"/>
          <p14:tracePt t="92329" x="6654800" y="2851150"/>
          <p14:tracePt t="92346" x="6648450" y="2851150"/>
          <p14:tracePt t="92362" x="6629400" y="2851150"/>
          <p14:tracePt t="92423" x="6623050" y="2851150"/>
          <p14:tracePt t="92431" x="6616700" y="2851150"/>
          <p14:tracePt t="92479" x="6610350" y="2844800"/>
          <p14:tracePt t="92503" x="6597650" y="2838450"/>
          <p14:tracePt t="92527" x="6591300" y="2838450"/>
          <p14:tracePt t="92543" x="6578600" y="2838450"/>
          <p14:tracePt t="92551" x="6546850" y="2838450"/>
          <p14:tracePt t="92562" x="6521450" y="2838450"/>
          <p14:tracePt t="92579" x="6426200" y="2838450"/>
          <p14:tracePt t="92596" x="6261100" y="2901950"/>
          <p14:tracePt t="92612" x="6108700" y="2952750"/>
          <p14:tracePt t="92629" x="6026150" y="2965450"/>
          <p14:tracePt t="92646" x="6000750" y="2965450"/>
          <p14:tracePt t="92662" x="5969000" y="2946400"/>
          <p14:tracePt t="92679" x="5949950" y="2882900"/>
          <p14:tracePt t="92703" x="5949950" y="2870200"/>
          <p14:tracePt t="92727" x="5949950" y="2857500"/>
          <p14:tracePt t="92807" x="5937250" y="2857500"/>
          <p14:tracePt t="92823" x="5924550" y="2863850"/>
          <p14:tracePt t="92839" x="5918200" y="2870200"/>
          <p14:tracePt t="92855" x="5905500" y="2876550"/>
          <p14:tracePt t="92863" x="5899150" y="2876550"/>
          <p14:tracePt t="92879" x="5880100" y="2876550"/>
          <p14:tracePt t="92896" x="5867400" y="2895600"/>
          <p14:tracePt t="93023" x="5854700" y="2901950"/>
          <p14:tracePt t="93064" x="5861050" y="2914650"/>
          <p14:tracePt t="93087" x="5899150" y="2927350"/>
          <p14:tracePt t="93096" x="5905500" y="2933700"/>
          <p14:tracePt t="93112" x="5930900" y="2933700"/>
          <p14:tracePt t="93129" x="5956300" y="2940050"/>
          <p14:tracePt t="93146" x="5969000" y="2940050"/>
          <p14:tracePt t="93162" x="5994400" y="2940050"/>
          <p14:tracePt t="93179" x="6019800" y="2940050"/>
          <p14:tracePt t="93196" x="6064250" y="2940050"/>
          <p14:tracePt t="93212" x="6096000" y="2940050"/>
          <p14:tracePt t="93229" x="6121400" y="2933700"/>
          <p14:tracePt t="93246" x="6140450" y="2933700"/>
          <p14:tracePt t="93262" x="6159500" y="2933700"/>
          <p14:tracePt t="93279" x="6178550" y="2933700"/>
          <p14:tracePt t="93296" x="6191250" y="2933700"/>
          <p14:tracePt t="93313" x="6210300" y="2933700"/>
          <p14:tracePt t="93330" x="6223000" y="2927350"/>
          <p14:tracePt t="93346" x="6261100" y="2914650"/>
          <p14:tracePt t="93362" x="6318250" y="2876550"/>
          <p14:tracePt t="93379" x="6362700" y="2851150"/>
          <p14:tracePt t="93396" x="6388100" y="2832100"/>
          <p14:tracePt t="93412" x="6426200" y="2806700"/>
          <p14:tracePt t="93429" x="6432550" y="2800350"/>
          <p14:tracePt t="93446" x="6445250" y="2787650"/>
          <p14:tracePt t="93471" x="6457950" y="2781300"/>
          <p14:tracePt t="93479" x="6457950" y="2774950"/>
          <p14:tracePt t="93496" x="6457950" y="2768600"/>
          <p14:tracePt t="93512" x="6457950" y="2762250"/>
          <p14:tracePt t="93529" x="6457950" y="2736850"/>
          <p14:tracePt t="93546" x="6457950" y="2724150"/>
          <p14:tracePt t="93563" x="6457950" y="2717800"/>
          <p14:tracePt t="93591" x="6457950" y="2698750"/>
          <p14:tracePt t="93599" x="6445250" y="2679700"/>
          <p14:tracePt t="93615" x="6438900" y="2679700"/>
          <p14:tracePt t="93629" x="6426200" y="2673350"/>
          <p14:tracePt t="93646" x="6369050" y="2673350"/>
          <p14:tracePt t="93662" x="6311900" y="2673350"/>
          <p14:tracePt t="93679" x="6229350" y="2673350"/>
          <p14:tracePt t="93696" x="6203950" y="2673350"/>
          <p14:tracePt t="93712" x="6159500" y="2673350"/>
          <p14:tracePt t="93729" x="6127750" y="2673350"/>
          <p14:tracePt t="93746" x="6083300" y="2673350"/>
          <p14:tracePt t="93762" x="6051550" y="2667000"/>
          <p14:tracePt t="93779" x="6007100" y="2667000"/>
          <p14:tracePt t="93796" x="5962650" y="2667000"/>
          <p14:tracePt t="93813" x="5918200" y="2647950"/>
          <p14:tracePt t="93829" x="5880100" y="2635250"/>
          <p14:tracePt t="93846" x="5867400" y="2635250"/>
          <p14:tracePt t="93863" x="5842000" y="2635250"/>
          <p14:tracePt t="93880" x="5816600" y="2635250"/>
          <p14:tracePt t="93896" x="5778500" y="2635250"/>
          <p14:tracePt t="93912" x="5746750" y="2635250"/>
          <p14:tracePt t="93929" x="5702300" y="2660650"/>
          <p14:tracePt t="93946" x="5676900" y="2686050"/>
          <p14:tracePt t="93962" x="5670550" y="2698750"/>
          <p14:tracePt t="93979" x="5664200" y="2724150"/>
          <p14:tracePt t="93996" x="5657850" y="2730500"/>
          <p14:tracePt t="94013" x="5645150" y="2749550"/>
          <p14:tracePt t="94029" x="5645150" y="2768600"/>
          <p14:tracePt t="94046" x="5645150" y="2787650"/>
          <p14:tracePt t="94063" x="5645150" y="2806700"/>
          <p14:tracePt t="94079" x="5645150" y="2844800"/>
          <p14:tracePt t="94096" x="5645150" y="2870200"/>
          <p14:tracePt t="94113" x="5645150" y="2876550"/>
          <p14:tracePt t="94129" x="5651500" y="2889250"/>
          <p14:tracePt t="94146" x="5670550" y="2889250"/>
          <p14:tracePt t="94163" x="5715000" y="2889250"/>
          <p14:tracePt t="94179" x="5772150" y="2889250"/>
          <p14:tracePt t="94196" x="5835650" y="2889250"/>
          <p14:tracePt t="94213" x="5892800" y="2889250"/>
          <p14:tracePt t="94229" x="5924550" y="2889250"/>
          <p14:tracePt t="94246" x="5994400" y="2876550"/>
          <p14:tracePt t="94263" x="6019800" y="2876550"/>
          <p14:tracePt t="94279" x="6070600" y="2876550"/>
          <p14:tracePt t="94296" x="6102350" y="2876550"/>
          <p14:tracePt t="94313" x="6146800" y="2876550"/>
          <p14:tracePt t="94330" x="6184900" y="2876550"/>
          <p14:tracePt t="94346" x="6216650" y="2876550"/>
          <p14:tracePt t="94363" x="6248400" y="2876550"/>
          <p14:tracePt t="94379" x="6280150" y="2876550"/>
          <p14:tracePt t="94396" x="6324600" y="2876550"/>
          <p14:tracePt t="94413" x="6356350" y="2876550"/>
          <p14:tracePt t="94429" x="6413500" y="2876550"/>
          <p14:tracePt t="94446" x="6445250" y="2876550"/>
          <p14:tracePt t="94463" x="6470650" y="2876550"/>
          <p14:tracePt t="94479" x="6489700" y="2870200"/>
          <p14:tracePt t="94496" x="6508750" y="2870200"/>
          <p14:tracePt t="94513" x="6515100" y="2863850"/>
          <p14:tracePt t="94529" x="6527800" y="2844800"/>
          <p14:tracePt t="94546" x="6540500" y="2832100"/>
          <p14:tracePt t="94563" x="6540500" y="2800350"/>
          <p14:tracePt t="94579" x="6540500" y="2787650"/>
          <p14:tracePt t="94596" x="6540500" y="2762250"/>
          <p14:tracePt t="94613" x="6540500" y="2755900"/>
          <p14:tracePt t="94632" x="6540500" y="2749550"/>
          <p14:tracePt t="94672" x="6540500" y="2730500"/>
          <p14:tracePt t="94687" x="6534150" y="2724150"/>
          <p14:tracePt t="94711" x="6521450" y="2717800"/>
          <p14:tracePt t="94719" x="6502400" y="2717800"/>
          <p14:tracePt t="94729" x="6496050" y="2711450"/>
          <p14:tracePt t="94746" x="6464300" y="2698750"/>
          <p14:tracePt t="94763" x="6438900" y="2673350"/>
          <p14:tracePt t="94779" x="6413500" y="2667000"/>
          <p14:tracePt t="94796" x="6407150" y="2667000"/>
          <p14:tracePt t="94813" x="6394450" y="2667000"/>
          <p14:tracePt t="94829" x="6375400" y="2667000"/>
          <p14:tracePt t="94846" x="6356350" y="2667000"/>
          <p14:tracePt t="94863" x="6337300" y="2667000"/>
          <p14:tracePt t="94880" x="6299200" y="2667000"/>
          <p14:tracePt t="94896" x="6261100" y="2667000"/>
          <p14:tracePt t="94913" x="6242050" y="2667000"/>
          <p14:tracePt t="94929" x="6216650" y="2667000"/>
          <p14:tracePt t="94946" x="6203950" y="2667000"/>
          <p14:tracePt t="94963" x="6178550" y="2667000"/>
          <p14:tracePt t="94979" x="6172200" y="2667000"/>
          <p14:tracePt t="94996" x="6127750" y="2667000"/>
          <p14:tracePt t="95013" x="6083300" y="2667000"/>
          <p14:tracePt t="95029" x="6026150" y="2679700"/>
          <p14:tracePt t="95046" x="5962650" y="2698750"/>
          <p14:tracePt t="95063" x="5892800" y="2730500"/>
          <p14:tracePt t="95080" x="5835650" y="2749550"/>
          <p14:tracePt t="95096" x="5810250" y="2755900"/>
          <p14:tracePt t="95113" x="5797550" y="2762250"/>
          <p14:tracePt t="95129" x="5791200" y="2768600"/>
          <p14:tracePt t="95146" x="5765800" y="2781300"/>
          <p14:tracePt t="95163" x="5727700" y="2800350"/>
          <p14:tracePt t="95180" x="5683250" y="2838450"/>
          <p14:tracePt t="95196" x="5657850" y="2857500"/>
          <p14:tracePt t="95213" x="5632450" y="2882900"/>
          <p14:tracePt t="95230" x="5619750" y="2908300"/>
          <p14:tracePt t="95246" x="5600700" y="2933700"/>
          <p14:tracePt t="95263" x="5600700" y="2946400"/>
          <p14:tracePt t="95280" x="5594350" y="2990850"/>
          <p14:tracePt t="95296" x="5594350" y="3009900"/>
          <p14:tracePt t="95313" x="5594350" y="3035300"/>
          <p14:tracePt t="95330" x="5594350" y="3067050"/>
          <p14:tracePt t="95346" x="5594350" y="3098800"/>
          <p14:tracePt t="95363" x="5594350" y="3117850"/>
          <p14:tracePt t="95380" x="5600700" y="3149600"/>
          <p14:tracePt t="95396" x="5638800" y="3194050"/>
          <p14:tracePt t="95413" x="5676900" y="3238500"/>
          <p14:tracePt t="95430" x="5721350" y="3276600"/>
          <p14:tracePt t="95446" x="5784850" y="3327400"/>
          <p14:tracePt t="95463" x="5822950" y="3397250"/>
          <p14:tracePt t="95480" x="5911850" y="3517900"/>
          <p14:tracePt t="95496" x="5962650" y="3587750"/>
          <p14:tracePt t="95513" x="6013450" y="3606800"/>
          <p14:tracePt t="95530" x="6057900" y="3638550"/>
          <p14:tracePt t="95546" x="6083300" y="3638550"/>
          <p14:tracePt t="95563" x="6096000" y="3638550"/>
          <p14:tracePt t="95580" x="6127750" y="3638550"/>
          <p14:tracePt t="95596" x="6178550" y="3613150"/>
          <p14:tracePt t="95613" x="6216650" y="3543300"/>
          <p14:tracePt t="95630" x="6267450" y="3409950"/>
          <p14:tracePt t="95646" x="6337300" y="3314700"/>
          <p14:tracePt t="95663" x="6356350" y="3187700"/>
          <p14:tracePt t="95680" x="6388100" y="3048000"/>
          <p14:tracePt t="95696" x="6400800" y="3022600"/>
          <p14:tracePt t="95713" x="6394450" y="3003550"/>
          <p14:tracePt t="95730" x="6388100" y="2997200"/>
          <p14:tracePt t="95747" x="6356350" y="3003550"/>
          <p14:tracePt t="95763" x="6324600" y="3016250"/>
          <p14:tracePt t="95780" x="6292850" y="3035300"/>
          <p14:tracePt t="95796" x="6261100" y="3035300"/>
          <p14:tracePt t="95813" x="6235700" y="3035300"/>
          <p14:tracePt t="95830" x="6216650" y="3028950"/>
          <p14:tracePt t="95846" x="6210300" y="3022600"/>
          <p14:tracePt t="95952" x="6203950" y="3016250"/>
          <p14:tracePt t="95960" x="6203950" y="3009900"/>
          <p14:tracePt t="95968" x="6203950" y="3003550"/>
          <p14:tracePt t="95984" x="6203950" y="2990850"/>
          <p14:tracePt t="96024" x="6184900" y="2984500"/>
          <p14:tracePt t="96040" x="6172200" y="2984500"/>
          <p14:tracePt t="96048" x="6153150" y="2984500"/>
          <p14:tracePt t="96064" x="6146800" y="2984500"/>
          <p14:tracePt t="96096" x="6140450" y="2984500"/>
          <p14:tracePt t="96120" x="6134100" y="2984500"/>
          <p14:tracePt t="96128" x="6134100" y="3003550"/>
          <p14:tracePt t="96136" x="6134100" y="3016250"/>
          <p14:tracePt t="96146" x="6134100" y="3035300"/>
          <p14:tracePt t="96163" x="6146800" y="3086100"/>
          <p14:tracePt t="96180" x="6153150" y="3117850"/>
          <p14:tracePt t="96197" x="6165850" y="3136900"/>
          <p14:tracePt t="96213" x="6172200" y="3162300"/>
          <p14:tracePt t="96230" x="6172200" y="3168650"/>
          <p14:tracePt t="96246" x="6178550" y="3175000"/>
          <p14:tracePt t="96272" x="6184900" y="3175000"/>
          <p14:tracePt t="96296" x="6203950" y="3175000"/>
          <p14:tracePt t="96312" x="6223000" y="3162300"/>
          <p14:tracePt t="96320" x="6242050" y="3155950"/>
          <p14:tracePt t="96336" x="6280150" y="3155950"/>
          <p14:tracePt t="96346" x="6292850" y="3143250"/>
          <p14:tracePt t="96363" x="6343650" y="3130550"/>
          <p14:tracePt t="96380" x="6375400" y="3130550"/>
          <p14:tracePt t="96396" x="6394450" y="3117850"/>
          <p14:tracePt t="96413" x="6407150" y="3117850"/>
          <p14:tracePt t="96430" x="6413500" y="3111500"/>
          <p14:tracePt t="96472" x="6413500" y="3098800"/>
          <p14:tracePt t="96480" x="6413500" y="3086100"/>
          <p14:tracePt t="96496" x="6413500" y="3079750"/>
          <p14:tracePt t="96504" x="6426200" y="3048000"/>
          <p14:tracePt t="96528" x="6426200" y="3041650"/>
          <p14:tracePt t="96536" x="6426200" y="3028950"/>
          <p14:tracePt t="96546" x="6426200" y="3016250"/>
          <p14:tracePt t="96563" x="6426200" y="3009900"/>
          <p14:tracePt t="96600" x="6426200" y="3003550"/>
          <p14:tracePt t="96608" x="6413500" y="3003550"/>
          <p14:tracePt t="96624" x="6400800" y="3003550"/>
          <p14:tracePt t="96632" x="6394450" y="3009900"/>
          <p14:tracePt t="96646" x="6394450" y="3016250"/>
          <p14:tracePt t="96663" x="6375400" y="3035300"/>
          <p14:tracePt t="96680" x="6356350" y="3060700"/>
          <p14:tracePt t="96696" x="6350000" y="3073400"/>
          <p14:tracePt t="96736" x="6343650" y="3086100"/>
          <p14:tracePt t="96848" x="6337300" y="3086100"/>
          <p14:tracePt t="96856" x="6330950" y="3086100"/>
          <p14:tracePt t="96872" x="6324600" y="3086100"/>
          <p14:tracePt t="96888" x="6305550" y="3086100"/>
          <p14:tracePt t="96904" x="6299200" y="3092450"/>
          <p14:tracePt t="96921" x="6292850" y="3098800"/>
          <p14:tracePt t="96936" x="6292850" y="3111500"/>
          <p14:tracePt t="96947" x="6292850" y="3130550"/>
          <p14:tracePt t="96963" x="6292850" y="3175000"/>
          <p14:tracePt t="96980" x="6292850" y="3219450"/>
          <p14:tracePt t="96997" x="6292850" y="3244850"/>
          <p14:tracePt t="97016" x="6292850" y="3251200"/>
          <p14:tracePt t="97304" x="6280150" y="3263900"/>
          <p14:tracePt t="97312" x="6273800" y="3308350"/>
          <p14:tracePt t="97330" x="6242050" y="3390900"/>
          <p14:tracePt t="97347" x="6229350" y="3448050"/>
          <p14:tracePt t="97363" x="6229350" y="3454400"/>
          <p14:tracePt t="97408" x="6223000" y="3460750"/>
          <p14:tracePt t="97424" x="6216650" y="3460750"/>
          <p14:tracePt t="97432" x="6210300" y="3460750"/>
          <p14:tracePt t="97440" x="6203950" y="3460750"/>
          <p14:tracePt t="97488" x="6197600" y="3454400"/>
          <p14:tracePt t="97857" x="6197600" y="3441700"/>
          <p14:tracePt t="97864" x="6197600" y="3435350"/>
          <p14:tracePt t="97880" x="6197600" y="3409950"/>
          <p14:tracePt t="97897" x="6197600" y="3397250"/>
          <p14:tracePt t="98032" x="6197600" y="3371850"/>
          <p14:tracePt t="98041" x="6203950" y="3371850"/>
          <p14:tracePt t="98048" x="6223000" y="3365500"/>
          <p14:tracePt t="98063" x="6261100" y="3333750"/>
          <p14:tracePt t="98080" x="6318250" y="3295650"/>
          <p14:tracePt t="98097" x="6362700" y="3270250"/>
          <p14:tracePt t="98113" x="6375400" y="3270250"/>
          <p14:tracePt t="98130" x="6388100" y="3263900"/>
          <p14:tracePt t="98147" x="6400800" y="3263900"/>
          <p14:tracePt t="98163" x="6432550" y="3251200"/>
          <p14:tracePt t="98180" x="6521450" y="3200400"/>
          <p14:tracePt t="98197" x="6692900" y="3092450"/>
          <p14:tracePt t="98214" x="6794500" y="2965450"/>
          <p14:tracePt t="98230" x="6813550" y="2946400"/>
          <p14:tracePt t="98247" x="6819900" y="2940050"/>
          <p14:tracePt t="98280" x="6819900" y="2933700"/>
          <p14:tracePt t="98288" x="6807200" y="2927350"/>
          <p14:tracePt t="98297" x="6800850" y="2927350"/>
          <p14:tracePt t="98314" x="6781800" y="2908300"/>
          <p14:tracePt t="98330" x="6743700" y="2895600"/>
          <p14:tracePt t="98347" x="6731000" y="2876550"/>
          <p14:tracePt t="98364" x="6711950" y="2870200"/>
          <p14:tracePt t="98380" x="6686550" y="2870200"/>
          <p14:tracePt t="98397" x="6673850" y="2870200"/>
          <p14:tracePt t="98414" x="6629400" y="2876550"/>
          <p14:tracePt t="98430" x="6572250" y="2933700"/>
          <p14:tracePt t="98447" x="6527800" y="3009900"/>
          <p14:tracePt t="98464" x="6521450" y="3067050"/>
          <p14:tracePt t="98480" x="6477000" y="3206750"/>
          <p14:tracePt t="98497" x="6451600" y="3314700"/>
          <p14:tracePt t="98514" x="6419850" y="3397250"/>
          <p14:tracePt t="98530" x="6407150" y="3625850"/>
          <p14:tracePt t="98547" x="6369050" y="3924300"/>
          <p14:tracePt t="98564" x="6292850" y="4298950"/>
          <p14:tracePt t="98580" x="6248400" y="4660900"/>
          <p14:tracePt t="98597" x="6203950" y="4997450"/>
          <p14:tracePt t="98614" x="6203950" y="5238750"/>
          <p14:tracePt t="98630" x="6203950" y="5397500"/>
          <p14:tracePt t="98647" x="6223000" y="5505450"/>
          <p14:tracePt t="98664" x="6267450" y="5594350"/>
          <p14:tracePt t="98680" x="6280150" y="5613400"/>
          <p14:tracePt t="98905" x="6286500" y="5549900"/>
          <p14:tracePt t="98912" x="6286500" y="5480050"/>
          <p14:tracePt t="98931" x="6191250" y="5384800"/>
          <p14:tracePt t="98947" x="6165850" y="5365750"/>
          <p14:tracePt t="98964" x="6159500" y="5365750"/>
          <p14:tracePt t="99017" x="6146800" y="5359400"/>
          <p14:tracePt t="99033" x="6146800" y="5353050"/>
          <p14:tracePt t="99041" x="6153150" y="5346700"/>
          <p14:tracePt t="99057" x="6159500" y="5346700"/>
          <p14:tracePt t="99064" x="6184900" y="5334000"/>
          <p14:tracePt t="99080" x="6229350" y="5334000"/>
          <p14:tracePt t="99097" x="6248400" y="5334000"/>
          <p14:tracePt t="99114" x="6273800" y="5327650"/>
          <p14:tracePt t="99130" x="6299200" y="5283200"/>
          <p14:tracePt t="99147" x="6337300" y="5168900"/>
          <p14:tracePt t="99164" x="6362700" y="4972050"/>
          <p14:tracePt t="99180" x="6388100" y="4794250"/>
          <p14:tracePt t="99197" x="6451600" y="4629150"/>
          <p14:tracePt t="99214" x="6540500" y="4470400"/>
          <p14:tracePt t="99231" x="6718300" y="4337050"/>
          <p14:tracePt t="99247" x="6921500" y="4241800"/>
          <p14:tracePt t="99264" x="7137400" y="4171950"/>
          <p14:tracePt t="99281" x="7264400" y="4121150"/>
          <p14:tracePt t="99337" x="7258050" y="4121150"/>
          <p14:tracePt t="99345" x="7251700" y="4121150"/>
          <p14:tracePt t="99361" x="7245350" y="4121150"/>
          <p14:tracePt t="99369" x="7213600" y="4121150"/>
          <p14:tracePt t="99380" x="7162800" y="4121150"/>
          <p14:tracePt t="99397" x="7054850" y="4121150"/>
          <p14:tracePt t="99414" x="6946900" y="4121150"/>
          <p14:tracePt t="99430" x="6807200" y="4121150"/>
          <p14:tracePt t="99447" x="6686550" y="4051300"/>
          <p14:tracePt t="99464" x="6565900" y="3962400"/>
          <p14:tracePt t="99465" x="6534150" y="3930650"/>
          <p14:tracePt t="99481" x="6426200" y="3848100"/>
          <p14:tracePt t="99497" x="6350000" y="3797300"/>
          <p14:tracePt t="99514" x="6292850" y="3778250"/>
          <p14:tracePt t="99530" x="6210300" y="3727450"/>
          <p14:tracePt t="99547" x="6134100" y="3663950"/>
          <p14:tracePt t="99564" x="6089650" y="3613150"/>
          <p14:tracePt t="99581" x="6057900" y="3556000"/>
          <p14:tracePt t="99597" x="6045200" y="3473450"/>
          <p14:tracePt t="99614" x="6045200" y="3384550"/>
          <p14:tracePt t="99631" x="6045200" y="3308350"/>
          <p14:tracePt t="99647" x="6045200" y="3282950"/>
          <p14:tracePt t="99664" x="6045200" y="3263900"/>
          <p14:tracePt t="99737" x="6045200" y="3257550"/>
          <p14:tracePt t="99753" x="6045200" y="3244850"/>
          <p14:tracePt t="99761" x="6045200" y="3225800"/>
          <p14:tracePt t="99769" x="6045200" y="3219450"/>
          <p14:tracePt t="99781" x="6045200" y="3206750"/>
          <p14:tracePt t="99797" x="6051550" y="3155950"/>
          <p14:tracePt t="99814" x="6070600" y="3079750"/>
          <p14:tracePt t="99831" x="6102350" y="3009900"/>
          <p14:tracePt t="99847" x="6121400" y="2959100"/>
          <p14:tracePt t="99864" x="6127750" y="2914650"/>
          <p14:tracePt t="99881" x="6146800" y="2882900"/>
          <p14:tracePt t="99898" x="6153150" y="2863850"/>
          <p14:tracePt t="100089" x="6159500" y="2863850"/>
          <p14:tracePt t="100105" x="6172200" y="2882900"/>
          <p14:tracePt t="100121" x="6178550" y="2882900"/>
          <p14:tracePt t="100131" x="6184900" y="2889250"/>
          <p14:tracePt t="100153" x="6191250" y="2889250"/>
          <p14:tracePt t="100201" x="6197600" y="2895600"/>
          <p14:tracePt t="100233" x="6216650" y="2895600"/>
          <p14:tracePt t="100249" x="6223000" y="2895600"/>
          <p14:tracePt t="100281" x="6229350" y="2895600"/>
          <p14:tracePt t="100313" x="6235700" y="2895600"/>
          <p14:tracePt t="100329" x="6261100" y="2901950"/>
          <p14:tracePt t="100369" x="6267450" y="2914650"/>
          <p14:tracePt t="100377" x="6280150" y="2921000"/>
          <p14:tracePt t="100409" x="6286500" y="2921000"/>
          <p14:tracePt t="100417" x="6292850" y="2921000"/>
          <p14:tracePt t="100425" x="6299200" y="2908300"/>
          <p14:tracePt t="100433" x="6305550" y="2901950"/>
          <p14:tracePt t="100449" x="6330950" y="2882900"/>
          <p14:tracePt t="100464" x="6337300" y="2876550"/>
          <p14:tracePt t="100481" x="6381750" y="2863850"/>
          <p14:tracePt t="100497" x="6394450" y="2844800"/>
          <p14:tracePt t="100514" x="6400800" y="2838450"/>
          <p14:tracePt t="100531" x="6419850" y="2838450"/>
          <p14:tracePt t="100547" x="6432550" y="2825750"/>
          <p14:tracePt t="100564" x="6451600" y="2806700"/>
          <p14:tracePt t="100581" x="6464300" y="2800350"/>
          <p14:tracePt t="100597" x="6508750" y="2787650"/>
          <p14:tracePt t="100614" x="6521450" y="2768600"/>
          <p14:tracePt t="100631" x="6540500" y="2762250"/>
          <p14:tracePt t="100649" x="6546850" y="2762250"/>
          <p14:tracePt t="100737" x="6553200" y="2762250"/>
          <p14:tracePt t="100929" x="6553200" y="2755900"/>
          <p14:tracePt t="100937" x="6553200" y="2736850"/>
          <p14:tracePt t="100961" x="6553200" y="2730500"/>
          <p14:tracePt t="100977" x="6553200" y="2717800"/>
          <p14:tracePt t="100993" x="6540500" y="2705100"/>
          <p14:tracePt t="101009" x="6540500" y="2698750"/>
          <p14:tracePt t="101017" x="6540500" y="2692400"/>
          <p14:tracePt t="101031" x="6534150" y="2686050"/>
          <p14:tracePt t="101049" x="6527800" y="2679700"/>
          <p14:tracePt t="101073" x="6521450" y="2673350"/>
          <p14:tracePt t="101097" x="6515100" y="2673350"/>
          <p14:tracePt t="101137" x="6508750" y="2673350"/>
          <p14:tracePt t="101161" x="6496050" y="2673350"/>
          <p14:tracePt t="101169" x="6483350" y="2686050"/>
          <p14:tracePt t="101185" x="6464300" y="2705100"/>
          <p14:tracePt t="101198" x="6445250" y="2717800"/>
          <p14:tracePt t="101214" x="6407150" y="2743200"/>
          <p14:tracePt t="101231" x="6343650" y="2762250"/>
          <p14:tracePt t="101248" x="6305550" y="2762250"/>
          <p14:tracePt t="101264" x="6261100" y="2762250"/>
          <p14:tracePt t="101281" x="6229350" y="2762250"/>
          <p14:tracePt t="101298" x="6197600" y="2762250"/>
          <p14:tracePt t="101314" x="6184900" y="2762250"/>
          <p14:tracePt t="101331" x="6140450" y="2762250"/>
          <p14:tracePt t="101347" x="6096000" y="2762250"/>
          <p14:tracePt t="101364" x="6051550" y="2762250"/>
          <p14:tracePt t="101382" x="6026150" y="2781300"/>
          <p14:tracePt t="101398" x="6013450" y="2781300"/>
          <p14:tracePt t="101414" x="6000750" y="2787650"/>
          <p14:tracePt t="101431" x="5981700" y="2794000"/>
          <p14:tracePt t="101448" x="5962650" y="2806700"/>
          <p14:tracePt t="101464" x="5943600" y="2819400"/>
          <p14:tracePt t="101481" x="5911850" y="2838450"/>
          <p14:tracePt t="101498" x="5886450" y="2851150"/>
          <p14:tracePt t="101514" x="5873750" y="2870200"/>
          <p14:tracePt t="101531" x="5861050" y="2876550"/>
          <p14:tracePt t="101548" x="5829300" y="2895600"/>
          <p14:tracePt t="101564" x="5822950" y="2908300"/>
          <p14:tracePt t="101581" x="5803900" y="2946400"/>
          <p14:tracePt t="101598" x="5803900" y="2952750"/>
          <p14:tracePt t="101615" x="5797550" y="2959100"/>
          <p14:tracePt t="101631" x="5791200" y="2965450"/>
          <p14:tracePt t="101689" x="5791200" y="2971800"/>
          <p14:tracePt t="101721" x="5791200" y="2978150"/>
          <p14:tracePt t="101729" x="5797550" y="2978150"/>
          <p14:tracePt t="101737" x="5803900" y="2971800"/>
          <p14:tracePt t="101748" x="5822950" y="2965450"/>
          <p14:tracePt t="101764" x="5867400" y="2933700"/>
          <p14:tracePt t="101781" x="5886450" y="2927350"/>
          <p14:tracePt t="101798" x="5924550" y="2914650"/>
          <p14:tracePt t="101814" x="5956300" y="2901950"/>
          <p14:tracePt t="101831" x="5975350" y="2901950"/>
          <p14:tracePt t="101848" x="6007100" y="2889250"/>
          <p14:tracePt t="101865" x="6026150" y="2889250"/>
          <p14:tracePt t="101865" x="6032500" y="2889250"/>
          <p14:tracePt t="101882" x="6057900" y="2889250"/>
          <p14:tracePt t="101898" x="6083300" y="2889250"/>
          <p14:tracePt t="101914" x="6108700" y="2889250"/>
          <p14:tracePt t="101931" x="6134100" y="2895600"/>
          <p14:tracePt t="101948" x="6165850" y="2895600"/>
          <p14:tracePt t="101964" x="6216650" y="2895600"/>
          <p14:tracePt t="101981" x="6261100" y="2895600"/>
          <p14:tracePt t="101998" x="6292850" y="2895600"/>
          <p14:tracePt t="102014" x="6330950" y="2895600"/>
          <p14:tracePt t="102031" x="6362700" y="2895600"/>
          <p14:tracePt t="102048" x="6375400" y="2901950"/>
          <p14:tracePt t="102064" x="6388100" y="2901950"/>
          <p14:tracePt t="102081" x="6426200" y="2908300"/>
          <p14:tracePt t="102098" x="6438900" y="2908300"/>
          <p14:tracePt t="102114" x="6451600" y="2908300"/>
          <p14:tracePt t="102131" x="6457950" y="2908300"/>
          <p14:tracePt t="102148" x="6477000" y="2908300"/>
          <p14:tracePt t="102164" x="6496050" y="2908300"/>
          <p14:tracePt t="102181" x="6502400" y="2908300"/>
          <p14:tracePt t="102198" x="6515100" y="2908300"/>
          <p14:tracePt t="102225" x="6534150" y="2908300"/>
          <p14:tracePt t="102329" x="6534150" y="2901950"/>
          <p14:tracePt t="102385" x="6534150" y="2895600"/>
          <p14:tracePt t="102402" x="6534150" y="2882900"/>
          <p14:tracePt t="102425" x="6534150" y="2870200"/>
          <p14:tracePt t="102441" x="6534150" y="2863850"/>
          <p14:tracePt t="102457" x="6534150" y="2857500"/>
          <p14:tracePt t="102465" x="6534150" y="2844800"/>
          <p14:tracePt t="102481" x="6534150" y="2825750"/>
          <p14:tracePt t="102489" x="6534150" y="2813050"/>
          <p14:tracePt t="102505" x="6534150" y="2800350"/>
          <p14:tracePt t="102514" x="6534150" y="2794000"/>
          <p14:tracePt t="102531" x="6534150" y="2774950"/>
          <p14:tracePt t="102548" x="6534150" y="2743200"/>
          <p14:tracePt t="102564" x="6534150" y="2736850"/>
          <p14:tracePt t="102581" x="6534150" y="2711450"/>
          <p14:tracePt t="102598" x="6534150" y="2705100"/>
          <p14:tracePt t="102614" x="6534150" y="2698750"/>
          <p14:tracePt t="102698" x="6534150" y="2686050"/>
          <p14:tracePt t="102801" x="6527800" y="2686050"/>
          <p14:tracePt t="102809" x="6521450" y="2692400"/>
          <p14:tracePt t="102818" x="6521450" y="2698750"/>
          <p14:tracePt t="102831" x="6508750" y="2705100"/>
          <p14:tracePt t="102848" x="6496050" y="2724150"/>
          <p14:tracePt t="102993" x="6489700" y="2730500"/>
          <p14:tracePt t="103009" x="6470650" y="2743200"/>
          <p14:tracePt t="103017" x="6464300" y="2755900"/>
          <p14:tracePt t="103031" x="6445250" y="2762250"/>
          <p14:tracePt t="103048" x="6388100" y="2787650"/>
          <p14:tracePt t="103065" x="6343650" y="2787650"/>
          <p14:tracePt t="103066" x="6324600" y="2787650"/>
          <p14:tracePt t="103081" x="6305550" y="2787650"/>
          <p14:tracePt t="103098" x="6280150" y="2781300"/>
          <p14:tracePt t="103115" x="6267450" y="2768600"/>
          <p14:tracePt t="103131" x="6242050" y="2743200"/>
          <p14:tracePt t="103148" x="6229350" y="2724150"/>
          <p14:tracePt t="103165" x="6191250" y="2711450"/>
          <p14:tracePt t="103181" x="6184900" y="2705100"/>
          <p14:tracePt t="103217" x="6159500" y="2705100"/>
          <p14:tracePt t="103234" x="6153150" y="2705100"/>
          <p14:tracePt t="103241" x="6146800" y="2705100"/>
          <p14:tracePt t="103257" x="6121400" y="2705100"/>
          <p14:tracePt t="103281" x="6115050" y="2711450"/>
          <p14:tracePt t="103297" x="6108700" y="2711450"/>
          <p14:tracePt t="103321" x="6083300" y="2724150"/>
          <p14:tracePt t="103353" x="6070600" y="2730500"/>
          <p14:tracePt t="103378" x="6057900" y="2743200"/>
          <p14:tracePt t="103394" x="6038850" y="2755900"/>
          <p14:tracePt t="103425" x="6032500" y="2762250"/>
          <p14:tracePt t="103458" x="6032500" y="2774950"/>
          <p14:tracePt t="103474" x="6026150" y="2787650"/>
          <p14:tracePt t="103482" x="6026150" y="2794000"/>
          <p14:tracePt t="103498" x="6013450" y="2813050"/>
          <p14:tracePt t="103515" x="6007100" y="2838450"/>
          <p14:tracePt t="103531" x="6000750" y="2857500"/>
          <p14:tracePt t="103548" x="6000750" y="2882900"/>
          <p14:tracePt t="103565" x="6000750" y="2901950"/>
          <p14:tracePt t="103581" x="6000750" y="2933700"/>
          <p14:tracePt t="103598" x="6000750" y="2952750"/>
          <p14:tracePt t="103615" x="6000750" y="2959100"/>
          <p14:tracePt t="103631" x="6007100" y="2984500"/>
          <p14:tracePt t="103650" x="6038850" y="2997200"/>
          <p14:tracePt t="103666" x="6045200" y="2997200"/>
          <p14:tracePt t="103681" x="6070600" y="2997200"/>
          <p14:tracePt t="103698" x="6089650" y="2997200"/>
          <p14:tracePt t="103715" x="6134100" y="2984500"/>
          <p14:tracePt t="103731" x="6178550" y="2952750"/>
          <p14:tracePt t="103748" x="6229350" y="2927350"/>
          <p14:tracePt t="103765" x="6286500" y="2889250"/>
          <p14:tracePt t="103781" x="6324600" y="2876550"/>
          <p14:tracePt t="103798" x="6356350" y="2844800"/>
          <p14:tracePt t="103815" x="6381750" y="2832100"/>
          <p14:tracePt t="103832" x="6394450" y="2832100"/>
          <p14:tracePt t="103848" x="6413500" y="2832100"/>
          <p14:tracePt t="103865" x="6432550" y="2832100"/>
          <p14:tracePt t="103882" x="6464300" y="2832100"/>
          <p14:tracePt t="103898" x="6477000" y="2832100"/>
          <p14:tracePt t="103915" x="6508750" y="2832100"/>
          <p14:tracePt t="103931" x="6527800" y="2832100"/>
          <p14:tracePt t="103948" x="6559550" y="2832100"/>
          <p14:tracePt t="103965" x="6578600" y="2844800"/>
          <p14:tracePt t="103981" x="6578600" y="2851150"/>
          <p14:tracePt t="103998" x="6578600" y="2876550"/>
          <p14:tracePt t="104015" x="6578600" y="2889250"/>
          <p14:tracePt t="104114" x="6578600" y="2895600"/>
          <p14:tracePt t="104130" x="6572250" y="2895600"/>
          <p14:tracePt t="104138" x="6553200" y="2895600"/>
          <p14:tracePt t="104148" x="6534150" y="2876550"/>
          <p14:tracePt t="104165" x="6464300" y="2806700"/>
          <p14:tracePt t="104182" x="6413500" y="2755900"/>
          <p14:tracePt t="104198" x="6350000" y="2705100"/>
          <p14:tracePt t="104215" x="6305550" y="2673350"/>
          <p14:tracePt t="104232" x="6235700" y="2635250"/>
          <p14:tracePt t="104249" x="6197600" y="2616200"/>
          <p14:tracePt t="104265" x="6159500" y="2590800"/>
          <p14:tracePt t="104282" x="6153150" y="2584450"/>
          <p14:tracePt t="104354" x="6146800" y="2584450"/>
          <p14:tracePt t="104362" x="6146800" y="2597150"/>
          <p14:tracePt t="104370" x="6146800" y="2628900"/>
          <p14:tracePt t="104382" x="6146800" y="2635250"/>
          <p14:tracePt t="104398" x="6153150" y="2698750"/>
          <p14:tracePt t="104415" x="6172200" y="2755900"/>
          <p14:tracePt t="104432" x="6210300" y="2825750"/>
          <p14:tracePt t="104448" x="6242050" y="2889250"/>
          <p14:tracePt t="104465" x="6248400" y="2952750"/>
          <p14:tracePt t="104482" x="6267450" y="3016250"/>
          <p14:tracePt t="104498" x="6267450" y="3054350"/>
          <p14:tracePt t="104515" x="6267450" y="3060700"/>
          <p14:tracePt t="104532" x="6261100" y="3073400"/>
          <p14:tracePt t="104578" x="6242050" y="3073400"/>
          <p14:tracePt t="104586" x="6223000" y="3054350"/>
          <p14:tracePt t="104598" x="6216650" y="3009900"/>
          <p14:tracePt t="104615" x="6203950" y="2933700"/>
          <p14:tracePt t="104632" x="6203950" y="2889250"/>
          <p14:tracePt t="104648" x="6203950" y="2844800"/>
          <p14:tracePt t="104665" x="6203950" y="2819400"/>
          <p14:tracePt t="104682" x="6203950" y="2813050"/>
          <p14:tracePt t="104714" x="6210300" y="2806700"/>
          <p14:tracePt t="104738" x="6223000" y="2806700"/>
          <p14:tracePt t="104746" x="6229350" y="2806700"/>
          <p14:tracePt t="104762" x="6235700" y="2806700"/>
          <p14:tracePt t="104770" x="6248400" y="2806700"/>
          <p14:tracePt t="104782" x="6261100" y="2806700"/>
          <p14:tracePt t="104798" x="6267450" y="2806700"/>
          <p14:tracePt t="104815" x="6273800" y="2806700"/>
          <p14:tracePt t="104832" x="6286500" y="2806700"/>
          <p14:tracePt t="104848" x="6292850" y="2806700"/>
          <p14:tracePt t="104865" x="6311900" y="2806700"/>
          <p14:tracePt t="104882" x="6350000" y="2832100"/>
          <p14:tracePt t="104898" x="6388100" y="2857500"/>
          <p14:tracePt t="104915" x="6400800" y="2870200"/>
          <p14:tracePt t="104932" x="6400800" y="2914650"/>
          <p14:tracePt t="104948" x="6400800" y="2946400"/>
          <p14:tracePt t="104965" x="6400800" y="2971800"/>
          <p14:tracePt t="104982" x="6400800" y="2990850"/>
          <p14:tracePt t="104998" x="6394450" y="2997200"/>
          <p14:tracePt t="105042" x="6381750" y="2997200"/>
          <p14:tracePt t="105050" x="6375400" y="2997200"/>
          <p14:tracePt t="105058" x="6350000" y="2997200"/>
          <p14:tracePt t="105066" x="6337300" y="2997200"/>
          <p14:tracePt t="105082" x="6286500" y="2952750"/>
          <p14:tracePt t="105098" x="6267450" y="2895600"/>
          <p14:tracePt t="105115" x="6248400" y="2838450"/>
          <p14:tracePt t="105132" x="6242050" y="2787650"/>
          <p14:tracePt t="105148" x="6229350" y="2730500"/>
          <p14:tracePt t="105165" x="6229350" y="2711450"/>
          <p14:tracePt t="105250" x="6229350" y="2736850"/>
          <p14:tracePt t="105258" x="6229350" y="2774950"/>
          <p14:tracePt t="105266" x="6229350" y="2794000"/>
          <p14:tracePt t="105282" x="6229350" y="2851150"/>
          <p14:tracePt t="105298" x="6197600" y="2921000"/>
          <p14:tracePt t="105315" x="6191250" y="2965450"/>
          <p14:tracePt t="105332" x="6172200" y="2990850"/>
          <p14:tracePt t="105362" x="6172200" y="3003550"/>
          <p14:tracePt t="105386" x="6165850" y="3009900"/>
          <p14:tracePt t="105394" x="6159500" y="3009900"/>
          <p14:tracePt t="105402" x="6153150" y="3009900"/>
          <p14:tracePt t="105415" x="6127750" y="2990850"/>
          <p14:tracePt t="105432" x="6083300" y="2908300"/>
          <p14:tracePt t="105448" x="6038850" y="2806700"/>
          <p14:tracePt t="105465" x="6007100" y="2724150"/>
          <p14:tracePt t="105482" x="6000750" y="2673350"/>
          <p14:tracePt t="105498" x="6000750" y="2654300"/>
          <p14:tracePt t="105602" x="6007100" y="2660650"/>
          <p14:tracePt t="105610" x="6013450" y="2667000"/>
          <p14:tracePt t="105618" x="6019800" y="2673350"/>
          <p14:tracePt t="105632" x="6032500" y="2679700"/>
          <p14:tracePt t="105649" x="6045200" y="2692400"/>
          <p14:tracePt t="105665" x="6051550" y="2705100"/>
          <p14:tracePt t="105682" x="6076950" y="2717800"/>
          <p14:tracePt t="105794" x="6083300" y="2717800"/>
          <p14:tracePt t="105883" x="6102350" y="2724150"/>
          <p14:tracePt t="105890" x="6121400" y="2768600"/>
          <p14:tracePt t="105899" x="6121400" y="2787650"/>
          <p14:tracePt t="105915" x="6127750" y="2832100"/>
          <p14:tracePt t="105932" x="6140450" y="2863850"/>
          <p14:tracePt t="105949" x="6146800" y="2882900"/>
          <p14:tracePt t="106098" x="6146800" y="2870200"/>
          <p14:tracePt t="106106" x="6146800" y="2832100"/>
          <p14:tracePt t="106115" x="6146800" y="2781300"/>
          <p14:tracePt t="106132" x="6140450" y="2673350"/>
          <p14:tracePt t="106149" x="6140450" y="2616200"/>
          <p14:tracePt t="106165" x="6121400" y="2559050"/>
          <p14:tracePt t="106182" x="6121400" y="2533650"/>
          <p14:tracePt t="106199" x="6121400" y="2527300"/>
          <p14:tracePt t="106258" x="6121400" y="2533650"/>
          <p14:tracePt t="106274" x="6121400" y="2546350"/>
          <p14:tracePt t="106290" x="6121400" y="2559050"/>
          <p14:tracePt t="106299" x="6121400" y="2565400"/>
          <p14:tracePt t="106315" x="6121400" y="2609850"/>
          <p14:tracePt t="106332" x="6121400" y="2660650"/>
          <p14:tracePt t="106349" x="6121400" y="2743200"/>
          <p14:tracePt t="106365" x="6121400" y="2819400"/>
          <p14:tracePt t="106382" x="6121400" y="2857500"/>
          <p14:tracePt t="106399" x="6115050" y="2882900"/>
          <p14:tracePt t="106415" x="6115050" y="2889250"/>
          <p14:tracePt t="106482" x="6115050" y="2851150"/>
          <p14:tracePt t="106490" x="6115050" y="2813050"/>
          <p14:tracePt t="106499" x="6115050" y="2787650"/>
          <p14:tracePt t="106515" x="6115050" y="2698750"/>
          <p14:tracePt t="106532" x="6127750" y="2603500"/>
          <p14:tracePt t="106549" x="6146800" y="2533650"/>
          <p14:tracePt t="106565" x="6172200" y="2463800"/>
          <p14:tracePt t="106582" x="6191250" y="2413000"/>
          <p14:tracePt t="106599" x="6191250" y="2400300"/>
          <p14:tracePt t="106659" x="6191250" y="2419350"/>
          <p14:tracePt t="106666" x="6191250" y="2470150"/>
          <p14:tracePt t="106674" x="6191250" y="2527300"/>
          <p14:tracePt t="106682" x="6191250" y="2609850"/>
          <p14:tracePt t="106699" x="6191250" y="2717800"/>
          <p14:tracePt t="106715" x="6191250" y="2787650"/>
          <p14:tracePt t="106732" x="6191250" y="2800350"/>
          <p14:tracePt t="106834" x="6191250" y="2794000"/>
          <p14:tracePt t="106842" x="6191250" y="2787650"/>
          <p14:tracePt t="106850" x="6197600" y="2774950"/>
          <p14:tracePt t="106866" x="6197600" y="2743200"/>
          <p14:tracePt t="106882" x="6216650" y="2692400"/>
          <p14:tracePt t="106899" x="6216650" y="2647950"/>
          <p14:tracePt t="106916" x="6223000" y="2622550"/>
          <p14:tracePt t="106970" x="6223000" y="2647950"/>
          <p14:tracePt t="106978" x="6223000" y="2711450"/>
          <p14:tracePt t="106986" x="6223000" y="2749550"/>
          <p14:tracePt t="106999" x="6223000" y="2800350"/>
          <p14:tracePt t="107016" x="6223000" y="2857500"/>
          <p14:tracePt t="107032" x="6223000" y="2895600"/>
          <p14:tracePt t="107049" x="6210300" y="2921000"/>
          <p14:tracePt t="107066" x="6210300" y="2933700"/>
          <p14:tracePt t="107082" x="6210300" y="2946400"/>
          <p14:tracePt t="107099" x="6210300" y="2959100"/>
          <p14:tracePt t="107170" x="6210300" y="2952750"/>
          <p14:tracePt t="107178" x="6210300" y="2940050"/>
          <p14:tracePt t="107186" x="6223000" y="2901950"/>
          <p14:tracePt t="107199" x="6235700" y="2857500"/>
          <p14:tracePt t="107216" x="6242050" y="2794000"/>
          <p14:tracePt t="107232" x="6261100" y="2705100"/>
          <p14:tracePt t="107249" x="6273800" y="2679700"/>
          <p14:tracePt t="107266" x="6273800" y="2641600"/>
          <p14:tracePt t="107266" x="6273800" y="2622550"/>
          <p14:tracePt t="107282" x="6280150" y="2597150"/>
          <p14:tracePt t="107299" x="6280150" y="2578100"/>
          <p14:tracePt t="107347" x="6292850" y="2571750"/>
          <p14:tracePt t="107378" x="6292850" y="2578100"/>
          <p14:tracePt t="107387" x="6292850" y="2609850"/>
          <p14:tracePt t="107399" x="6292850" y="2616200"/>
          <p14:tracePt t="107416" x="6292850" y="2667000"/>
          <p14:tracePt t="107432" x="6292850" y="2698750"/>
          <p14:tracePt t="107449" x="6292850" y="2736850"/>
          <p14:tracePt t="107466" x="6292850" y="2768600"/>
          <p14:tracePt t="107482" x="6292850" y="2774950"/>
          <p14:tracePt t="107603" x="6299200" y="2781300"/>
          <p14:tracePt t="107619" x="6311900" y="2768600"/>
          <p14:tracePt t="107626" x="6311900" y="2762250"/>
          <p14:tracePt t="107634" x="6324600" y="2736850"/>
          <p14:tracePt t="107649" x="6324600" y="2724150"/>
          <p14:tracePt t="107666" x="6330950" y="2686050"/>
          <p14:tracePt t="107803" x="6350000" y="2711450"/>
          <p14:tracePt t="107811" x="6350000" y="2724150"/>
          <p14:tracePt t="107819" x="6350000" y="2736850"/>
          <p14:tracePt t="107842" x="6350000" y="2743200"/>
          <p14:tracePt t="107867" x="6350000" y="2749550"/>
          <p14:tracePt t="107915" x="6356350" y="2755900"/>
          <p14:tracePt t="107979" x="6362700" y="2755900"/>
          <p14:tracePt t="107995" x="6381750" y="2755900"/>
          <p14:tracePt t="108011" x="6388100" y="2755900"/>
          <p14:tracePt t="108019" x="6407150" y="2755900"/>
          <p14:tracePt t="108032" x="6407150" y="2749550"/>
          <p14:tracePt t="108049" x="6413500" y="2730500"/>
          <p14:tracePt t="108066" x="6426200" y="2698750"/>
          <p14:tracePt t="108082" x="6438900" y="2692400"/>
          <p14:tracePt t="108099" x="6438900" y="2686050"/>
          <p14:tracePt t="108155" x="6438900" y="2692400"/>
          <p14:tracePt t="108163" x="6438900" y="2711450"/>
          <p14:tracePt t="108171" x="6438900" y="2736850"/>
          <p14:tracePt t="108183" x="6438900" y="2743200"/>
          <p14:tracePt t="108199" x="6438900" y="2755900"/>
          <p14:tracePt t="108243" x="6438900" y="2768600"/>
          <p14:tracePt t="108331" x="6445250" y="2774950"/>
          <p14:tracePt t="108347" x="6451600" y="2781300"/>
          <p14:tracePt t="108355" x="6451600" y="2800350"/>
          <p14:tracePt t="108366" x="6470650" y="2825750"/>
          <p14:tracePt t="108611" x="6470650" y="2819400"/>
          <p14:tracePt t="108619" x="6470650" y="2813050"/>
          <p14:tracePt t="108635" x="6470650" y="2794000"/>
          <p14:tracePt t="108649" x="6470650" y="2781300"/>
          <p14:tracePt t="108667" x="6470650" y="2774950"/>
          <p14:tracePt t="108683" x="6464300" y="2768600"/>
          <p14:tracePt t="108739" x="6464300" y="2755900"/>
          <p14:tracePt t="108747" x="6464300" y="2749550"/>
          <p14:tracePt t="108755" x="6451600" y="2736850"/>
          <p14:tracePt t="108771" x="6451600" y="2717800"/>
          <p14:tracePt t="108783" x="6451600" y="2711450"/>
          <p14:tracePt t="108799" x="6438900" y="2692400"/>
          <p14:tracePt t="108816" x="6426200" y="2667000"/>
          <p14:tracePt t="108833" x="6426200" y="2660650"/>
          <p14:tracePt t="108849" x="6419850" y="2635250"/>
          <p14:tracePt t="108866" x="6419850" y="2609850"/>
          <p14:tracePt t="108883" x="6413500" y="2584450"/>
          <p14:tracePt t="108907" x="6413500" y="2571750"/>
          <p14:tracePt t="108923" x="6413500" y="2552700"/>
          <p14:tracePt t="108939" x="6407150" y="2546350"/>
          <p14:tracePt t="108949" x="6400800" y="2540000"/>
          <p14:tracePt t="108995" x="6400800" y="2533650"/>
          <p14:tracePt t="109003" x="6400800" y="2508250"/>
          <p14:tracePt t="109011" x="6400800" y="2501900"/>
          <p14:tracePt t="109019" x="6400800" y="2495550"/>
          <p14:tracePt t="109033" x="6400800" y="2476500"/>
          <p14:tracePt t="109049" x="6400800" y="2470150"/>
          <p14:tracePt t="109107" x="6400800" y="2463800"/>
          <p14:tracePt t="109147" x="6407150" y="2463800"/>
          <p14:tracePt t="109171" x="6407150" y="2476500"/>
          <p14:tracePt t="109179" x="6407150" y="2508250"/>
          <p14:tracePt t="109187" x="6407150" y="2520950"/>
          <p14:tracePt t="109199" x="6413500" y="2552700"/>
          <p14:tracePt t="109217" x="6445250" y="2597150"/>
          <p14:tracePt t="109233" x="6470650" y="2616200"/>
          <p14:tracePt t="109250" x="6483350" y="2622550"/>
          <p14:tracePt t="109266" x="6508750" y="2622550"/>
          <p14:tracePt t="109283" x="6527800" y="2635250"/>
          <p14:tracePt t="109299" x="6553200" y="2654300"/>
          <p14:tracePt t="109316" x="6565900" y="2673350"/>
          <p14:tracePt t="109333" x="6597650" y="2743200"/>
          <p14:tracePt t="109349" x="6597650" y="2825750"/>
          <p14:tracePt t="109366" x="6616700" y="2870200"/>
          <p14:tracePt t="109383" x="6623050" y="2927350"/>
          <p14:tracePt t="109399" x="6623050" y="2978150"/>
          <p14:tracePt t="109416" x="6623050" y="3016250"/>
          <p14:tracePt t="109433" x="6623050" y="3048000"/>
          <p14:tracePt t="109449" x="6616700" y="3054350"/>
          <p14:tracePt t="109466" x="6604000" y="3054350"/>
          <p14:tracePt t="109483" x="6591300" y="3054350"/>
          <p14:tracePt t="109499" x="6572250" y="3054350"/>
          <p14:tracePt t="109516" x="6540500" y="3054350"/>
          <p14:tracePt t="109533" x="6515100" y="3054350"/>
          <p14:tracePt t="109549" x="6470650" y="3073400"/>
          <p14:tracePt t="109566" x="6445250" y="3073400"/>
          <p14:tracePt t="109583" x="6438900" y="3073400"/>
          <p14:tracePt t="109599" x="6413500" y="3073400"/>
          <p14:tracePt t="109616" x="6381750" y="3073400"/>
          <p14:tracePt t="109633" x="6337300" y="3054350"/>
          <p14:tracePt t="109650" x="6261100" y="3003550"/>
          <p14:tracePt t="109667" x="6235700" y="2952750"/>
          <p14:tracePt t="109667" x="6216650" y="2927350"/>
          <p14:tracePt t="109683" x="6216650" y="2889250"/>
          <p14:tracePt t="109700" x="6229350" y="2844800"/>
          <p14:tracePt t="109716" x="6235700" y="2813050"/>
          <p14:tracePt t="109733" x="6242050" y="2800350"/>
          <p14:tracePt t="109750" x="6261100" y="2800350"/>
          <p14:tracePt t="109766" x="6267450" y="2800350"/>
          <p14:tracePt t="109783" x="6299200" y="2844800"/>
          <p14:tracePt t="109800" x="6299200" y="2895600"/>
          <p14:tracePt t="109816" x="6318250" y="2959100"/>
          <p14:tracePt t="109833" x="6350000" y="3016250"/>
          <p14:tracePt t="109850" x="6356350" y="3060700"/>
          <p14:tracePt t="109866" x="6369050" y="3086100"/>
          <p14:tracePt t="109883" x="6381750" y="3111500"/>
          <p14:tracePt t="109900" x="6388100" y="3117850"/>
          <p14:tracePt t="109916" x="6388100" y="3124200"/>
          <p14:tracePt t="109987" x="6388100" y="3105150"/>
          <p14:tracePt t="109995" x="6388100" y="3086100"/>
          <p14:tracePt t="110003" x="6388100" y="3048000"/>
          <p14:tracePt t="110016" x="6388100" y="3028950"/>
          <p14:tracePt t="110033" x="6388100" y="2940050"/>
          <p14:tracePt t="110050" x="6388100" y="2851150"/>
          <p14:tracePt t="110066" x="6362700" y="2755900"/>
          <p14:tracePt t="110083" x="6356350" y="2616200"/>
          <p14:tracePt t="110100" x="6330950" y="2546350"/>
          <p14:tracePt t="110116" x="6324600" y="2489200"/>
          <p14:tracePt t="110133" x="6324600" y="2482850"/>
          <p14:tracePt t="110243" x="6324600" y="2495550"/>
          <p14:tracePt t="110251" x="6324600" y="2501900"/>
          <p14:tracePt t="110266" x="6324600" y="2527300"/>
          <p14:tracePt t="110283" x="6324600" y="2584450"/>
          <p14:tracePt t="110299" x="6324600" y="2622550"/>
          <p14:tracePt t="110316" x="6324600" y="2647950"/>
          <p14:tracePt t="110333" x="6324600" y="2660650"/>
          <p14:tracePt t="110350" x="6324600" y="2667000"/>
          <p14:tracePt t="110366" x="6324600" y="2686050"/>
          <p14:tracePt t="110383" x="6330950" y="2698750"/>
          <p14:tracePt t="110403" x="6330950" y="2705100"/>
          <p14:tracePt t="110416" x="6330950" y="2724150"/>
          <p14:tracePt t="110433" x="6330950" y="2749550"/>
          <p14:tracePt t="110450" x="6343650" y="2794000"/>
          <p14:tracePt t="110466" x="6343650" y="2838450"/>
          <p14:tracePt t="110483" x="6343650" y="2889250"/>
          <p14:tracePt t="110500" x="6343650" y="2901950"/>
          <p14:tracePt t="110516" x="6343650" y="2908300"/>
          <p14:tracePt t="110547" x="6350000" y="2921000"/>
          <p14:tracePt t="110619" x="6350000" y="2933700"/>
          <p14:tracePt t="110660" x="6356350" y="2940050"/>
          <p14:tracePt t="110683" x="6362700" y="2940050"/>
          <p14:tracePt t="110699" x="6375400" y="2940050"/>
          <p14:tracePt t="110707" x="6381750" y="2933700"/>
          <p14:tracePt t="110723" x="6388100" y="2927350"/>
          <p14:tracePt t="110836" x="6388100" y="2921000"/>
          <p14:tracePt t="110843" x="6388100" y="2908300"/>
          <p14:tracePt t="110859" x="6388100" y="2901950"/>
          <p14:tracePt t="110947" x="6388100" y="2895600"/>
          <p14:tracePt t="110955" x="6388100" y="2889250"/>
          <p14:tracePt t="110967" x="6388100" y="2882900"/>
          <p14:tracePt t="111139" x="6388100" y="2876550"/>
          <p14:tracePt t="111147" x="6388100" y="2863850"/>
          <p14:tracePt t="111179" x="6388100" y="2857500"/>
          <p14:tracePt t="111195" x="6388100" y="2844800"/>
          <p14:tracePt t="111219" x="6369050" y="2825750"/>
          <p14:tracePt t="111244" x="6369050" y="2819400"/>
          <p14:tracePt t="111259" x="6369050" y="2800350"/>
          <p14:tracePt t="111267" x="6369050" y="2781300"/>
          <p14:tracePt t="111275" x="6369050" y="2774950"/>
          <p14:tracePt t="111283" x="6369050" y="2749550"/>
          <p14:tracePt t="111300" x="6369050" y="2717800"/>
          <p14:tracePt t="111317" x="6369050" y="2705100"/>
          <p14:tracePt t="111333" x="6369050" y="2698750"/>
          <p14:tracePt t="111508" x="6369050" y="2705100"/>
          <p14:tracePt t="111524" x="6369050" y="2724150"/>
          <p14:tracePt t="111636" x="6369050" y="2717800"/>
          <p14:tracePt t="111644" x="6369050" y="2705100"/>
          <p14:tracePt t="111652" x="6369050" y="2698750"/>
          <p14:tracePt t="111667" x="6369050" y="2673350"/>
          <p14:tracePt t="111668" x="6369050" y="2667000"/>
          <p14:tracePt t="111683" x="6369050" y="2660650"/>
          <p14:tracePt t="111988" x="6369050" y="2667000"/>
          <p14:tracePt t="111995" x="6369050" y="2673350"/>
          <p14:tracePt t="112011" x="6369050" y="2679700"/>
          <p14:tracePt t="112020" x="6369050" y="2698750"/>
          <p14:tracePt t="112033" x="6369050" y="2705100"/>
          <p14:tracePt t="112050" x="6369050" y="2711450"/>
          <p14:tracePt t="112067" x="6375400" y="2736850"/>
          <p14:tracePt t="112083" x="6375400" y="2749550"/>
          <p14:tracePt t="112100" x="6375400" y="2755900"/>
          <p14:tracePt t="112117" x="6388100" y="2781300"/>
          <p14:tracePt t="112134" x="6388100" y="2787650"/>
          <p14:tracePt t="112150" x="6388100" y="2800350"/>
          <p14:tracePt t="112260" x="6388100" y="2794000"/>
          <p14:tracePt t="112268" x="6388100" y="2787650"/>
          <p14:tracePt t="112284" x="6388100" y="2781300"/>
          <p14:tracePt t="112300" x="6388100" y="2755900"/>
          <p14:tracePt t="112317" x="6388100" y="2743200"/>
          <p14:tracePt t="112334" x="6388100" y="2736850"/>
          <p14:tracePt t="112356" x="6388100" y="2717800"/>
          <p14:tracePt t="112372" x="6388100" y="2711450"/>
          <p14:tracePt t="112412" x="6388100" y="2705100"/>
          <p14:tracePt t="112660" x="6381750" y="2705100"/>
          <p14:tracePt t="113844" x="6381750" y="2711450"/>
          <p14:tracePt t="113860" x="6381750" y="2717800"/>
          <p14:tracePt t="114340" x="6381750" y="2743200"/>
          <p14:tracePt t="114372" x="6381750" y="2749550"/>
          <p14:tracePt t="114420" x="6375400" y="2762250"/>
          <p14:tracePt t="114540" x="6369050" y="2768600"/>
          <p14:tracePt t="114556" x="6369050" y="2774950"/>
          <p14:tracePt t="114580" x="6369050" y="2781300"/>
          <p14:tracePt t="115172" x="6375400" y="2787650"/>
          <p14:tracePt t="115188" x="6388100" y="2781300"/>
          <p14:tracePt t="115204" x="6388100" y="2774950"/>
          <p14:tracePt t="115212" x="6388100" y="2749550"/>
          <p14:tracePt t="115220" x="6394450" y="2736850"/>
          <p14:tracePt t="115234" x="6400800" y="2730500"/>
          <p14:tracePt t="115837" x="6407150" y="2730500"/>
          <p14:tracePt t="115845" x="6407150" y="2743200"/>
          <p14:tracePt t="115852" x="6413500" y="2755900"/>
          <p14:tracePt t="116453" x="6407150" y="2755900"/>
          <p14:tracePt t="117629" x="6400800" y="2749550"/>
          <p14:tracePt t="117661" x="6394450" y="2749550"/>
          <p14:tracePt t="123998" x="6388100" y="2749550"/>
          <p14:tracePt t="124006" x="6369050" y="2749550"/>
          <p14:tracePt t="124020" x="6318250" y="2755900"/>
          <p14:tracePt t="124036" x="6273800" y="2762250"/>
          <p14:tracePt t="124053" x="6254750" y="2768600"/>
          <p14:tracePt t="124070" x="6235700" y="2768600"/>
          <p14:tracePt t="124071" x="6229350" y="2768600"/>
          <p14:tracePt t="124086" x="6191250" y="2768600"/>
          <p14:tracePt t="124103" x="6184900" y="2768600"/>
          <p14:tracePt t="124119" x="6178550" y="2768600"/>
          <p14:tracePt t="124136" x="6165850" y="2768600"/>
          <p14:tracePt t="124158" x="6153150" y="2768600"/>
          <p14:tracePt t="124182" x="6146800" y="2774950"/>
          <p14:tracePt t="124206" x="6140450" y="2787650"/>
          <p14:tracePt t="124230" x="6115050" y="2794000"/>
          <p14:tracePt t="124246" x="6108700" y="2794000"/>
          <p14:tracePt t="124254" x="6102350" y="2794000"/>
          <p14:tracePt t="124262" x="6083300" y="2794000"/>
          <p14:tracePt t="124271" x="6076950" y="2794000"/>
          <p14:tracePt t="124286" x="6064250" y="2794000"/>
          <p14:tracePt t="124310" x="6045200" y="2794000"/>
          <p14:tracePt t="124430" x="6038850" y="2794000"/>
          <p14:tracePt t="124447" x="6038850" y="2787650"/>
          <p14:tracePt t="124463" x="6038850" y="2768600"/>
          <p14:tracePt t="124470" x="6051550" y="2762250"/>
          <p14:tracePt t="124486" x="6064250" y="2743200"/>
          <p14:tracePt t="124503" x="6089650" y="2736850"/>
          <p14:tracePt t="124520" x="6121400" y="2730500"/>
          <p14:tracePt t="124537" x="6153150" y="2730500"/>
          <p14:tracePt t="124553" x="6165850" y="2730500"/>
          <p14:tracePt t="124570" x="6197600" y="2730500"/>
          <p14:tracePt t="124586" x="6229350" y="2730500"/>
          <p14:tracePt t="124603" x="6267450" y="2730500"/>
          <p14:tracePt t="124620" x="6286500" y="2730500"/>
          <p14:tracePt t="124636" x="6324600" y="2730500"/>
          <p14:tracePt t="124653" x="6356350" y="2730500"/>
          <p14:tracePt t="124670" x="6388100" y="2730500"/>
          <p14:tracePt t="124686" x="6407150" y="2730500"/>
          <p14:tracePt t="124703" x="6432550" y="2730500"/>
          <p14:tracePt t="124720" x="6438900" y="2730500"/>
          <p14:tracePt t="124736" x="6445250" y="2730500"/>
          <p14:tracePt t="124758" x="6464300" y="2730500"/>
          <p14:tracePt t="124775" x="6470650" y="2730500"/>
          <p14:tracePt t="124815" x="6477000" y="2730500"/>
          <p14:tracePt t="124846" x="6483350" y="2730500"/>
          <p14:tracePt t="124871" x="6496050" y="2730500"/>
          <p14:tracePt t="125071" x="6496050" y="2736850"/>
          <p14:tracePt t="125735" x="6496050" y="2743200"/>
          <p14:tracePt t="125743" x="6496050" y="2755900"/>
          <p14:tracePt t="125975" x="6489700" y="2762250"/>
          <p14:tracePt t="125999" x="6483350" y="2762250"/>
          <p14:tracePt t="126055" x="6477000" y="2762250"/>
          <p14:tracePt t="126095" x="6470650" y="2762250"/>
          <p14:tracePt t="126119" x="6464300" y="2762250"/>
          <p14:tracePt t="126127" x="6457950" y="2762250"/>
          <p14:tracePt t="126143" x="6445250" y="2749550"/>
          <p14:tracePt t="126153" x="6438900" y="2743200"/>
          <p14:tracePt t="126170" x="6426200" y="2736850"/>
          <p14:tracePt t="126187" x="6407150" y="2730500"/>
          <p14:tracePt t="126203" x="6394450" y="2711450"/>
          <p14:tracePt t="126220" x="6375400" y="2679700"/>
          <p14:tracePt t="126311" x="6375400" y="2705100"/>
          <p14:tracePt t="126319" x="6375400" y="2724150"/>
          <p14:tracePt t="126337" x="6356350" y="2768600"/>
          <p14:tracePt t="126353" x="6356350" y="2838450"/>
          <p14:tracePt t="126370" x="6381750" y="2914650"/>
          <p14:tracePt t="126387" x="6413500" y="3016250"/>
          <p14:tracePt t="126403" x="6432550" y="3130550"/>
          <p14:tracePt t="126420" x="6470650" y="3244850"/>
          <p14:tracePt t="126437" x="6515100" y="3378200"/>
          <p14:tracePt t="126453" x="6565900" y="3543300"/>
          <p14:tracePt t="126470" x="6610350" y="3619500"/>
          <p14:tracePt t="126487" x="6661150" y="3740150"/>
          <p14:tracePt t="126503" x="6692900" y="3810000"/>
          <p14:tracePt t="126520" x="6724650" y="3911600"/>
          <p14:tracePt t="126537" x="6807200" y="4032250"/>
          <p14:tracePt t="126553" x="6896100" y="4159250"/>
          <p14:tracePt t="126570" x="7010400" y="4298950"/>
          <p14:tracePt t="126587" x="7118350" y="4502150"/>
          <p14:tracePt t="126603" x="7181850" y="4673600"/>
          <p14:tracePt t="126620" x="7264400" y="4845050"/>
          <p14:tracePt t="126637" x="7315200" y="5010150"/>
          <p14:tracePt t="126653" x="7353300" y="5156200"/>
          <p14:tracePt t="126670" x="7391400" y="5321300"/>
          <p14:tracePt t="126687" x="7391400" y="5549900"/>
          <p14:tracePt t="126703" x="7391400" y="5689600"/>
          <p14:tracePt t="126720" x="7391400" y="5867400"/>
          <p14:tracePt t="126737" x="7404100" y="6026150"/>
          <p14:tracePt t="126753" x="7416800" y="6235700"/>
          <p14:tracePt t="126770" x="7454900" y="6464300"/>
          <p14:tracePt t="126787" x="7512050" y="6731000"/>
          <p14:tracePt t="126803" x="7537450" y="6851650"/>
          <p14:tracePt t="126820" x="7588250" y="6851650"/>
          <p14:tracePt t="126837" x="7626350" y="6851650"/>
          <p14:tracePt t="126853" x="7645400" y="6851650"/>
          <p14:tracePt t="126895" x="7651750" y="6851650"/>
          <p14:tracePt t="126903" x="7645400" y="6838950"/>
          <p14:tracePt t="126911" x="7639050" y="6826250"/>
          <p14:tracePt t="126920" x="7626350" y="6819900"/>
          <p14:tracePt t="126937" x="7626350" y="6667500"/>
          <p14:tracePt t="126953" x="7835900" y="6223000"/>
          <p14:tracePt t="126970" x="7912100" y="6102350"/>
          <p14:tracePt t="126999" x="7918450" y="6096000"/>
          <p14:tracePt t="127255" x="7918450" y="6076950"/>
          <p14:tracePt t="127263" x="7937500" y="6057900"/>
          <p14:tracePt t="127279" x="7937500" y="6051550"/>
          <p14:tracePt t="127295" x="7937500" y="6038850"/>
          <p14:tracePt t="127311" x="7937500" y="6032500"/>
          <p14:tracePt t="127320" x="7937500" y="6019800"/>
          <p14:tracePt t="127337" x="7931150" y="5994400"/>
          <p14:tracePt t="127354" x="7918450" y="5924550"/>
          <p14:tracePt t="127370" x="7893050" y="5816600"/>
          <p14:tracePt t="127387" x="7861300" y="5683250"/>
          <p14:tracePt t="127404" x="7810500" y="5549900"/>
          <p14:tracePt t="127420" x="7766050" y="5448300"/>
          <p14:tracePt t="127437" x="7721600" y="5346700"/>
          <p14:tracePt t="127454" x="7689850" y="5283200"/>
          <p14:tracePt t="127470" x="7632700" y="5187950"/>
          <p14:tracePt t="127487" x="7550150" y="4978400"/>
          <p14:tracePt t="127504" x="7467600" y="4794250"/>
          <p14:tracePt t="127520" x="7346950" y="4584700"/>
          <p14:tracePt t="127537" x="7251700" y="4413250"/>
          <p14:tracePt t="127554" x="7200900" y="4229100"/>
          <p14:tracePt t="127570" x="7162800" y="4102100"/>
          <p14:tracePt t="127587" x="7143750" y="4044950"/>
          <p14:tracePt t="127604" x="7137400" y="3987800"/>
          <p14:tracePt t="127620" x="7137400" y="3949700"/>
          <p14:tracePt t="127637" x="7137400" y="3917950"/>
          <p14:tracePt t="127654" x="7137400" y="3905250"/>
          <p14:tracePt t="127670" x="7137400" y="3886200"/>
          <p14:tracePt t="127687" x="7150100" y="3854450"/>
          <p14:tracePt t="127704" x="7169150" y="3841750"/>
          <p14:tracePt t="127720" x="7194550" y="3810000"/>
          <p14:tracePt t="127737" x="7264400" y="3752850"/>
          <p14:tracePt t="127754" x="7404100" y="3676650"/>
          <p14:tracePt t="127770" x="7600950" y="3638550"/>
          <p14:tracePt t="127787" x="7848600" y="3613150"/>
          <p14:tracePt t="127804" x="8007350" y="3600450"/>
          <p14:tracePt t="127820" x="8153400" y="3587750"/>
          <p14:tracePt t="127837" x="8343900" y="3606800"/>
          <p14:tracePt t="127854" x="8451850" y="3632200"/>
          <p14:tracePt t="127870" x="8528050" y="3676650"/>
          <p14:tracePt t="127887" x="8540750" y="3689350"/>
          <p14:tracePt t="127911" x="8559800" y="3689350"/>
          <p14:tracePt t="127935" x="8566150" y="3689350"/>
          <p14:tracePt t="128088" x="8591550" y="3676650"/>
          <p14:tracePt t="128095" x="8597900" y="3663950"/>
          <p14:tracePt t="128104" x="8610600" y="3651250"/>
          <p14:tracePt t="128120" x="8616950" y="3638550"/>
          <p14:tracePt t="128137" x="8629650" y="3613150"/>
          <p14:tracePt t="128183" x="8623300" y="3613150"/>
          <p14:tracePt t="128191" x="8610600" y="3613150"/>
          <p14:tracePt t="128204" x="8597900" y="3613150"/>
          <p14:tracePt t="128221" x="8585200" y="3625850"/>
          <p14:tracePt t="128237" x="8572500" y="3632200"/>
          <p14:tracePt t="128254" x="8553450" y="3638550"/>
          <p14:tracePt t="128270" x="8547100" y="3638550"/>
          <p14:tracePt t="128287" x="8521700" y="3638550"/>
          <p14:tracePt t="128304" x="8509000" y="3638550"/>
          <p14:tracePt t="128320" x="8483600" y="3644900"/>
          <p14:tracePt t="128360" x="8477250" y="3657600"/>
          <p14:tracePt t="128367" x="8470900" y="3663950"/>
          <p14:tracePt t="128375" x="8470900" y="3670300"/>
          <p14:tracePt t="128387" x="8464550" y="3676650"/>
          <p14:tracePt t="128404" x="8439150" y="3702050"/>
          <p14:tracePt t="128421" x="8413750" y="3702050"/>
          <p14:tracePt t="128437" x="8286750" y="3714750"/>
          <p14:tracePt t="128454" x="7988300" y="3740150"/>
          <p14:tracePt t="128471" x="7886700" y="3765550"/>
          <p14:tracePt t="128471" x="7874000" y="3765550"/>
          <p14:tracePt t="128487" x="7804150" y="3765550"/>
          <p14:tracePt t="128504" x="7747000" y="3765550"/>
          <p14:tracePt t="128520" x="7689850" y="3733800"/>
          <p14:tracePt t="128537" x="7620000" y="3644900"/>
          <p14:tracePt t="128554" x="7569200" y="3524250"/>
          <p14:tracePt t="128571" x="7550150" y="3441700"/>
          <p14:tracePt t="128587" x="7550150" y="3365500"/>
          <p14:tracePt t="128604" x="7550150" y="3295650"/>
          <p14:tracePt t="128621" x="7550150" y="3232150"/>
          <p14:tracePt t="128637" x="7575550" y="3149600"/>
          <p14:tracePt t="128654" x="7594600" y="3092450"/>
          <p14:tracePt t="128671" x="7632700" y="3035300"/>
          <p14:tracePt t="128687" x="7651750" y="2990850"/>
          <p14:tracePt t="128704" x="7677150" y="2946400"/>
          <p14:tracePt t="128721" x="7689850" y="2901950"/>
          <p14:tracePt t="128737" x="7721600" y="2832100"/>
          <p14:tracePt t="128754" x="7727950" y="2787650"/>
          <p14:tracePt t="128771" x="7727950" y="2768600"/>
          <p14:tracePt t="128787" x="7727950" y="2749550"/>
          <p14:tracePt t="128823" x="7721600" y="2743200"/>
          <p14:tracePt t="128831" x="7651750" y="2743200"/>
          <p14:tracePt t="128839" x="7607300" y="2768600"/>
          <p14:tracePt t="128854" x="7512050" y="2838450"/>
          <p14:tracePt t="128871" x="7277100" y="2946400"/>
          <p14:tracePt t="128887" x="6750050" y="3048000"/>
          <p14:tracePt t="128904" x="6381750" y="3092450"/>
          <p14:tracePt t="128921" x="6089650" y="3092450"/>
          <p14:tracePt t="128937" x="5962650" y="3092450"/>
          <p14:tracePt t="128954" x="5880100" y="3067050"/>
          <p14:tracePt t="128971" x="5772150" y="3060700"/>
          <p14:tracePt t="128987" x="5676900" y="3035300"/>
          <p14:tracePt t="129004" x="5607050" y="3035300"/>
          <p14:tracePt t="129021" x="5556250" y="3035300"/>
          <p14:tracePt t="129037" x="5537200" y="3035300"/>
          <p14:tracePt t="129087" x="5530850" y="3016250"/>
          <p14:tracePt t="129096" x="5530850" y="2978150"/>
          <p14:tracePt t="129104" x="5530850" y="2940050"/>
          <p14:tracePt t="129121" x="5530850" y="2838450"/>
          <p14:tracePt t="129137" x="5530850" y="2692400"/>
          <p14:tracePt t="129154" x="5530850" y="2552700"/>
          <p14:tracePt t="129171" x="5530850" y="2444750"/>
          <p14:tracePt t="129187" x="5556250" y="2311400"/>
          <p14:tracePt t="129204" x="5588000" y="2216150"/>
          <p14:tracePt t="129221" x="5638800" y="2095500"/>
          <p14:tracePt t="129238" x="5683250" y="1993900"/>
          <p14:tracePt t="129254" x="5727700" y="1911350"/>
          <p14:tracePt t="129271" x="5784850" y="1822450"/>
          <p14:tracePt t="129287" x="5829300" y="1701800"/>
          <p14:tracePt t="129304" x="5835650" y="1670050"/>
          <p14:tracePt t="129321" x="5854700" y="1644650"/>
          <p14:tracePt t="129496" x="5861050" y="1644650"/>
          <p14:tracePt t="129512" x="5861050" y="1657350"/>
          <p14:tracePt t="129521" x="5861050" y="1670050"/>
          <p14:tracePt t="129537" x="5861050" y="1714500"/>
          <p14:tracePt t="129554" x="5842000" y="1765300"/>
          <p14:tracePt t="129571" x="5772150" y="1879600"/>
          <p14:tracePt t="129587" x="5664200" y="2051050"/>
          <p14:tracePt t="129604" x="5524500" y="2260600"/>
          <p14:tracePt t="129621" x="5270500" y="2590800"/>
          <p14:tracePt t="129637" x="4832350" y="2984500"/>
          <p14:tracePt t="129654" x="4298950" y="3365500"/>
          <p14:tracePt t="129671" x="3676650" y="3581400"/>
          <p14:tracePt t="129688" x="2762250" y="3733800"/>
          <p14:tracePt t="129704" x="2374900" y="3733800"/>
          <p14:tracePt t="129721" x="2139950" y="3670300"/>
          <p14:tracePt t="129737" x="2063750" y="3638550"/>
          <p14:tracePt t="129754" x="2019300" y="3613150"/>
          <p14:tracePt t="129771" x="2006600" y="3594100"/>
          <p14:tracePt t="129788" x="1981200" y="3594100"/>
          <p14:tracePt t="129804" x="1968500" y="3581400"/>
          <p14:tracePt t="129821" x="1949450" y="3581400"/>
          <p14:tracePt t="129838" x="1943100" y="3581400"/>
          <p14:tracePt t="129854" x="1936750" y="3581400"/>
          <p14:tracePt t="129871" x="1905000" y="3575050"/>
          <p14:tracePt t="129888" x="1822450" y="3556000"/>
          <p14:tracePt t="129904" x="1739900" y="3524250"/>
          <p14:tracePt t="129921" x="1657350" y="3505200"/>
          <p14:tracePt t="129937" x="1543050" y="3467100"/>
          <p14:tracePt t="129954" x="1416050" y="3441700"/>
          <p14:tracePt t="129971" x="1270000" y="3416300"/>
          <p14:tracePt t="129987" x="1187450" y="3403600"/>
          <p14:tracePt t="130004" x="1136650" y="3397250"/>
          <p14:tracePt t="130021" x="1111250" y="3390900"/>
          <p14:tracePt t="130037" x="1092200" y="3365500"/>
          <p14:tracePt t="130054" x="1073150" y="3340100"/>
          <p14:tracePt t="130071" x="1066800" y="3314700"/>
          <p14:tracePt t="130088" x="1047750" y="3232150"/>
          <p14:tracePt t="130104" x="1047750" y="3175000"/>
          <p14:tracePt t="130121" x="1047750" y="3111500"/>
          <p14:tracePt t="130138" x="1047750" y="3054350"/>
          <p14:tracePt t="130154" x="1060450" y="2997200"/>
          <p14:tracePt t="130171" x="1168400" y="2927350"/>
          <p14:tracePt t="130188" x="1390650" y="2800350"/>
          <p14:tracePt t="130204" x="1720850" y="2647950"/>
          <p14:tracePt t="130221" x="2159000" y="2495550"/>
          <p14:tracePt t="130238" x="2489200" y="2387600"/>
          <p14:tracePt t="130254" x="2533650" y="2381250"/>
          <p14:tracePt t="130271" x="2540000" y="2381250"/>
          <p14:tracePt t="130288" x="2559050" y="2381250"/>
          <p14:tracePt t="130304" x="2597150" y="2400300"/>
          <p14:tracePt t="130321" x="2635250" y="2419350"/>
          <p14:tracePt t="130338" x="2686050" y="2463800"/>
          <p14:tracePt t="130354" x="2692400" y="2489200"/>
          <p14:tracePt t="130371" x="2692400" y="2501900"/>
          <p14:tracePt t="130388" x="2692400" y="2520950"/>
          <p14:tracePt t="130404" x="2698750" y="2527300"/>
          <p14:tracePt t="130421" x="2711450" y="2527300"/>
          <p14:tracePt t="130438" x="2730500" y="2527300"/>
          <p14:tracePt t="130454" x="2768600" y="2463800"/>
          <p14:tracePt t="130471" x="2895600" y="2381250"/>
          <p14:tracePt t="130488" x="3556000" y="2254250"/>
          <p14:tracePt t="130504" x="3898900" y="2209800"/>
          <p14:tracePt t="130521" x="4197350" y="2184400"/>
          <p14:tracePt t="130538" x="4387850" y="2184400"/>
          <p14:tracePt t="130554" x="4489450" y="2184400"/>
          <p14:tracePt t="130571" x="4533900" y="2216150"/>
          <p14:tracePt t="130588" x="4546600" y="2247900"/>
          <p14:tracePt t="130604" x="4572000" y="2292350"/>
          <p14:tracePt t="130621" x="4584700" y="2292350"/>
          <p14:tracePt t="130712" x="4533900" y="2336800"/>
          <p14:tracePt t="130720" x="4470400" y="2368550"/>
          <p14:tracePt t="130738" x="4400550" y="2432050"/>
          <p14:tracePt t="130754" x="4216400" y="2470150"/>
          <p14:tracePt t="130771" x="3968750" y="2495550"/>
          <p14:tracePt t="130788" x="3854450" y="2520950"/>
          <p14:tracePt t="130804" x="3733800" y="2533650"/>
          <p14:tracePt t="130821" x="3625850" y="2533650"/>
          <p14:tracePt t="130838" x="3530600" y="2533650"/>
          <p14:tracePt t="130854" x="3467100" y="2533650"/>
          <p14:tracePt t="130871" x="3409950" y="2527300"/>
          <p14:tracePt t="130888" x="3276600" y="2508250"/>
          <p14:tracePt t="130904" x="3232150" y="2495550"/>
          <p14:tracePt t="130921" x="3225800" y="2495550"/>
          <p14:tracePt t="130944" x="3219450" y="2495550"/>
          <p14:tracePt t="130955" x="3181350" y="2495550"/>
          <p14:tracePt t="130971" x="3092450" y="2501900"/>
          <p14:tracePt t="130988" x="2978150" y="2540000"/>
          <p14:tracePt t="131004" x="2838450" y="2597150"/>
          <p14:tracePt t="131021" x="2705100" y="2660650"/>
          <p14:tracePt t="131038" x="2590800" y="2698750"/>
          <p14:tracePt t="131054" x="2546350" y="2705100"/>
          <p14:tracePt t="131071" x="2508250" y="2705100"/>
          <p14:tracePt t="131088" x="2457450" y="2673350"/>
          <p14:tracePt t="131104" x="2387600" y="2571750"/>
          <p14:tracePt t="131121" x="2324100" y="2438400"/>
          <p14:tracePt t="131138" x="2235200" y="2266950"/>
          <p14:tracePt t="131154" x="2197100" y="2152650"/>
          <p14:tracePt t="131171" x="2178050" y="2070100"/>
          <p14:tracePt t="131188" x="2178050" y="2000250"/>
          <p14:tracePt t="131204" x="2178050" y="1955800"/>
          <p14:tracePt t="131221" x="2209800" y="1898650"/>
          <p14:tracePt t="131238" x="2298700" y="1841500"/>
          <p14:tracePt t="131255" x="2413000" y="1809750"/>
          <p14:tracePt t="131271" x="2527300" y="1784350"/>
          <p14:tracePt t="131288" x="2647950" y="1784350"/>
          <p14:tracePt t="131304" x="2692400" y="1784350"/>
          <p14:tracePt t="131321" x="2755900" y="1797050"/>
          <p14:tracePt t="131338" x="2819400" y="1835150"/>
          <p14:tracePt t="131355" x="2863850" y="1866900"/>
          <p14:tracePt t="131371" x="2921000" y="1892300"/>
          <p14:tracePt t="131388" x="2946400" y="1911350"/>
          <p14:tracePt t="131405" x="2978150" y="1930400"/>
          <p14:tracePt t="131440" x="2984500" y="1936750"/>
          <p14:tracePt t="131449" x="2997200" y="1943100"/>
          <p14:tracePt t="131464" x="3016250" y="1943100"/>
          <p14:tracePt t="131472" x="3028950" y="1943100"/>
          <p14:tracePt t="131488" x="3092450" y="1936750"/>
          <p14:tracePt t="131504" x="3149600" y="1930400"/>
          <p14:tracePt t="131521" x="3232150" y="1898650"/>
          <p14:tracePt t="131538" x="3270250" y="1885950"/>
          <p14:tracePt t="131554" x="3321050" y="1879600"/>
          <p14:tracePt t="131571" x="3352800" y="1879600"/>
          <p14:tracePt t="131588" x="3397250" y="1879600"/>
          <p14:tracePt t="131605" x="3441700" y="1879600"/>
          <p14:tracePt t="131621" x="3505200" y="1924050"/>
          <p14:tracePt t="131638" x="3575050" y="1974850"/>
          <p14:tracePt t="131655" x="3676650" y="2032000"/>
          <p14:tracePt t="131671" x="3797300" y="2076450"/>
          <p14:tracePt t="131672" x="3822700" y="2089150"/>
          <p14:tracePt t="131688" x="3867150" y="2095500"/>
          <p14:tracePt t="131705" x="3879850" y="2101850"/>
          <p14:tracePt t="131728" x="3886200" y="2101850"/>
          <p14:tracePt t="131738" x="3898900" y="2114550"/>
          <p14:tracePt t="131755" x="3898900" y="2120900"/>
          <p14:tracePt t="131771" x="3898900" y="2159000"/>
          <p14:tracePt t="131788" x="3860800" y="2222500"/>
          <p14:tracePt t="131805" x="3810000" y="2286000"/>
          <p14:tracePt t="131821" x="3778250" y="2330450"/>
          <p14:tracePt t="131838" x="3771900" y="2349500"/>
          <p14:tracePt t="131864" x="3765550" y="2349500"/>
          <p14:tracePt t="131872" x="3759200" y="2349500"/>
          <p14:tracePt t="131888" x="3721100" y="2349500"/>
          <p14:tracePt t="131905" x="3714750" y="2349500"/>
          <p14:tracePt t="131921" x="3708400" y="2349500"/>
          <p14:tracePt t="131938" x="3702050" y="2349500"/>
          <p14:tracePt t="131955" x="3695700" y="2349500"/>
          <p14:tracePt t="131971" x="3689350" y="2349500"/>
          <p14:tracePt t="131988" x="3670300" y="2349500"/>
          <p14:tracePt t="132005" x="3657600" y="2336800"/>
          <p14:tracePt t="132021" x="3632200" y="2324100"/>
          <p14:tracePt t="132038" x="3632200" y="2292350"/>
          <p14:tracePt t="132055" x="3632200" y="2254250"/>
          <p14:tracePt t="132071" x="3632200" y="2228850"/>
          <p14:tracePt t="132088" x="3632200" y="2222500"/>
          <p14:tracePt t="132216" x="3638550" y="2197100"/>
          <p14:tracePt t="132224" x="3651250" y="2178050"/>
          <p14:tracePt t="132238" x="3695700" y="2133600"/>
          <p14:tracePt t="132255" x="3721100" y="2076450"/>
          <p14:tracePt t="132271" x="3752850" y="2012950"/>
          <p14:tracePt t="132288" x="3765550" y="1974850"/>
          <p14:tracePt t="132305" x="3771900" y="1968500"/>
          <p14:tracePt t="132376" x="3771900" y="1993900"/>
          <p14:tracePt t="132384" x="3765550" y="2032000"/>
          <p14:tracePt t="132392" x="3746500" y="2063750"/>
          <p14:tracePt t="132405" x="3727450" y="2114550"/>
          <p14:tracePt t="132422" x="3683000" y="2190750"/>
          <p14:tracePt t="132438" x="3663950" y="2266950"/>
          <p14:tracePt t="132455" x="3632200" y="2330450"/>
          <p14:tracePt t="132471" x="3625850" y="2343150"/>
          <p14:tracePt t="132488" x="3625850" y="2362200"/>
          <p14:tracePt t="132600" x="3625850" y="2343150"/>
          <p14:tracePt t="132608" x="3638550" y="2324100"/>
          <p14:tracePt t="132621" x="3644900" y="2311400"/>
          <p14:tracePt t="132638" x="3676650" y="2241550"/>
          <p14:tracePt t="132655" x="3689350" y="2222500"/>
          <p14:tracePt t="132671" x="3689350" y="2203450"/>
          <p14:tracePt t="132688" x="3702050" y="2184400"/>
          <p14:tracePt t="132816" x="3702050" y="2165350"/>
          <p14:tracePt t="132840" x="3702050" y="2159000"/>
          <p14:tracePt t="132856" x="3702050" y="2152650"/>
          <p14:tracePt t="133769" x="3689350" y="2152650"/>
          <p14:tracePt t="133777" x="3689350" y="2159000"/>
          <p14:tracePt t="133789" x="3683000" y="2184400"/>
          <p14:tracePt t="133805" x="3676650" y="2241550"/>
          <p14:tracePt t="133822" x="3644900" y="2324100"/>
          <p14:tracePt t="133839" x="3632200" y="2362200"/>
          <p14:tracePt t="133855" x="3632200" y="2374900"/>
          <p14:tracePt t="133872" x="3632200" y="2387600"/>
          <p14:tracePt t="133913" x="3625850" y="2393950"/>
          <p14:tracePt t="133937" x="3619500" y="2381250"/>
          <p14:tracePt t="133945" x="3619500" y="2355850"/>
          <p14:tracePt t="133955" x="3619500" y="2336800"/>
          <p14:tracePt t="133972" x="3619500" y="2279650"/>
          <p14:tracePt t="133988" x="3619500" y="2247900"/>
          <p14:tracePt t="134005" x="3600450" y="2203450"/>
          <p14:tracePt t="134022" x="3594100" y="2197100"/>
          <p14:tracePt t="134145" x="3587750" y="2203450"/>
          <p14:tracePt t="134161" x="3587750" y="2216150"/>
          <p14:tracePt t="134177" x="3587750" y="2222500"/>
          <p14:tracePt t="134537" x="3587750" y="2228850"/>
          <p14:tracePt t="134545" x="3594100" y="2228850"/>
          <p14:tracePt t="135313" x="3600450" y="2228850"/>
          <p14:tracePt t="135321" x="3625850" y="2228850"/>
          <p14:tracePt t="135339" x="3651250" y="2228850"/>
          <p14:tracePt t="135355" x="3676650" y="2228850"/>
          <p14:tracePt t="135372" x="3689350" y="2228850"/>
          <p14:tracePt t="135389" x="3721100" y="2228850"/>
          <p14:tracePt t="135406" x="3778250" y="2209800"/>
          <p14:tracePt t="135422" x="3886200" y="2197100"/>
          <p14:tracePt t="135439" x="4032250" y="2184400"/>
          <p14:tracePt t="135455" x="4140200" y="2171700"/>
          <p14:tracePt t="135472" x="4305300" y="2146300"/>
          <p14:tracePt t="135489" x="4699000" y="2146300"/>
          <p14:tracePt t="135505" x="4749800" y="2146300"/>
          <p14:tracePt t="135522" x="4768850" y="2152650"/>
          <p14:tracePt t="135545" x="4775200" y="2159000"/>
          <p14:tracePt t="135577" x="4775200" y="2171700"/>
          <p14:tracePt t="135585" x="4775200" y="2178050"/>
          <p14:tracePt t="135593" x="4775200" y="2190750"/>
          <p14:tracePt t="135609" x="4775200" y="2197100"/>
          <p14:tracePt t="135622" x="4775200" y="2209800"/>
          <p14:tracePt t="135639" x="4775200" y="2216150"/>
          <p14:tracePt t="135655" x="4775200" y="2228850"/>
          <p14:tracePt t="135866" x="4787900" y="2235200"/>
          <p14:tracePt t="135873" x="4800600" y="2222500"/>
          <p14:tracePt t="135889" x="4838700" y="2216150"/>
          <p14:tracePt t="135905" x="4870450" y="2203450"/>
          <p14:tracePt t="135929" x="4883150" y="2203450"/>
          <p14:tracePt t="135939" x="4908550" y="2203450"/>
          <p14:tracePt t="135956" x="4914900" y="2228850"/>
          <p14:tracePt t="135972" x="4914900" y="2273300"/>
          <p14:tracePt t="135989" x="4914900" y="2317750"/>
          <p14:tracePt t="136006" x="4914900" y="2355850"/>
          <p14:tracePt t="136022" x="4914900" y="2374900"/>
          <p14:tracePt t="136105" x="4914900" y="2387600"/>
          <p14:tracePt t="136161" x="4914900" y="2381250"/>
          <p14:tracePt t="136169" x="4902200" y="2368550"/>
          <p14:tracePt t="136193" x="4902200" y="2362200"/>
          <p14:tracePt t="136209" x="4902200" y="2349500"/>
          <p14:tracePt t="136258" x="4902200" y="2343150"/>
          <p14:tracePt t="136329" x="4908550" y="2336800"/>
          <p14:tracePt t="136345" x="4914900" y="2336800"/>
          <p14:tracePt t="136356" x="4921250" y="2330450"/>
          <p14:tracePt t="136372" x="4953000" y="2292350"/>
          <p14:tracePt t="136389" x="5016500" y="2247900"/>
          <p14:tracePt t="136406" x="5048250" y="2216150"/>
          <p14:tracePt t="136423" x="5060950" y="2203450"/>
          <p14:tracePt t="136439" x="5060950" y="2184400"/>
          <p14:tracePt t="136456" x="5060950" y="2178050"/>
          <p14:tracePt t="136481" x="5060950" y="2184400"/>
          <p14:tracePt t="136489" x="5035550" y="2222500"/>
          <p14:tracePt t="136506" x="5022850" y="2247900"/>
          <p14:tracePt t="136522" x="4972050" y="2298700"/>
          <p14:tracePt t="136539" x="4953000" y="2317750"/>
          <p14:tracePt t="136556" x="4946650" y="2324100"/>
          <p14:tracePt t="136802" x="4946650" y="2311400"/>
          <p14:tracePt t="136809" x="4946650" y="2305050"/>
          <p14:tracePt t="136823" x="4946650" y="2292350"/>
          <p14:tracePt t="136839" x="4953000" y="2273300"/>
          <p14:tracePt t="136856" x="4953000" y="2260600"/>
          <p14:tracePt t="136872" x="4953000" y="2241550"/>
          <p14:tracePt t="138738" x="4946650" y="2254250"/>
          <p14:tracePt t="138754" x="4914900" y="2254250"/>
          <p14:tracePt t="138762" x="4908550" y="2254250"/>
          <p14:tracePt t="138773" x="4902200" y="2254250"/>
          <p14:tracePt t="139050" x="4895850" y="2247900"/>
          <p14:tracePt t="139058" x="4914900" y="2235200"/>
          <p14:tracePt t="139073" x="4978400" y="2235200"/>
          <p14:tracePt t="139090" x="5505450" y="2159000"/>
          <p14:tracePt t="139106" x="6388100" y="2025650"/>
          <p14:tracePt t="139123" x="7448550" y="1879600"/>
          <p14:tracePt t="139140" x="7880350" y="1746250"/>
          <p14:tracePt t="139156" x="7918450" y="1720850"/>
          <p14:tracePt t="139234" x="7937500" y="1733550"/>
          <p14:tracePt t="139306" x="7950200" y="1733550"/>
          <p14:tracePt t="139314" x="7962900" y="1733550"/>
          <p14:tracePt t="139323" x="8001000" y="1733550"/>
          <p14:tracePt t="139340" x="8147050" y="1676400"/>
          <p14:tracePt t="139356" x="8750300" y="1593850"/>
          <p14:tracePt t="139523" x="9099550" y="1809750"/>
          <p14:tracePt t="139540" x="8820150" y="1835150"/>
          <p14:tracePt t="139556" x="8591550" y="1835150"/>
          <p14:tracePt t="139573" x="8432800" y="1835150"/>
          <p14:tracePt t="139590" x="8343900" y="1835150"/>
          <p14:tracePt t="139606" x="8261350" y="1835150"/>
          <p14:tracePt t="139623" x="8229600" y="1835150"/>
          <p14:tracePt t="139640" x="8223250" y="1835150"/>
          <p14:tracePt t="139657" x="8197850" y="1835150"/>
          <p14:tracePt t="139673" x="8191500" y="1835150"/>
          <p14:tracePt t="139698" x="8185150" y="1835150"/>
          <p14:tracePt t="139826" x="8172450" y="1835150"/>
          <p14:tracePt t="139834" x="8178800" y="1841500"/>
          <p14:tracePt t="139842" x="8178800" y="1847850"/>
          <p14:tracePt t="139856" x="8185150" y="1866900"/>
          <p14:tracePt t="139873" x="8191500" y="1879600"/>
          <p14:tracePt t="139890" x="8185150" y="1949450"/>
          <p14:tracePt t="139907" x="8121650" y="2038350"/>
          <p14:tracePt t="139923" x="8058150" y="2114550"/>
          <p14:tracePt t="139940" x="8007350" y="2171700"/>
          <p14:tracePt t="139956" x="7962900" y="2209800"/>
          <p14:tracePt t="139973" x="7912100" y="2241550"/>
          <p14:tracePt t="139990" x="7893050" y="2241550"/>
          <p14:tracePt t="140006" x="7880350" y="2241550"/>
          <p14:tracePt t="140023" x="7867650" y="2241550"/>
          <p14:tracePt t="140210" x="7848600" y="2235200"/>
          <p14:tracePt t="140218" x="7842250" y="2228850"/>
          <p14:tracePt t="140226" x="7816850" y="2228850"/>
          <p14:tracePt t="140240" x="7797800" y="2222500"/>
          <p14:tracePt t="140257" x="7753350" y="2190750"/>
          <p14:tracePt t="140273" x="7715250" y="2171700"/>
          <p14:tracePt t="140290" x="7683500" y="2120900"/>
          <p14:tracePt t="140307" x="7670800" y="2063750"/>
          <p14:tracePt t="140323" x="7670800" y="2032000"/>
          <p14:tracePt t="140340" x="7670800" y="2025650"/>
          <p14:tracePt t="140442" x="7670800" y="2019300"/>
          <p14:tracePt t="140554" x="7677150" y="2019300"/>
          <p14:tracePt t="140578" x="7677150" y="2025650"/>
          <p14:tracePt t="140594" x="7677150" y="2032000"/>
          <p14:tracePt t="140602" x="7677150" y="2051050"/>
          <p14:tracePt t="140618" x="7677150" y="2057400"/>
          <p14:tracePt t="140650" x="7677150" y="2063750"/>
          <p14:tracePt t="140658" x="7677150" y="2076450"/>
          <p14:tracePt t="140986" x="7683500" y="2076450"/>
          <p14:tracePt t="141018" x="7702550" y="2076450"/>
          <p14:tracePt t="141050" x="7708900" y="2076450"/>
          <p14:tracePt t="141106" x="7715250" y="2076450"/>
          <p14:tracePt t="141146" x="7721600" y="2076450"/>
          <p14:tracePt t="141178" x="7734300" y="2089150"/>
          <p14:tracePt t="141194" x="7740650" y="2095500"/>
          <p14:tracePt t="141899" x="7740650" y="2101850"/>
          <p14:tracePt t="141914" x="7727950" y="2108200"/>
          <p14:tracePt t="142043" x="7721600" y="2133600"/>
          <p14:tracePt t="142051" x="7715250" y="2139950"/>
          <p14:tracePt t="142059" x="7708900" y="2146300"/>
          <p14:tracePt t="142074" x="7702550" y="2159000"/>
          <p14:tracePt t="142090" x="7677150" y="2190750"/>
          <p14:tracePt t="142107" x="7664450" y="2209800"/>
          <p14:tracePt t="142124" x="7651750" y="2216150"/>
          <p14:tracePt t="142140" x="7626350" y="2254250"/>
          <p14:tracePt t="142157" x="7620000" y="2260600"/>
          <p14:tracePt t="142283" x="7620000" y="2254250"/>
          <p14:tracePt t="142291" x="7632700" y="2235200"/>
          <p14:tracePt t="142307" x="7639050" y="2216150"/>
          <p14:tracePt t="142324" x="7664450" y="2171700"/>
          <p14:tracePt t="142341" x="7689850" y="2152650"/>
          <p14:tracePt t="142357" x="7715250" y="2114550"/>
          <p14:tracePt t="142374" x="7734300" y="2089150"/>
          <p14:tracePt t="142390" x="7759700" y="2063750"/>
          <p14:tracePt t="142611" x="7759700" y="2076450"/>
          <p14:tracePt t="142619" x="7759700" y="2082800"/>
          <p14:tracePt t="142627" x="7759700" y="2089150"/>
          <p14:tracePt t="142659" x="7759700" y="2095500"/>
          <p14:tracePt t="143939" x="7759700" y="2101850"/>
          <p14:tracePt t="143947" x="7740650" y="2101850"/>
          <p14:tracePt t="143958" x="7727950" y="2101850"/>
          <p14:tracePt t="143974" x="7664450" y="2076450"/>
          <p14:tracePt t="143991" x="7620000" y="2032000"/>
          <p14:tracePt t="144007" x="7588250" y="2019300"/>
          <p14:tracePt t="144024" x="7550150" y="1981200"/>
          <p14:tracePt t="144041" x="7524750" y="1962150"/>
          <p14:tracePt t="144058" x="7493000" y="1936750"/>
          <p14:tracePt t="144074" x="7473950" y="1930400"/>
          <p14:tracePt t="144091" x="7461250" y="1924050"/>
          <p14:tracePt t="144107" x="7448550" y="1924050"/>
          <p14:tracePt t="144124" x="7416800" y="1905000"/>
          <p14:tracePt t="144141" x="7366000" y="1898650"/>
          <p14:tracePt t="144157" x="7321550" y="1898650"/>
          <p14:tracePt t="144174" x="7270750" y="1898650"/>
          <p14:tracePt t="144191" x="7200900" y="1898650"/>
          <p14:tracePt t="144207" x="7143750" y="1898650"/>
          <p14:tracePt t="144224" x="7099300" y="1898650"/>
          <p14:tracePt t="144241" x="7067550" y="1892300"/>
          <p14:tracePt t="144258" x="7023100" y="1892300"/>
          <p14:tracePt t="144274" x="6959600" y="1892300"/>
          <p14:tracePt t="144291" x="6800850" y="1847850"/>
          <p14:tracePt t="144308" x="6692900" y="1835150"/>
          <p14:tracePt t="144324" x="6610350" y="1803400"/>
          <p14:tracePt t="144341" x="6540500" y="1784350"/>
          <p14:tracePt t="144357" x="6527800" y="1778000"/>
          <p14:tracePt t="144374" x="6483350" y="1752600"/>
          <p14:tracePt t="144391" x="6470650" y="1733550"/>
          <p14:tracePt t="144407" x="6457950" y="1733550"/>
          <p14:tracePt t="144424" x="6445250" y="1727200"/>
          <p14:tracePt t="144441" x="6438900" y="1720850"/>
          <p14:tracePt t="144458" x="6426200" y="1714500"/>
          <p14:tracePt t="144474" x="6413500" y="1714500"/>
          <p14:tracePt t="144475" x="6407150" y="1714500"/>
          <p14:tracePt t="144491" x="6381750" y="1714500"/>
          <p14:tracePt t="144507" x="6369050" y="1714500"/>
          <p14:tracePt t="144524" x="6324600" y="1714500"/>
          <p14:tracePt t="144541" x="6305550" y="1714500"/>
          <p14:tracePt t="144558" x="6292850" y="1720850"/>
          <p14:tracePt t="144574" x="6286500" y="1720850"/>
          <p14:tracePt t="144603" x="6273800" y="1720850"/>
          <p14:tracePt t="144611" x="6267450" y="1727200"/>
          <p14:tracePt t="144627" x="6248400" y="1739900"/>
          <p14:tracePt t="144641" x="6223000" y="1746250"/>
          <p14:tracePt t="144658" x="6197600" y="1771650"/>
          <p14:tracePt t="144674" x="6146800" y="1797050"/>
          <p14:tracePt t="144691" x="6108700" y="1841500"/>
          <p14:tracePt t="144708" x="6070600" y="1866900"/>
          <p14:tracePt t="144724" x="6045200" y="1892300"/>
          <p14:tracePt t="144741" x="6013450" y="1924050"/>
          <p14:tracePt t="144758" x="5994400" y="1936750"/>
          <p14:tracePt t="144774" x="5956300" y="1962150"/>
          <p14:tracePt t="144792" x="5937250" y="1987550"/>
          <p14:tracePt t="144808" x="5905500" y="2012950"/>
          <p14:tracePt t="144824" x="5892800" y="2025650"/>
          <p14:tracePt t="144841" x="5880100" y="2038350"/>
          <p14:tracePt t="144858" x="5854700" y="2051050"/>
          <p14:tracePt t="144874" x="5835650" y="2070100"/>
          <p14:tracePt t="144891" x="5822950" y="2076450"/>
          <p14:tracePt t="144908" x="5816600" y="2082800"/>
          <p14:tracePt t="144924" x="5810250" y="2089150"/>
          <p14:tracePt t="144941" x="5797550" y="2095500"/>
          <p14:tracePt t="145059" x="5791200" y="2101850"/>
          <p14:tracePt t="145123" x="5791200" y="2120900"/>
          <p14:tracePt t="145131" x="5791200" y="2127250"/>
          <p14:tracePt t="145147" x="5791200" y="2133600"/>
          <p14:tracePt t="145158" x="5791200" y="2139950"/>
          <p14:tracePt t="145174" x="5791200" y="2159000"/>
          <p14:tracePt t="145191" x="5797550" y="2178050"/>
          <p14:tracePt t="145208" x="5803900" y="2184400"/>
          <p14:tracePt t="145224" x="5810250" y="2190750"/>
          <p14:tracePt t="145241" x="5822950" y="2190750"/>
          <p14:tracePt t="145258" x="5835650" y="2190750"/>
          <p14:tracePt t="145274" x="5848350" y="2190750"/>
          <p14:tracePt t="145292" x="5880100" y="2190750"/>
          <p14:tracePt t="145308" x="5905500" y="2190750"/>
          <p14:tracePt t="145324" x="5924550" y="2190750"/>
          <p14:tracePt t="145341" x="5949950" y="2190750"/>
          <p14:tracePt t="145358" x="5962650" y="2190750"/>
          <p14:tracePt t="145374" x="6000750" y="2190750"/>
          <p14:tracePt t="145391" x="6019800" y="2190750"/>
          <p14:tracePt t="145408" x="6045200" y="2190750"/>
          <p14:tracePt t="145424" x="6089650" y="2190750"/>
          <p14:tracePt t="145441" x="6134100" y="2190750"/>
          <p14:tracePt t="145458" x="6165850" y="2178050"/>
          <p14:tracePt t="145475" x="6203950" y="2171700"/>
          <p14:tracePt t="145475" x="6210300" y="2171700"/>
          <p14:tracePt t="145491" x="6235700" y="2171700"/>
          <p14:tracePt t="145508" x="6254750" y="2171700"/>
          <p14:tracePt t="145524" x="6280150" y="2171700"/>
          <p14:tracePt t="145541" x="6311900" y="2171700"/>
          <p14:tracePt t="145558" x="6337300" y="2171700"/>
          <p14:tracePt t="145574" x="6369050" y="2159000"/>
          <p14:tracePt t="145591" x="6394450" y="2159000"/>
          <p14:tracePt t="145608" x="6407150" y="2159000"/>
          <p14:tracePt t="145624" x="6419850" y="2152650"/>
          <p14:tracePt t="145641" x="6432550" y="2152650"/>
          <p14:tracePt t="145658" x="6445250" y="2152650"/>
          <p14:tracePt t="145675" x="6457950" y="2152650"/>
          <p14:tracePt t="145691" x="6470650" y="2152650"/>
          <p14:tracePt t="145708" x="6489700" y="2146300"/>
          <p14:tracePt t="145724" x="6496050" y="2139950"/>
          <p14:tracePt t="145741" x="6502400" y="2127250"/>
          <p14:tracePt t="145758" x="6508750" y="2120900"/>
          <p14:tracePt t="145775" x="6515100" y="2114550"/>
          <p14:tracePt t="145795" x="6527800" y="2108200"/>
          <p14:tracePt t="145808" x="6527800" y="2101850"/>
          <p14:tracePt t="145825" x="6527800" y="2076450"/>
          <p14:tracePt t="145841" x="6527800" y="2044700"/>
          <p14:tracePt t="145858" x="6534150" y="2012950"/>
          <p14:tracePt t="145875" x="6534150" y="2000250"/>
          <p14:tracePt t="145891" x="6534150" y="1974850"/>
          <p14:tracePt t="145908" x="6534150" y="1968500"/>
          <p14:tracePt t="145925" x="6521450" y="1943100"/>
          <p14:tracePt t="145941" x="6515100" y="1936750"/>
          <p14:tracePt t="145958" x="6508750" y="1930400"/>
          <p14:tracePt t="145975" x="6489700" y="1917700"/>
          <p14:tracePt t="145992" x="6470650" y="1911350"/>
          <p14:tracePt t="146008" x="6432550" y="1905000"/>
          <p14:tracePt t="146024" x="6419850" y="1885950"/>
          <p14:tracePt t="146041" x="6407150" y="1885950"/>
          <p14:tracePt t="146058" x="6388100" y="1885950"/>
          <p14:tracePt t="146075" x="6375400" y="1885950"/>
          <p14:tracePt t="146091" x="6356350" y="1885950"/>
          <p14:tracePt t="146108" x="6337300" y="1885950"/>
          <p14:tracePt t="146125" x="6318250" y="1885950"/>
          <p14:tracePt t="146141" x="6299200" y="1885950"/>
          <p14:tracePt t="146158" x="6273800" y="1885950"/>
          <p14:tracePt t="146175" x="6248400" y="1885950"/>
          <p14:tracePt t="146191" x="6229350" y="1885950"/>
          <p14:tracePt t="146208" x="6203950" y="1885950"/>
          <p14:tracePt t="146225" x="6172200" y="1885950"/>
          <p14:tracePt t="146241" x="6159500" y="1885950"/>
          <p14:tracePt t="146258" x="6121400" y="1885950"/>
          <p14:tracePt t="146275" x="6102350" y="1885950"/>
          <p14:tracePt t="146291" x="6083300" y="1885950"/>
          <p14:tracePt t="146308" x="6064250" y="1885950"/>
          <p14:tracePt t="146325" x="6045200" y="1885950"/>
          <p14:tracePt t="146341" x="6038850" y="1885950"/>
          <p14:tracePt t="146358" x="6019800" y="1885950"/>
          <p14:tracePt t="146375" x="6000750" y="1885950"/>
          <p14:tracePt t="146391" x="5981700" y="1885950"/>
          <p14:tracePt t="146408" x="5962650" y="1885950"/>
          <p14:tracePt t="146425" x="5949950" y="1885950"/>
          <p14:tracePt t="146441" x="5930900" y="1885950"/>
          <p14:tracePt t="146458" x="5911850" y="1885950"/>
          <p14:tracePt t="146475" x="5892800" y="1892300"/>
          <p14:tracePt t="146491" x="5886450" y="1898650"/>
          <p14:tracePt t="146508" x="5848350" y="1917700"/>
          <p14:tracePt t="146525" x="5835650" y="1936750"/>
          <p14:tracePt t="146541" x="5810250" y="1955800"/>
          <p14:tracePt t="146558" x="5803900" y="1962150"/>
          <p14:tracePt t="146575" x="5778500" y="1987550"/>
          <p14:tracePt t="146591" x="5772150" y="1993900"/>
          <p14:tracePt t="146627" x="5759450" y="2000250"/>
          <p14:tracePt t="146652" x="5753100" y="2019300"/>
          <p14:tracePt t="146676" x="5753100" y="2025650"/>
          <p14:tracePt t="146691" x="5753100" y="2038350"/>
          <p14:tracePt t="146699" x="5753100" y="2051050"/>
          <p14:tracePt t="146724" x="5753100" y="2057400"/>
          <p14:tracePt t="146764" x="5753100" y="2063750"/>
          <p14:tracePt t="146780" x="5753100" y="2076450"/>
          <p14:tracePt t="146796" x="5753100" y="2082800"/>
          <p14:tracePt t="146812" x="5753100" y="2095500"/>
          <p14:tracePt t="146820" x="5753100" y="2101850"/>
          <p14:tracePt t="146827" x="5772150" y="2108200"/>
          <p14:tracePt t="146841" x="5791200" y="2127250"/>
          <p14:tracePt t="146858" x="5822950" y="2133600"/>
          <p14:tracePt t="146875" x="5867400" y="2133600"/>
          <p14:tracePt t="146891" x="5905500" y="2133600"/>
          <p14:tracePt t="146908" x="5962650" y="2133600"/>
          <p14:tracePt t="146925" x="5994400" y="2133600"/>
          <p14:tracePt t="146941" x="6051550" y="2133600"/>
          <p14:tracePt t="146958" x="6115050" y="2133600"/>
          <p14:tracePt t="146975" x="6159500" y="2133600"/>
          <p14:tracePt t="146992" x="6216650" y="2133600"/>
          <p14:tracePt t="147008" x="6248400" y="2133600"/>
          <p14:tracePt t="147025" x="6292850" y="2133600"/>
          <p14:tracePt t="147041" x="6311900" y="2133600"/>
          <p14:tracePt t="147058" x="6343650" y="2146300"/>
          <p14:tracePt t="147075" x="6375400" y="2146300"/>
          <p14:tracePt t="147092" x="6426200" y="2146300"/>
          <p14:tracePt t="147108" x="6438900" y="2146300"/>
          <p14:tracePt t="147125" x="6464300" y="2146300"/>
          <p14:tracePt t="147141" x="6477000" y="2146300"/>
          <p14:tracePt t="147158" x="6508750" y="2139950"/>
          <p14:tracePt t="147175" x="6521450" y="2127250"/>
          <p14:tracePt t="147191" x="6540500" y="2108200"/>
          <p14:tracePt t="147208" x="6553200" y="2095500"/>
          <p14:tracePt t="147225" x="6553200" y="2082800"/>
          <p14:tracePt t="147242" x="6559550" y="2063750"/>
          <p14:tracePt t="147258" x="6559550" y="2044700"/>
          <p14:tracePt t="147275" x="6559550" y="2025650"/>
          <p14:tracePt t="147275" x="6559550" y="2019300"/>
          <p14:tracePt t="147292" x="6559550" y="2006600"/>
          <p14:tracePt t="147308" x="6559550" y="2000250"/>
          <p14:tracePt t="147325" x="6559550" y="1987550"/>
          <p14:tracePt t="147342" x="6559550" y="1981200"/>
          <p14:tracePt t="147358" x="6546850" y="1962150"/>
          <p14:tracePt t="147380" x="6540500" y="1962150"/>
          <p14:tracePt t="147392" x="6534150" y="1962150"/>
          <p14:tracePt t="147408" x="6508750" y="1962150"/>
          <p14:tracePt t="147425" x="6477000" y="1962150"/>
          <p14:tracePt t="147442" x="6451600" y="1962150"/>
          <p14:tracePt t="147458" x="6413500" y="1962150"/>
          <p14:tracePt t="147475" x="6388100" y="1955800"/>
          <p14:tracePt t="147476" x="6381750" y="1955800"/>
          <p14:tracePt t="147492" x="6356350" y="1955800"/>
          <p14:tracePt t="147508" x="6343650" y="1955800"/>
          <p14:tracePt t="147525" x="6337300" y="1955800"/>
          <p14:tracePt t="147542" x="6318250" y="1955800"/>
          <p14:tracePt t="147558" x="6299200" y="1955800"/>
          <p14:tracePt t="147575" x="6273800" y="1955800"/>
          <p14:tracePt t="147591" x="6229350" y="1955800"/>
          <p14:tracePt t="147608" x="6197600" y="1955800"/>
          <p14:tracePt t="147625" x="6153150" y="1955800"/>
          <p14:tracePt t="147642" x="6127750" y="1955800"/>
          <p14:tracePt t="147658" x="6083300" y="1955800"/>
          <p14:tracePt t="147675" x="6051550" y="1955800"/>
          <p14:tracePt t="147692" x="6000750" y="1936750"/>
          <p14:tracePt t="147708" x="5981700" y="1936750"/>
          <p14:tracePt t="147725" x="5969000" y="1936750"/>
          <p14:tracePt t="147742" x="5962650" y="1936750"/>
          <p14:tracePt t="147758" x="5937250" y="1936750"/>
          <p14:tracePt t="147775" x="5930900" y="1936750"/>
          <p14:tracePt t="147792" x="5905500" y="1936750"/>
          <p14:tracePt t="147808" x="5886450" y="1949450"/>
          <p14:tracePt t="147825" x="5873750" y="1962150"/>
          <p14:tracePt t="147842" x="5861050" y="1981200"/>
          <p14:tracePt t="147858" x="5848350" y="1987550"/>
          <p14:tracePt t="147875" x="5842000" y="1993900"/>
          <p14:tracePt t="147892" x="5829300" y="2012950"/>
          <p14:tracePt t="147908" x="5816600" y="2019300"/>
          <p14:tracePt t="147925" x="5816600" y="2044700"/>
          <p14:tracePt t="147942" x="5816600" y="2063750"/>
          <p14:tracePt t="147958" x="5816600" y="2101850"/>
          <p14:tracePt t="147975" x="5816600" y="2133600"/>
          <p14:tracePt t="147992" x="5816600" y="2165350"/>
          <p14:tracePt t="148008" x="5816600" y="2190750"/>
          <p14:tracePt t="148025" x="5816600" y="2222500"/>
          <p14:tracePt t="148042" x="5829300" y="2266950"/>
          <p14:tracePt t="148058" x="5835650" y="2273300"/>
          <p14:tracePt t="148075" x="5854700" y="2305050"/>
          <p14:tracePt t="148092" x="5886450" y="2336800"/>
          <p14:tracePt t="148108" x="5899150" y="2349500"/>
          <p14:tracePt t="148125" x="5943600" y="2362200"/>
          <p14:tracePt t="148142" x="5975350" y="2381250"/>
          <p14:tracePt t="148158" x="6019800" y="2400300"/>
          <p14:tracePt t="148175" x="6051550" y="2400300"/>
          <p14:tracePt t="148192" x="6076950" y="2400300"/>
          <p14:tracePt t="148208" x="6121400" y="2400300"/>
          <p14:tracePt t="148225" x="6153150" y="2400300"/>
          <p14:tracePt t="148242" x="6178550" y="2400300"/>
          <p14:tracePt t="148259" x="6197600" y="2387600"/>
          <p14:tracePt t="148275" x="6235700" y="2381250"/>
          <p14:tracePt t="148292" x="6305550" y="2362200"/>
          <p14:tracePt t="148308" x="6330950" y="2343150"/>
          <p14:tracePt t="148325" x="6362700" y="2330450"/>
          <p14:tracePt t="148342" x="6394450" y="2324100"/>
          <p14:tracePt t="148358" x="6413500" y="2324100"/>
          <p14:tracePt t="148375" x="6445250" y="2311400"/>
          <p14:tracePt t="148391" x="6451600" y="2305050"/>
          <p14:tracePt t="148408" x="6470650" y="2305050"/>
          <p14:tracePt t="148428" x="6477000" y="2305050"/>
          <p14:tracePt t="148442" x="6483350" y="2298700"/>
          <p14:tracePt t="148492" x="6489700" y="2292350"/>
          <p14:tracePt t="148516" x="6502400" y="2266950"/>
          <p14:tracePt t="148532" x="6502400" y="2260600"/>
          <p14:tracePt t="148542" x="6502400" y="2247900"/>
          <p14:tracePt t="148558" x="6502400" y="2216150"/>
          <p14:tracePt t="148575" x="6502400" y="2184400"/>
          <p14:tracePt t="148592" x="6502400" y="2152650"/>
          <p14:tracePt t="148608" x="6502400" y="2139950"/>
          <p14:tracePt t="148625" x="6515100" y="2114550"/>
          <p14:tracePt t="148642" x="6515100" y="2108200"/>
          <p14:tracePt t="148659" x="6515100" y="2101850"/>
          <p14:tracePt t="148692" x="6515100" y="2089150"/>
          <p14:tracePt t="148708" x="6515100" y="2076450"/>
          <p14:tracePt t="148724" x="6515100" y="2070100"/>
          <p14:tracePt t="148748" x="6515100" y="2063750"/>
          <p14:tracePt t="148788" x="6515100" y="2051050"/>
          <p14:tracePt t="149645" x="6521450" y="2044700"/>
          <p14:tracePt t="149661" x="6534150" y="2057400"/>
          <p14:tracePt t="149668" x="6540500" y="2076450"/>
          <p14:tracePt t="149676" x="6559550" y="2095500"/>
          <p14:tracePt t="149692" x="6565900" y="2146300"/>
          <p14:tracePt t="149709" x="6578600" y="2203450"/>
          <p14:tracePt t="149726" x="6591300" y="2311400"/>
          <p14:tracePt t="149742" x="6591300" y="2406650"/>
          <p14:tracePt t="149759" x="6591300" y="2470150"/>
          <p14:tracePt t="149775" x="6584950" y="2565400"/>
          <p14:tracePt t="149792" x="6584950" y="2628900"/>
          <p14:tracePt t="149809" x="6584950" y="2673350"/>
          <p14:tracePt t="149826" x="6584950" y="2743200"/>
          <p14:tracePt t="149842" x="6584950" y="2787650"/>
          <p14:tracePt t="149859" x="6584950" y="2832100"/>
          <p14:tracePt t="149876" x="6584950" y="2863850"/>
          <p14:tracePt t="149876" x="6584950" y="2889250"/>
          <p14:tracePt t="149892" x="6584950" y="2927350"/>
          <p14:tracePt t="149909" x="6584950" y="2984500"/>
          <p14:tracePt t="149925" x="6584950" y="3028950"/>
          <p14:tracePt t="149942" x="6610350" y="3086100"/>
          <p14:tracePt t="149959" x="6610350" y="3168650"/>
          <p14:tracePt t="149976" x="6616700" y="3232150"/>
          <p14:tracePt t="149992" x="6629400" y="3282950"/>
          <p14:tracePt t="150009" x="6629400" y="3321050"/>
          <p14:tracePt t="150026" x="6635750" y="3346450"/>
          <p14:tracePt t="150042" x="6635750" y="3365500"/>
          <p14:tracePt t="150059" x="6635750" y="3403600"/>
          <p14:tracePt t="150076" x="6635750" y="3448050"/>
          <p14:tracePt t="150092" x="6635750" y="3530600"/>
          <p14:tracePt t="150109" x="6635750" y="3613150"/>
          <p14:tracePt t="150125" x="6635750" y="3632200"/>
          <p14:tracePt t="150142" x="6635750" y="3651250"/>
          <p14:tracePt t="150189" x="6635750" y="3606800"/>
          <p14:tracePt t="150196" x="6635750" y="3536950"/>
          <p14:tracePt t="150209" x="6591300" y="3422650"/>
          <p14:tracePt t="150226" x="6565900" y="3232150"/>
          <p14:tracePt t="150242" x="6527800" y="3028950"/>
          <p14:tracePt t="150259" x="6515100" y="2889250"/>
          <p14:tracePt t="150276" x="6502400" y="2730500"/>
          <p14:tracePt t="150292" x="6502400" y="2451100"/>
          <p14:tracePt t="150309" x="6502400" y="2159000"/>
          <p14:tracePt t="150326" x="6502400" y="1828800"/>
          <p14:tracePt t="150342" x="6508750" y="1600200"/>
          <p14:tracePt t="150359" x="6508750" y="1460500"/>
          <p14:tracePt t="150376" x="6508750" y="1403350"/>
          <p14:tracePt t="150392" x="6508750" y="1384300"/>
          <p14:tracePt t="150549" x="6496050" y="1384300"/>
          <p14:tracePt t="150556" x="6477000" y="1390650"/>
          <p14:tracePt t="150576" x="6464300" y="1409700"/>
          <p14:tracePt t="150592" x="6438900" y="1428750"/>
          <p14:tracePt t="150609" x="6413500" y="1466850"/>
          <p14:tracePt t="150626" x="6388100" y="1492250"/>
          <p14:tracePt t="150642" x="6350000" y="1536700"/>
          <p14:tracePt t="150659" x="6337300" y="1555750"/>
          <p14:tracePt t="150676" x="6292850" y="1568450"/>
          <p14:tracePt t="150677" x="6273800" y="1587500"/>
          <p14:tracePt t="150692" x="6229350" y="1606550"/>
          <p14:tracePt t="150709" x="6197600" y="1625600"/>
          <p14:tracePt t="150726" x="6140450" y="1631950"/>
          <p14:tracePt t="150742" x="6102350" y="1644650"/>
          <p14:tracePt t="150759" x="6038850" y="1651000"/>
          <p14:tracePt t="150776" x="5956300" y="1682750"/>
          <p14:tracePt t="150792" x="5880100" y="1701800"/>
          <p14:tracePt t="150809" x="5784850" y="1739900"/>
          <p14:tracePt t="150826" x="5715000" y="1758950"/>
          <p14:tracePt t="150842" x="5613400" y="1790700"/>
          <p14:tracePt t="150859" x="5568950" y="1797050"/>
          <p14:tracePt t="150876" x="5524500" y="1828800"/>
          <p14:tracePt t="150892" x="5499100" y="1835150"/>
          <p14:tracePt t="150909" x="5486400" y="1841500"/>
          <p14:tracePt t="150926" x="5473700" y="1866900"/>
          <p14:tracePt t="150942" x="5448300" y="1892300"/>
          <p14:tracePt t="150959" x="5429250" y="1924050"/>
          <p14:tracePt t="150976" x="5391150" y="2012950"/>
          <p14:tracePt t="150992" x="5372100" y="2057400"/>
          <p14:tracePt t="151009" x="5327650" y="2127250"/>
          <p14:tracePt t="151026" x="5321300" y="2165350"/>
          <p14:tracePt t="151042" x="5302250" y="2197100"/>
          <p14:tracePt t="151059" x="5295900" y="2241550"/>
          <p14:tracePt t="151076" x="5295900" y="2260600"/>
          <p14:tracePt t="151092" x="5295900" y="2298700"/>
          <p14:tracePt t="151109" x="5295900" y="2324100"/>
          <p14:tracePt t="151126" x="5302250" y="2343150"/>
          <p14:tracePt t="151142" x="5346700" y="2362200"/>
          <p14:tracePt t="151159" x="5410200" y="2368550"/>
          <p14:tracePt t="151176" x="5505450" y="2368550"/>
          <p14:tracePt t="151192" x="5594350" y="2368550"/>
          <p14:tracePt t="151209" x="5676900" y="2368550"/>
          <p14:tracePt t="151226" x="5734050" y="2368550"/>
          <p14:tracePt t="151243" x="5784850" y="2368550"/>
          <p14:tracePt t="151259" x="5829300" y="2368550"/>
          <p14:tracePt t="151276" x="5873750" y="2368550"/>
          <p14:tracePt t="151292" x="5994400" y="2355850"/>
          <p14:tracePt t="151309" x="6064250" y="2349500"/>
          <p14:tracePt t="151326" x="6115050" y="2336800"/>
          <p14:tracePt t="151343" x="6140450" y="2324100"/>
          <p14:tracePt t="151359" x="6159500" y="2311400"/>
          <p14:tracePt t="151376" x="6165850" y="2311400"/>
          <p14:tracePt t="151392" x="6197600" y="2298700"/>
          <p14:tracePt t="151409" x="6216650" y="2286000"/>
          <p14:tracePt t="151426" x="6229350" y="2279650"/>
          <p14:tracePt t="151443" x="6267450" y="2273300"/>
          <p14:tracePt t="151459" x="6273800" y="2266950"/>
          <p14:tracePt t="151476" x="6305550" y="2254250"/>
          <p14:tracePt t="151493" x="6337300" y="2222500"/>
          <p14:tracePt t="151509" x="6375400" y="2197100"/>
          <p14:tracePt t="151526" x="6407150" y="2165350"/>
          <p14:tracePt t="151542" x="6457950" y="2114550"/>
          <p14:tracePt t="151559" x="6489700" y="2070100"/>
          <p14:tracePt t="151576" x="6521450" y="2025650"/>
          <p14:tracePt t="151593" x="6540500" y="1981200"/>
          <p14:tracePt t="151609" x="6546850" y="1962150"/>
          <p14:tracePt t="151626" x="6546850" y="1955800"/>
          <p14:tracePt t="151643" x="6546850" y="1930400"/>
          <p14:tracePt t="151659" x="6553200" y="1924050"/>
          <p14:tracePt t="151685" x="6553200" y="1917700"/>
          <p14:tracePt t="151701" x="6553200" y="1898650"/>
          <p14:tracePt t="151717" x="6553200" y="1892300"/>
          <p14:tracePt t="151726" x="6553200" y="1885950"/>
          <p14:tracePt t="151743" x="6546850" y="1879600"/>
          <p14:tracePt t="151759" x="6540500" y="1879600"/>
          <p14:tracePt t="151776" x="6515100" y="1879600"/>
          <p14:tracePt t="151793" x="6489700" y="1879600"/>
          <p14:tracePt t="151809" x="6457950" y="1879600"/>
          <p14:tracePt t="151826" x="6432550" y="1879600"/>
          <p14:tracePt t="151843" x="6407150" y="1885950"/>
          <p14:tracePt t="151859" x="6388100" y="1898650"/>
          <p14:tracePt t="151876" x="6362700" y="1905000"/>
          <p14:tracePt t="151877" x="6343650" y="1905000"/>
          <p14:tracePt t="151893" x="6311900" y="1905000"/>
          <p14:tracePt t="151909" x="6292850" y="1905000"/>
          <p14:tracePt t="151926" x="6254750" y="1905000"/>
          <p14:tracePt t="151943" x="6235700" y="1905000"/>
          <p14:tracePt t="151959" x="6229350" y="1905000"/>
          <p14:tracePt t="151976" x="6216650" y="1905000"/>
          <p14:tracePt t="151993" x="6184900" y="1905000"/>
          <p14:tracePt t="152009" x="6172200" y="1905000"/>
          <p14:tracePt t="152026" x="6146800" y="1905000"/>
          <p14:tracePt t="152043" x="6140450" y="1911350"/>
          <p14:tracePt t="152059" x="6127750" y="1917700"/>
          <p14:tracePt t="152076" x="6115050" y="1924050"/>
          <p14:tracePt t="152093" x="6096000" y="1943100"/>
          <p14:tracePt t="152117" x="6070600" y="1949450"/>
          <p14:tracePt t="152133" x="6064250" y="1955800"/>
          <p14:tracePt t="152143" x="6057900" y="1962150"/>
          <p14:tracePt t="152159" x="6038850" y="1974850"/>
          <p14:tracePt t="152176" x="6032500" y="1974850"/>
          <p14:tracePt t="152193" x="6000750" y="1974850"/>
          <p14:tracePt t="152209" x="5988050" y="1974850"/>
          <p14:tracePt t="152226" x="5962650" y="1974850"/>
          <p14:tracePt t="152243" x="5956300" y="1974850"/>
          <p14:tracePt t="152259" x="5949950" y="1974850"/>
          <p14:tracePt t="152276" x="5930900" y="1974850"/>
          <p14:tracePt t="152293" x="5918200" y="1974850"/>
          <p14:tracePt t="152309" x="5911850" y="1974850"/>
          <p14:tracePt t="152327" x="5905500" y="1974850"/>
          <p14:tracePt t="152343" x="5880100" y="1974850"/>
          <p14:tracePt t="152359" x="5873750" y="1981200"/>
          <p14:tracePt t="152376" x="5848350" y="1987550"/>
          <p14:tracePt t="152393" x="5822950" y="2012950"/>
          <p14:tracePt t="152409" x="5816600" y="2038350"/>
          <p14:tracePt t="152426" x="5816600" y="2051050"/>
          <p14:tracePt t="152443" x="5810250" y="2082800"/>
          <p14:tracePt t="152459" x="5803900" y="2089150"/>
          <p14:tracePt t="152533" x="5803900" y="2101850"/>
          <p14:tracePt t="152549" x="5803900" y="2114550"/>
          <p14:tracePt t="152565" x="5803900" y="2120900"/>
          <p14:tracePt t="152576" x="5803900" y="2127250"/>
          <p14:tracePt t="152593" x="5803900" y="2133600"/>
          <p14:tracePt t="152609" x="5803900" y="2159000"/>
          <p14:tracePt t="152626" x="5810250" y="2171700"/>
          <p14:tracePt t="152645" x="5816600" y="2178050"/>
          <p14:tracePt t="152659" x="5829300" y="2184400"/>
          <p14:tracePt t="152676" x="5848350" y="2209800"/>
          <p14:tracePt t="152693" x="5892800" y="2241550"/>
          <p14:tracePt t="152709" x="5911850" y="2247900"/>
          <p14:tracePt t="152726" x="5943600" y="2260600"/>
          <p14:tracePt t="152743" x="5969000" y="2273300"/>
          <p14:tracePt t="152759" x="5988050" y="2279650"/>
          <p14:tracePt t="152776" x="6000750" y="2279650"/>
          <p14:tracePt t="152793" x="6026150" y="2279650"/>
          <p14:tracePt t="152810" x="6038850" y="2279650"/>
          <p14:tracePt t="152826" x="6064250" y="2279650"/>
          <p14:tracePt t="152843" x="6096000" y="2266950"/>
          <p14:tracePt t="152859" x="6121400" y="2260600"/>
          <p14:tracePt t="152876" x="6159500" y="2241550"/>
          <p14:tracePt t="152877" x="6184900" y="2235200"/>
          <p14:tracePt t="152893" x="6235700" y="2228850"/>
          <p14:tracePt t="152909" x="6254750" y="2216150"/>
          <p14:tracePt t="152926" x="6292850" y="2203450"/>
          <p14:tracePt t="152943" x="6330950" y="2184400"/>
          <p14:tracePt t="152959" x="6375400" y="2159000"/>
          <p14:tracePt t="152976" x="6394450" y="2146300"/>
          <p14:tracePt t="152993" x="6407150" y="2133600"/>
          <p14:tracePt t="153009" x="6426200" y="2120900"/>
          <p14:tracePt t="153026" x="6451600" y="2101850"/>
          <p14:tracePt t="153043" x="6457950" y="2089150"/>
          <p14:tracePt t="153059" x="6464300" y="2076450"/>
          <p14:tracePt t="153076" x="6464300" y="2051050"/>
          <p14:tracePt t="153093" x="6470650" y="2025650"/>
          <p14:tracePt t="153110" x="6470650" y="2000250"/>
          <p14:tracePt t="153126" x="6470650" y="1987550"/>
          <p14:tracePt t="153143" x="6470650" y="1962150"/>
          <p14:tracePt t="153159" x="6470650" y="1955800"/>
          <p14:tracePt t="153176" x="6470650" y="1930400"/>
          <p14:tracePt t="153193" x="6470650" y="1924050"/>
          <p14:tracePt t="153209" x="6457950" y="1917700"/>
          <p14:tracePt t="153226" x="6451600" y="1911350"/>
          <p14:tracePt t="153243" x="6438900" y="1911350"/>
          <p14:tracePt t="153260" x="6407150" y="1911350"/>
          <p14:tracePt t="153276" x="6388100" y="1911350"/>
          <p14:tracePt t="153293" x="6343650" y="1911350"/>
          <p14:tracePt t="153310" x="6299200" y="1911350"/>
          <p14:tracePt t="153327" x="6242050" y="1924050"/>
          <p14:tracePt t="153343" x="6197600" y="1930400"/>
          <p14:tracePt t="153360" x="6153150" y="1943100"/>
          <p14:tracePt t="153376" x="6121400" y="1949450"/>
          <p14:tracePt t="153393" x="6083300" y="1955800"/>
          <p14:tracePt t="153410" x="6057900" y="1974850"/>
          <p14:tracePt t="153426" x="6038850" y="1981200"/>
          <p14:tracePt t="153443" x="6000750" y="2006600"/>
          <p14:tracePt t="153460" x="5988050" y="2019300"/>
          <p14:tracePt t="153476" x="5969000" y="2019300"/>
          <p14:tracePt t="153493" x="5937250" y="2032000"/>
          <p14:tracePt t="153510" x="5918200" y="2032000"/>
          <p14:tracePt t="153526" x="5899150" y="2051050"/>
          <p14:tracePt t="153543" x="5848350" y="2057400"/>
          <p14:tracePt t="153560" x="5842000" y="2057400"/>
          <p14:tracePt t="153576" x="5822950" y="2057400"/>
          <p14:tracePt t="153593" x="5803900" y="2057400"/>
          <p14:tracePt t="153610" x="5791200" y="2057400"/>
          <p14:tracePt t="153626" x="5784850" y="2057400"/>
          <p14:tracePt t="153643" x="5772150" y="2057400"/>
          <p14:tracePt t="153685" x="5765800" y="2057400"/>
          <p14:tracePt t="153717" x="5759450" y="2063750"/>
          <p14:tracePt t="153733" x="5753100" y="2076450"/>
          <p14:tracePt t="153741" x="5746750" y="2082800"/>
          <p14:tracePt t="153760" x="5727700" y="2101850"/>
          <p14:tracePt t="153776" x="5727700" y="2146300"/>
          <p14:tracePt t="153793" x="5721350" y="2178050"/>
          <p14:tracePt t="153810" x="5702300" y="2228850"/>
          <p14:tracePt t="153837" x="5702300" y="2235200"/>
          <p14:tracePt t="153861" x="5702300" y="2247900"/>
          <p14:tracePt t="153893" x="5702300" y="2254250"/>
          <p14:tracePt t="153909" x="5702300" y="2266950"/>
          <p14:tracePt t="153918" x="5708650" y="2273300"/>
          <p14:tracePt t="153933" x="5727700" y="2273300"/>
          <p14:tracePt t="153943" x="5734050" y="2273300"/>
          <p14:tracePt t="153960" x="5772150" y="2273300"/>
          <p14:tracePt t="153976" x="5816600" y="2273300"/>
          <p14:tracePt t="153993" x="5886450" y="2273300"/>
          <p14:tracePt t="154010" x="5988050" y="2222500"/>
          <p14:tracePt t="154026" x="6045200" y="2190750"/>
          <p14:tracePt t="154043" x="6089650" y="2184400"/>
          <p14:tracePt t="154060" x="6134100" y="2184400"/>
          <p14:tracePt t="154076" x="6165850" y="2184400"/>
          <p14:tracePt t="154093" x="6261100" y="2184400"/>
          <p14:tracePt t="154110" x="6356350" y="2184400"/>
          <p14:tracePt t="154127" x="6413500" y="2184400"/>
          <p14:tracePt t="154143" x="6489700" y="2197100"/>
          <p14:tracePt t="154160" x="6515100" y="2197100"/>
          <p14:tracePt t="154176" x="6559550" y="2197100"/>
          <p14:tracePt t="154193" x="6584950" y="2197100"/>
          <p14:tracePt t="154210" x="6597650" y="2197100"/>
          <p14:tracePt t="154226" x="6629400" y="2178050"/>
          <p14:tracePt t="154243" x="6648450" y="2159000"/>
          <p14:tracePt t="154260" x="6680200" y="2152650"/>
          <p14:tracePt t="154277" x="6692900" y="2139950"/>
          <p14:tracePt t="154294" x="6705600" y="2114550"/>
          <p14:tracePt t="154317" x="6718300" y="2108200"/>
          <p14:tracePt t="154327" x="6718300" y="2089150"/>
          <p14:tracePt t="154343" x="6718300" y="2082800"/>
          <p14:tracePt t="154360" x="6718300" y="2076450"/>
          <p14:tracePt t="154377" x="6718300" y="2070100"/>
          <p14:tracePt t="154393" x="6718300" y="2044700"/>
          <p14:tracePt t="154410" x="6718300" y="2032000"/>
          <p14:tracePt t="154427" x="6699250" y="1987550"/>
          <p14:tracePt t="154443" x="6686550" y="1981200"/>
          <p14:tracePt t="154460" x="6673850" y="1968500"/>
          <p14:tracePt t="154477" x="6661150" y="1955800"/>
          <p14:tracePt t="154493" x="6642100" y="1949450"/>
          <p14:tracePt t="154510" x="6629400" y="1949450"/>
          <p14:tracePt t="154527" x="6597650" y="1949450"/>
          <p14:tracePt t="154543" x="6553200" y="1936750"/>
          <p14:tracePt t="154560" x="6508750" y="1936750"/>
          <p14:tracePt t="154577" x="6451600" y="1917700"/>
          <p14:tracePt t="154593" x="6407150" y="1917700"/>
          <p14:tracePt t="154610" x="6356350" y="1917700"/>
          <p14:tracePt t="154627" x="6299200" y="1917700"/>
          <p14:tracePt t="154643" x="6242050" y="1924050"/>
          <p14:tracePt t="154660" x="6184900" y="1930400"/>
          <p14:tracePt t="154677" x="6127750" y="1962150"/>
          <p14:tracePt t="154693" x="6076950" y="1968500"/>
          <p14:tracePt t="154710" x="6032500" y="1981200"/>
          <p14:tracePt t="154727" x="5994400" y="1987550"/>
          <p14:tracePt t="154743" x="5962650" y="1987550"/>
          <p14:tracePt t="154760" x="5930900" y="1987550"/>
          <p14:tracePt t="154777" x="5892800" y="2006600"/>
          <p14:tracePt t="154793" x="5873750" y="2006600"/>
          <p14:tracePt t="154810" x="5848350" y="2012950"/>
          <p14:tracePt t="154827" x="5822950" y="2019300"/>
          <p14:tracePt t="154843" x="5797550" y="2019300"/>
          <p14:tracePt t="154860" x="5784850" y="2032000"/>
          <p14:tracePt t="154877" x="5753100" y="2051050"/>
          <p14:tracePt t="154893" x="5727700" y="2063750"/>
          <p14:tracePt t="154910" x="5702300" y="2089150"/>
          <p14:tracePt t="154927" x="5689600" y="2101850"/>
          <p14:tracePt t="154943" x="5683250" y="2108200"/>
          <p14:tracePt t="154960" x="5664200" y="2127250"/>
          <p14:tracePt t="154982" x="5657850" y="2133600"/>
          <p14:tracePt t="155005" x="5645150" y="2152650"/>
          <p14:tracePt t="155013" x="5645150" y="2159000"/>
          <p14:tracePt t="155027" x="5645150" y="2171700"/>
          <p14:tracePt t="155043" x="5645150" y="2216150"/>
          <p14:tracePt t="155060" x="5645150" y="2273300"/>
          <p14:tracePt t="155077" x="5645150" y="2343150"/>
          <p14:tracePt t="155093" x="5695950" y="2419350"/>
          <p14:tracePt t="155110" x="5734050" y="2476500"/>
          <p14:tracePt t="155127" x="5759450" y="2501900"/>
          <p14:tracePt t="155143" x="5810250" y="2508250"/>
          <p14:tracePt t="155160" x="5880100" y="2508250"/>
          <p14:tracePt t="155177" x="5981700" y="2508250"/>
          <p14:tracePt t="155193" x="6089650" y="2489200"/>
          <p14:tracePt t="155210" x="6172200" y="2457450"/>
          <p14:tracePt t="155227" x="6235700" y="2438400"/>
          <p14:tracePt t="155244" x="6267450" y="2432050"/>
          <p14:tracePt t="155260" x="6292850" y="2432050"/>
          <p14:tracePt t="155277" x="6305550" y="2432050"/>
          <p14:tracePt t="155278" x="6311900" y="2432050"/>
          <p14:tracePt t="155293" x="6330950" y="2432050"/>
          <p14:tracePt t="155310" x="6350000" y="2432050"/>
          <p14:tracePt t="155327" x="6369050" y="2432050"/>
          <p14:tracePt t="155343" x="6388100" y="2432050"/>
          <p14:tracePt t="155360" x="6419850" y="2432050"/>
          <p14:tracePt t="155377" x="6432550" y="2432050"/>
          <p14:tracePt t="155393" x="6438900" y="2432050"/>
          <p14:tracePt t="155410" x="6445250" y="2432050"/>
          <p14:tracePt t="155427" x="6470650" y="2432050"/>
          <p14:tracePt t="155443" x="6483350" y="2419350"/>
          <p14:tracePt t="155460" x="6521450" y="2393950"/>
          <p14:tracePt t="155477" x="6534150" y="2381250"/>
          <p14:tracePt t="155494" x="6559550" y="2336800"/>
          <p14:tracePt t="155510" x="6572250" y="2311400"/>
          <p14:tracePt t="155527" x="6572250" y="2279650"/>
          <p14:tracePt t="155544" x="6578600" y="2254250"/>
          <p14:tracePt t="155560" x="6578600" y="2235200"/>
          <p14:tracePt t="155577" x="6578600" y="2222500"/>
          <p14:tracePt t="155598" x="6578600" y="2216150"/>
          <p14:tracePt t="155610" x="6578600" y="2203450"/>
          <p14:tracePt t="155627" x="6578600" y="2197100"/>
          <p14:tracePt t="155643" x="6578600" y="2178050"/>
          <p14:tracePt t="155660" x="6559550" y="2165350"/>
          <p14:tracePt t="155677" x="6553200" y="2152650"/>
          <p14:tracePt t="155693" x="6546850" y="2146300"/>
          <p14:tracePt t="155710" x="6540500" y="2139950"/>
          <p14:tracePt t="155727" x="6534150" y="2139950"/>
          <p14:tracePt t="155743" x="6521450" y="2139950"/>
          <p14:tracePt t="155760" x="6502400" y="2133600"/>
          <p14:tracePt t="155777" x="6483350" y="2133600"/>
          <p14:tracePt t="155794" x="6451600" y="2133600"/>
          <p14:tracePt t="155810" x="6407150" y="2114550"/>
          <p14:tracePt t="155827" x="6350000" y="2101850"/>
          <p14:tracePt t="155844" x="6292850" y="2095500"/>
          <p14:tracePt t="155860" x="6223000" y="2063750"/>
          <p14:tracePt t="155877" x="6153150" y="2051050"/>
          <p14:tracePt t="155894" x="6096000" y="2051050"/>
          <p14:tracePt t="155910" x="6051550" y="2044700"/>
          <p14:tracePt t="155927" x="6007100" y="2038350"/>
          <p14:tracePt t="155943" x="5937250" y="2012950"/>
          <p14:tracePt t="155960" x="5880100" y="2006600"/>
          <p14:tracePt t="155977" x="5835650" y="1993900"/>
          <p14:tracePt t="155994" x="5778500" y="1968500"/>
          <p14:tracePt t="156010" x="5727700" y="1955800"/>
          <p14:tracePt t="156027" x="5689600" y="1949450"/>
          <p14:tracePt t="156043" x="5676900" y="1949450"/>
          <p14:tracePt t="156060" x="5664200" y="1949450"/>
          <p14:tracePt t="156077" x="5645150" y="1949450"/>
          <p14:tracePt t="156094" x="5619750" y="1949450"/>
          <p14:tracePt t="156110" x="5607050" y="1949450"/>
          <p14:tracePt t="156127" x="5594350" y="1949450"/>
          <p14:tracePt t="156144" x="5575300" y="1968500"/>
          <p14:tracePt t="156160" x="5568950" y="1974850"/>
          <p14:tracePt t="156177" x="5556250" y="2000250"/>
          <p14:tracePt t="156194" x="5549900" y="2032000"/>
          <p14:tracePt t="156210" x="5530850" y="2070100"/>
          <p14:tracePt t="156227" x="5530850" y="2101850"/>
          <p14:tracePt t="156244" x="5530850" y="2133600"/>
          <p14:tracePt t="156260" x="5530850" y="2178050"/>
          <p14:tracePt t="156277" x="5530850" y="2197100"/>
          <p14:tracePt t="156278" x="5530850" y="2209800"/>
          <p14:tracePt t="156294" x="5543550" y="2222500"/>
          <p14:tracePt t="156310" x="5549900" y="2228850"/>
          <p14:tracePt t="156327" x="5568950" y="2247900"/>
          <p14:tracePt t="156344" x="5594350" y="2247900"/>
          <p14:tracePt t="156360" x="5651500" y="2247900"/>
          <p14:tracePt t="156377" x="5740400" y="2247900"/>
          <p14:tracePt t="156394" x="5867400" y="2247900"/>
          <p14:tracePt t="156410" x="5988050" y="2247900"/>
          <p14:tracePt t="156427" x="6096000" y="2247900"/>
          <p14:tracePt t="156444" x="6153150" y="2247900"/>
          <p14:tracePt t="156460" x="6197600" y="2247900"/>
          <p14:tracePt t="156477" x="6229350" y="2241550"/>
          <p14:tracePt t="156494" x="6273800" y="2228850"/>
          <p14:tracePt t="156510" x="6318250" y="2203450"/>
          <p14:tracePt t="156528" x="6337300" y="2190750"/>
          <p14:tracePt t="156544" x="6362700" y="2184400"/>
          <p14:tracePt t="156560" x="6381750" y="2165350"/>
          <p14:tracePt t="156577" x="6388100" y="2165350"/>
          <p14:tracePt t="156594" x="6394450" y="2159000"/>
          <p14:tracePt t="156610" x="6400800" y="2159000"/>
          <p14:tracePt t="156627" x="6419850" y="2159000"/>
          <p14:tracePt t="156644" x="6426200" y="2159000"/>
          <p14:tracePt t="156660" x="6432550" y="2152650"/>
          <p14:tracePt t="156686" x="6438900" y="2152650"/>
          <p14:tracePt t="156758" x="6445250" y="2146300"/>
          <p14:tracePt t="156766" x="6445250" y="2139950"/>
          <p14:tracePt t="156777" x="6445250" y="2133600"/>
          <p14:tracePt t="156794" x="6445250" y="2114550"/>
          <p14:tracePt t="156810" x="6445250" y="2089150"/>
          <p14:tracePt t="156827" x="6419850" y="2044700"/>
          <p14:tracePt t="156844" x="6381750" y="2006600"/>
          <p14:tracePt t="156860" x="6369050" y="1987550"/>
          <p14:tracePt t="156877" x="6343650" y="1968500"/>
          <p14:tracePt t="156894" x="6337300" y="1962150"/>
          <p14:tracePt t="156910" x="6330950" y="1955800"/>
          <p14:tracePt t="156927" x="6311900" y="1955800"/>
          <p14:tracePt t="156944" x="6292850" y="1943100"/>
          <p14:tracePt t="156960" x="6273800" y="1943100"/>
          <p14:tracePt t="156977" x="6248400" y="1943100"/>
          <p14:tracePt t="156994" x="6216650" y="1936750"/>
          <p14:tracePt t="157010" x="6191250" y="1924050"/>
          <p14:tracePt t="157027" x="6178550" y="1924050"/>
          <p14:tracePt t="157044" x="6146800" y="1911350"/>
          <p14:tracePt t="157060" x="6134100" y="1911350"/>
          <p14:tracePt t="157077" x="6127750" y="1911350"/>
          <p14:tracePt t="157094" x="6083300" y="1911350"/>
          <p14:tracePt t="157110" x="6064250" y="1911350"/>
          <p14:tracePt t="157127" x="6032500" y="1911350"/>
          <p14:tracePt t="157144" x="6007100" y="1911350"/>
          <p14:tracePt t="157160" x="5962650" y="1911350"/>
          <p14:tracePt t="157177" x="5930900" y="1924050"/>
          <p14:tracePt t="157194" x="5905500" y="1930400"/>
          <p14:tracePt t="157210" x="5892800" y="1930400"/>
          <p14:tracePt t="157227" x="5867400" y="1936750"/>
          <p14:tracePt t="157244" x="5861050" y="1936750"/>
          <p14:tracePt t="157261" x="5842000" y="1955800"/>
          <p14:tracePt t="157277" x="5835650" y="1962150"/>
          <p14:tracePt t="157294" x="5822950" y="1968500"/>
          <p14:tracePt t="157310" x="5803900" y="1993900"/>
          <p14:tracePt t="157327" x="5803900" y="2012950"/>
          <p14:tracePt t="157344" x="5797550" y="2032000"/>
          <p14:tracePt t="157360" x="5797550" y="2044700"/>
          <p14:tracePt t="157377" x="5778500" y="2063750"/>
          <p14:tracePt t="157394" x="5778500" y="2082800"/>
          <p14:tracePt t="157410" x="5778500" y="2114550"/>
          <p14:tracePt t="157427" x="5778500" y="2127250"/>
          <p14:tracePt t="157444" x="5778500" y="2159000"/>
          <p14:tracePt t="157461" x="5778500" y="2184400"/>
          <p14:tracePt t="157477" x="5778500" y="2190750"/>
          <p14:tracePt t="157494" x="5791200" y="2228850"/>
          <p14:tracePt t="157511" x="5803900" y="2247900"/>
          <p14:tracePt t="157527" x="5829300" y="2266950"/>
          <p14:tracePt t="157544" x="5867400" y="2286000"/>
          <p14:tracePt t="157560" x="5918200" y="2298700"/>
          <p14:tracePt t="157577" x="5988050" y="2298700"/>
          <p14:tracePt t="157594" x="6070600" y="2298700"/>
          <p14:tracePt t="157610" x="6146800" y="2298700"/>
          <p14:tracePt t="157627" x="6191250" y="2298700"/>
          <p14:tracePt t="157644" x="6235700" y="2298700"/>
          <p14:tracePt t="157661" x="6267450" y="2298700"/>
          <p14:tracePt t="157677" x="6311900" y="2298700"/>
          <p14:tracePt t="157694" x="6375400" y="2298700"/>
          <p14:tracePt t="157711" x="6470650" y="2266950"/>
          <p14:tracePt t="157727" x="6521450" y="2241550"/>
          <p14:tracePt t="157744" x="6565900" y="2203450"/>
          <p14:tracePt t="157761" x="6584950" y="2184400"/>
          <p14:tracePt t="157778" x="6604000" y="2171700"/>
          <p14:tracePt t="157798" x="6610350" y="2171700"/>
          <p14:tracePt t="157811" x="6623050" y="2171700"/>
          <p14:tracePt t="157827" x="6635750" y="2171700"/>
          <p14:tracePt t="157846" x="6642100" y="2171700"/>
          <p14:tracePt t="157862" x="6648450" y="2165350"/>
          <p14:tracePt t="157877" x="6661150" y="2159000"/>
          <p14:tracePt t="157894" x="6661150" y="2133600"/>
          <p14:tracePt t="157911" x="6661150" y="2095500"/>
          <p14:tracePt t="157927" x="6661150" y="2057400"/>
          <p14:tracePt t="157944" x="6661150" y="2012950"/>
          <p14:tracePt t="157961" x="6635750" y="1968500"/>
          <p14:tracePt t="157978" x="6623050" y="1955800"/>
          <p14:tracePt t="157994" x="6604000" y="1936750"/>
          <p14:tracePt t="158011" x="6597650" y="1930400"/>
          <p14:tracePt t="158027" x="6591300" y="1924050"/>
          <p14:tracePt t="158044" x="6572250" y="1924050"/>
          <p14:tracePt t="158061" x="6565900" y="1924050"/>
          <p14:tracePt t="158077" x="6534150" y="1924050"/>
          <p14:tracePt t="158094" x="6483350" y="1930400"/>
          <p14:tracePt t="158111" x="6451600" y="1936750"/>
          <p14:tracePt t="158127" x="6407150" y="1943100"/>
          <p14:tracePt t="158144" x="6381750" y="1949450"/>
          <p14:tracePt t="158161" x="6356350" y="1949450"/>
          <p14:tracePt t="158177" x="6324600" y="1968500"/>
          <p14:tracePt t="158194" x="6318250" y="1968500"/>
          <p14:tracePt t="158211" x="6299200" y="1968500"/>
          <p14:tracePt t="158227" x="6280150" y="1968500"/>
          <p14:tracePt t="158244" x="6261100" y="1968500"/>
          <p14:tracePt t="158261" x="6242050" y="1968500"/>
          <p14:tracePt t="158277" x="6223000" y="1968500"/>
          <p14:tracePt t="158294" x="6191250" y="1968500"/>
          <p14:tracePt t="158311" x="6184900" y="1968500"/>
          <p14:tracePt t="158327" x="6159500" y="1981200"/>
          <p14:tracePt t="158344" x="6153150" y="1981200"/>
          <p14:tracePt t="158361" x="6146800" y="1981200"/>
          <p14:tracePt t="158377" x="6127750" y="1981200"/>
          <p14:tracePt t="158394" x="6115050" y="1981200"/>
          <p14:tracePt t="158411" x="6108700" y="1987550"/>
          <p14:tracePt t="158427" x="6089650" y="1987550"/>
          <p14:tracePt t="158444" x="6070600" y="1987550"/>
          <p14:tracePt t="158461" x="6051550" y="1987550"/>
          <p14:tracePt t="158478" x="6038850" y="1993900"/>
          <p14:tracePt t="158494" x="6019800" y="1993900"/>
          <p14:tracePt t="158511" x="6013450" y="1993900"/>
          <p14:tracePt t="158527" x="5988050" y="2012950"/>
          <p14:tracePt t="158544" x="5969000" y="2012950"/>
          <p14:tracePt t="158561" x="5956300" y="2019300"/>
          <p14:tracePt t="158578" x="5918200" y="2025650"/>
          <p14:tracePt t="158594" x="5911850" y="2025650"/>
          <p14:tracePt t="158611" x="5892800" y="2032000"/>
          <p14:tracePt t="158628" x="5880100" y="2032000"/>
          <p14:tracePt t="158644" x="5867400" y="2051050"/>
          <p14:tracePt t="158661" x="5861050" y="2057400"/>
          <p14:tracePt t="158678" x="5848350" y="2057400"/>
          <p14:tracePt t="158694" x="5842000" y="2063750"/>
          <p14:tracePt t="158846" x="5842000" y="2070100"/>
          <p14:tracePt t="158854" x="5842000" y="2076450"/>
          <p14:tracePt t="158862" x="5835650" y="2089150"/>
          <p14:tracePt t="158895" x="5835650" y="2095500"/>
          <p14:tracePt t="158911" x="5835650" y="2101850"/>
          <p14:tracePt t="158918" x="5835650" y="2114550"/>
          <p14:tracePt t="158934" x="5835650" y="2127250"/>
          <p14:tracePt t="158950" x="5829300" y="2139950"/>
          <p14:tracePt t="158982" x="5829300" y="2159000"/>
          <p14:tracePt t="159006" x="5829300" y="2165350"/>
          <p14:tracePt t="159022" x="5829300" y="2171700"/>
          <p14:tracePt t="159030" x="5829300" y="2178050"/>
          <p14:tracePt t="159046" x="5829300" y="2197100"/>
          <p14:tracePt t="159062" x="5829300" y="2203450"/>
          <p14:tracePt t="159182" x="5829300" y="2209800"/>
          <p14:tracePt t="159214" x="5829300" y="2216150"/>
          <p14:tracePt t="159222" x="5829300" y="2235200"/>
          <p14:tracePt t="159238" x="5829300" y="2241550"/>
          <p14:tracePt t="159246" x="5829300" y="2247900"/>
          <p14:tracePt t="159261" x="5848350" y="2266950"/>
          <p14:tracePt t="159278" x="5854700" y="2279650"/>
          <p14:tracePt t="159294" x="5867400" y="2311400"/>
          <p14:tracePt t="159311" x="5886450" y="2330450"/>
          <p14:tracePt t="159328" x="5899150" y="2336800"/>
          <p14:tracePt t="159344" x="5905500" y="2349500"/>
          <p14:tracePt t="159366" x="5911850" y="2355850"/>
          <p14:tracePt t="159390" x="5918200" y="2368550"/>
          <p14:tracePt t="159399" x="5924550" y="2368550"/>
          <p14:tracePt t="159411" x="5930900" y="2374900"/>
          <p14:tracePt t="159431" x="5943600" y="2374900"/>
          <p14:tracePt t="159444" x="5949950" y="2387600"/>
          <p14:tracePt t="159461" x="5956300" y="2387600"/>
          <p14:tracePt t="159478" x="5969000" y="2387600"/>
          <p14:tracePt t="159494" x="5994400" y="2387600"/>
          <p14:tracePt t="159511" x="6000750" y="2387600"/>
          <p14:tracePt t="159528" x="6007100" y="2387600"/>
          <p14:tracePt t="159545" x="6032500" y="2387600"/>
          <p14:tracePt t="159561" x="6057900" y="2387600"/>
          <p14:tracePt t="159578" x="6076950" y="2387600"/>
          <p14:tracePt t="159594" x="6089650" y="2387600"/>
          <p14:tracePt t="159611" x="6108700" y="2387600"/>
          <p14:tracePt t="159628" x="6115050" y="2387600"/>
          <p14:tracePt t="159644" x="6121400" y="2387600"/>
          <p14:tracePt t="159661" x="6134100" y="2387600"/>
          <p14:tracePt t="159678" x="6159500" y="2387600"/>
          <p14:tracePt t="159694" x="6184900" y="2387600"/>
          <p14:tracePt t="159711" x="6197600" y="2387600"/>
          <p14:tracePt t="159728" x="6229350" y="2387600"/>
          <p14:tracePt t="159744" x="6242050" y="2387600"/>
          <p14:tracePt t="159761" x="6267450" y="2387600"/>
          <p14:tracePt t="159778" x="6286500" y="2387600"/>
          <p14:tracePt t="159794" x="6324600" y="2387600"/>
          <p14:tracePt t="159811" x="6343650" y="2387600"/>
          <p14:tracePt t="159828" x="6356350" y="2387600"/>
          <p14:tracePt t="159844" x="6381750" y="2381250"/>
          <p14:tracePt t="159861" x="6400800" y="2368550"/>
          <p14:tracePt t="159878" x="6407150" y="2355850"/>
          <p14:tracePt t="159894" x="6438900" y="2349500"/>
          <p14:tracePt t="159911" x="6451600" y="2330450"/>
          <p14:tracePt t="159928" x="6470650" y="2311400"/>
          <p14:tracePt t="159967" x="6477000" y="2311400"/>
          <p14:tracePt t="160007" x="6483350" y="2311400"/>
          <p14:tracePt t="160079" x="6489700" y="2311400"/>
          <p14:tracePt t="160111" x="6508750" y="2311400"/>
          <p14:tracePt t="160119" x="6515100" y="2311400"/>
          <p14:tracePt t="160143" x="6521450" y="2311400"/>
          <p14:tracePt t="160799" x="6527800" y="2311400"/>
          <p14:tracePt t="160879" x="6546850" y="2311400"/>
          <p14:tracePt t="160895" x="6553200" y="2311400"/>
          <p14:tracePt t="160919" x="6553200" y="2305050"/>
          <p14:tracePt t="160927" x="6553200" y="2292350"/>
          <p14:tracePt t="160935" x="6553200" y="2273300"/>
          <p14:tracePt t="160945" x="6553200" y="2254250"/>
          <p14:tracePt t="160961" x="6527800" y="2228850"/>
          <p14:tracePt t="160978" x="6483350" y="2216150"/>
          <p14:tracePt t="160995" x="6445250" y="2190750"/>
          <p14:tracePt t="161011" x="6413500" y="2171700"/>
          <p14:tracePt t="161028" x="6369050" y="2152650"/>
          <p14:tracePt t="161045" x="6343650" y="2146300"/>
          <p14:tracePt t="161061" x="6311900" y="2133600"/>
          <p14:tracePt t="161078" x="6292850" y="2127250"/>
          <p14:tracePt t="161095" x="6273800" y="2127250"/>
          <p14:tracePt t="161111" x="6267450" y="2127250"/>
          <p14:tracePt t="161327" x="6267450" y="2139950"/>
          <p14:tracePt t="161359" x="6267450" y="2146300"/>
          <p14:tracePt t="161751" x="6267450" y="2133600"/>
          <p14:tracePt t="161895" x="6267450" y="2127250"/>
          <p14:tracePt t="162295" x="6273800" y="2127250"/>
          <p14:tracePt t="162319" x="6273800" y="2139950"/>
          <p14:tracePt t="162335" x="6273800" y="2146300"/>
          <p14:tracePt t="162559" x="6261100" y="2133600"/>
          <p14:tracePt t="162575" x="6254750" y="2108200"/>
          <p14:tracePt t="162583" x="6242050" y="2089150"/>
          <p14:tracePt t="162595" x="6235700" y="2070100"/>
          <p14:tracePt t="162612" x="6210300" y="2032000"/>
          <p14:tracePt t="162628" x="6191250" y="2000250"/>
          <p14:tracePt t="162645" x="6172200" y="1981200"/>
          <p14:tracePt t="162662" x="6172200" y="1974850"/>
          <p14:tracePt t="162679" x="6172200" y="1968500"/>
          <p14:tracePt t="162703" x="6172200" y="1962150"/>
          <p14:tracePt t="162727" x="6172200" y="1943100"/>
          <p14:tracePt t="162736" x="6172200" y="1936750"/>
          <p14:tracePt t="162751" x="6172200" y="1930400"/>
          <p14:tracePt t="162762" x="6172200" y="1924050"/>
          <p14:tracePt t="162807" x="6178550" y="1924050"/>
          <p14:tracePt t="162815" x="6197600" y="1924050"/>
          <p14:tracePt t="162829" x="6203950" y="1911350"/>
          <p14:tracePt t="162845" x="6210300" y="1911350"/>
          <p14:tracePt t="162862" x="6235700" y="1911350"/>
          <p14:tracePt t="162878" x="6242050" y="1911350"/>
          <p14:tracePt t="162895" x="6254750" y="1905000"/>
          <p14:tracePt t="162912" x="6267450" y="1898650"/>
          <p14:tracePt t="162983" x="6273800" y="1892300"/>
          <p14:tracePt t="163007" x="6280150" y="1885950"/>
          <p14:tracePt t="163159" x="6286500" y="1885950"/>
          <p14:tracePt t="163191" x="6286500" y="1892300"/>
          <p14:tracePt t="163199" x="6286500" y="1898650"/>
          <p14:tracePt t="163212" x="6280150" y="1898650"/>
          <p14:tracePt t="163229" x="6254750" y="1898650"/>
          <p14:tracePt t="163245" x="6229350" y="1898650"/>
          <p14:tracePt t="163262" x="6216650" y="1898650"/>
          <p14:tracePt t="163278" x="6248400" y="1898650"/>
          <p14:tracePt t="163295" x="6394450" y="1898650"/>
          <p14:tracePt t="163312" x="6400800" y="1898650"/>
          <p14:tracePt t="163407" x="6407150" y="1898650"/>
          <p14:tracePt t="169185" x="6413500" y="1898650"/>
          <p14:tracePt t="169193" x="6496050" y="1898650"/>
          <p14:tracePt t="169201" x="6635750" y="1898650"/>
          <p14:tracePt t="169213" x="6769100" y="1898650"/>
          <p14:tracePt t="169230" x="6915150" y="1898650"/>
          <p14:tracePt t="169247" x="6953250" y="1911350"/>
          <p14:tracePt t="169681" x="6953250" y="1924050"/>
          <p14:tracePt t="169689" x="6934200" y="1949450"/>
          <p14:tracePt t="169697" x="6908800" y="1974850"/>
          <p14:tracePt t="169713" x="6838950" y="2146300"/>
          <p14:tracePt t="169730" x="6769100" y="2425700"/>
          <p14:tracePt t="169747" x="6692900" y="2800350"/>
          <p14:tracePt t="169763" x="6667500" y="3168650"/>
          <p14:tracePt t="169780" x="6648450" y="3530600"/>
          <p14:tracePt t="169797" x="6648450" y="3892550"/>
          <p14:tracePt t="169813" x="6648450" y="4197350"/>
          <p14:tracePt t="169830" x="6648450" y="4425950"/>
          <p14:tracePt t="169847" x="6648450" y="4521200"/>
          <p14:tracePt t="169863" x="6648450" y="4565650"/>
          <p14:tracePt t="169880" x="6648450" y="4578350"/>
          <p14:tracePt t="169897" x="6686550" y="4584700"/>
          <p14:tracePt t="169914" x="6794500" y="4552950"/>
          <p14:tracePt t="169930" x="6915150" y="4508500"/>
          <p14:tracePt t="169947" x="6972300" y="4470400"/>
          <p14:tracePt t="169963" x="7029450" y="4438650"/>
          <p14:tracePt t="169980" x="7061200" y="4413250"/>
          <p14:tracePt t="169997" x="7099300" y="4394200"/>
          <p14:tracePt t="170013" x="7143750" y="4387850"/>
          <p14:tracePt t="170030" x="7258050" y="4305300"/>
          <p14:tracePt t="170047" x="7334250" y="4241800"/>
          <p14:tracePt t="170063" x="7372350" y="4203700"/>
          <p14:tracePt t="170080" x="7391400" y="4191000"/>
          <p14:tracePt t="170257" x="7391400" y="4197350"/>
          <p14:tracePt t="170265" x="7416800" y="4248150"/>
          <p14:tracePt t="170280" x="7448550" y="4279900"/>
          <p14:tracePt t="170297" x="7454900" y="4286250"/>
          <p14:tracePt t="170450" x="7473950" y="4292600"/>
          <p14:tracePt t="170457" x="7486650" y="4292600"/>
          <p14:tracePt t="170465" x="7537450" y="4292600"/>
          <p14:tracePt t="170480" x="7594600" y="4286250"/>
          <p14:tracePt t="170497" x="7683500" y="4241800"/>
          <p14:tracePt t="170514" x="7689850" y="4216400"/>
          <p14:tracePt t="170530" x="7708900" y="4146550"/>
          <p14:tracePt t="170547" x="7753350" y="4057650"/>
          <p14:tracePt t="170564" x="7854950" y="3917950"/>
          <p14:tracePt t="170580" x="8032750" y="3740150"/>
          <p14:tracePt t="170597" x="8305800" y="3581400"/>
          <p14:tracePt t="170614" x="8578850" y="3467100"/>
          <p14:tracePt t="170630" x="8832850" y="3340100"/>
          <p14:tracePt t="170647" x="9036050" y="3244850"/>
          <p14:tracePt t="171964" x="8896350" y="3257550"/>
          <p14:tracePt t="171981" x="8261350" y="3168650"/>
          <p14:tracePt t="171997" x="7696200" y="3092450"/>
          <p14:tracePt t="172014" x="7226300" y="3022600"/>
          <p14:tracePt t="172031" x="6915150" y="2984500"/>
          <p14:tracePt t="172047" x="6635750" y="2940050"/>
          <p14:tracePt t="172064" x="6400800" y="2870200"/>
          <p14:tracePt t="172081" x="6235700" y="2819400"/>
          <p14:tracePt t="172098" x="6102350" y="2743200"/>
          <p14:tracePt t="172114" x="6064250" y="2705100"/>
          <p14:tracePt t="172131" x="6038850" y="2686050"/>
          <p14:tracePt t="172148" x="6026150" y="2667000"/>
          <p14:tracePt t="172164" x="6019800" y="2647950"/>
          <p14:tracePt t="172181" x="6000750" y="2628900"/>
          <p14:tracePt t="172197" x="6000750" y="2622550"/>
          <p14:tracePt t="172214" x="6000750" y="2609850"/>
          <p14:tracePt t="172231" x="6000750" y="2565400"/>
          <p14:tracePt t="172247" x="6007100" y="2514600"/>
          <p14:tracePt t="172264" x="6007100" y="2463800"/>
          <p14:tracePt t="172281" x="6007100" y="2406650"/>
          <p14:tracePt t="172297" x="6057900" y="2317750"/>
          <p14:tracePt t="172314" x="6070600" y="2305050"/>
          <p14:tracePt t="172331" x="6083300" y="2286000"/>
          <p14:tracePt t="172353" x="6096000" y="2279650"/>
          <p14:tracePt t="172538" x="6102350" y="2273300"/>
          <p14:tracePt t="172554" x="6108700" y="2273300"/>
          <p14:tracePt t="172564" x="6115050" y="2273300"/>
          <p14:tracePt t="172581" x="6127750" y="2273300"/>
          <p14:tracePt t="172597" x="6153150" y="2273300"/>
          <p14:tracePt t="172614" x="6178550" y="2279650"/>
          <p14:tracePt t="172631" x="6210300" y="2292350"/>
          <p14:tracePt t="172647" x="6254750" y="2317750"/>
          <p14:tracePt t="172664" x="6286500" y="2317750"/>
          <p14:tracePt t="172681" x="6343650" y="2317750"/>
          <p14:tracePt t="172697" x="6426200" y="2317750"/>
          <p14:tracePt t="172714" x="6438900" y="2317750"/>
          <p14:tracePt t="172731" x="6464300" y="2317750"/>
          <p14:tracePt t="172747" x="6470650" y="2317750"/>
          <p14:tracePt t="172764" x="6489700" y="2324100"/>
          <p14:tracePt t="172842" x="6489700" y="2317750"/>
          <p14:tracePt t="172858" x="6489700" y="2311400"/>
          <p14:tracePt t="172866" x="6489700" y="2305050"/>
          <p14:tracePt t="172881" x="6489700" y="2292350"/>
          <p14:tracePt t="172922" x="6483350" y="2286000"/>
          <p14:tracePt t="172930" x="6477000" y="2286000"/>
          <p14:tracePt t="172938" x="6464300" y="2279650"/>
          <p14:tracePt t="172954" x="6426200" y="2279650"/>
          <p14:tracePt t="172964" x="6413500" y="2279650"/>
          <p14:tracePt t="172981" x="6375400" y="2260600"/>
          <p14:tracePt t="172997" x="6311900" y="2222500"/>
          <p14:tracePt t="173014" x="6267450" y="2184400"/>
          <p14:tracePt t="173031" x="6242050" y="2165350"/>
          <p14:tracePt t="173047" x="6229350" y="2152650"/>
          <p14:tracePt t="173274" x="6229350" y="2159000"/>
          <p14:tracePt t="173282" x="6229350" y="2184400"/>
          <p14:tracePt t="173298" x="6229350" y="2203450"/>
          <p14:tracePt t="173314" x="6229350" y="2222500"/>
          <p14:tracePt t="173331" x="6229350" y="2235200"/>
          <p14:tracePt t="173348" x="6216650" y="2241550"/>
          <p14:tracePt t="173364" x="6210300" y="2247900"/>
          <p14:tracePt t="173381" x="6197600" y="2260600"/>
          <p14:tracePt t="173398" x="6172200" y="2279650"/>
          <p14:tracePt t="173414" x="6153150" y="2305050"/>
          <p14:tracePt t="173431" x="6146800" y="2330450"/>
          <p14:tracePt t="173447" x="6140450" y="2343150"/>
          <p14:tracePt t="173490" x="6121400" y="2349500"/>
          <p14:tracePt t="173498" x="6102350" y="2349500"/>
          <p14:tracePt t="173506" x="6064250" y="2349500"/>
          <p14:tracePt t="173514" x="6000750" y="2349500"/>
          <p14:tracePt t="173531" x="5886450" y="2349500"/>
          <p14:tracePt t="173548" x="5880100" y="2349500"/>
          <p14:tracePt t="173970" x="5911850" y="2330450"/>
          <p14:tracePt t="173978" x="5949950" y="2324100"/>
          <p14:tracePt t="173998" x="6026150" y="2266950"/>
          <p14:tracePt t="174014" x="6083300" y="2266950"/>
          <p14:tracePt t="174031" x="6096000" y="2266950"/>
          <p14:tracePt t="174058" x="6102350" y="2286000"/>
          <p14:tracePt t="174066" x="6115050" y="2305050"/>
          <p14:tracePt t="174081" x="6146800" y="2349500"/>
          <p14:tracePt t="174098" x="6153150" y="2368550"/>
          <p14:tracePt t="174658" x="6153150" y="2381250"/>
          <p14:tracePt t="174674" x="6153150" y="2400300"/>
          <p14:tracePt t="174682" x="6153150" y="2413000"/>
          <p14:tracePt t="174698" x="6140450" y="2438400"/>
          <p14:tracePt t="174714" x="6134100" y="2457450"/>
          <p14:tracePt t="174731" x="6108700" y="2489200"/>
          <p14:tracePt t="174748" x="6083300" y="2527300"/>
          <p14:tracePt t="174765" x="6045200" y="2571750"/>
          <p14:tracePt t="174781" x="5981700" y="2635250"/>
          <p14:tracePt t="174798" x="5880100" y="2692400"/>
          <p14:tracePt t="174815" x="5759450" y="2762250"/>
          <p14:tracePt t="174831" x="5676900" y="2794000"/>
          <p14:tracePt t="174848" x="5581650" y="2806700"/>
          <p14:tracePt t="174865" x="5454650" y="2806700"/>
          <p14:tracePt t="174881" x="5314950" y="2806700"/>
          <p14:tracePt t="174898" x="5054600" y="2705100"/>
          <p14:tracePt t="174914" x="4883150" y="2628900"/>
          <p14:tracePt t="174931" x="4762500" y="2565400"/>
          <p14:tracePt t="174948" x="4679950" y="2514600"/>
          <p14:tracePt t="174965" x="4641850" y="2495550"/>
          <p14:tracePt t="174981" x="4597400" y="2457450"/>
          <p14:tracePt t="174998" x="4572000" y="2457450"/>
          <p14:tracePt t="175015" x="4521200" y="2451100"/>
          <p14:tracePt t="175031" x="4432300" y="2451100"/>
          <p14:tracePt t="175048" x="4260850" y="2451100"/>
          <p14:tracePt t="175065" x="3975100" y="2514600"/>
          <p14:tracePt t="175081" x="3644900" y="2584450"/>
          <p14:tracePt t="175098" x="3219450" y="2673350"/>
          <p14:tracePt t="175115" x="3035300" y="2724150"/>
          <p14:tracePt t="175131" x="2889250" y="2774950"/>
          <p14:tracePt t="175148" x="2774950" y="2800350"/>
          <p14:tracePt t="175165" x="2711450" y="2819400"/>
          <p14:tracePt t="175181" x="2686050" y="2832100"/>
          <p14:tracePt t="175210" x="2679700" y="2832100"/>
          <p14:tracePt t="175218" x="2673350" y="2832100"/>
          <p14:tracePt t="175231" x="2660650" y="2825750"/>
          <p14:tracePt t="175248" x="2654300" y="2825750"/>
          <p14:tracePt t="175265" x="2647950" y="2819400"/>
          <p14:tracePt t="175281" x="2641600" y="2813050"/>
          <p14:tracePt t="175298" x="2641600" y="2774950"/>
          <p14:tracePt t="175315" x="2641600" y="2736850"/>
          <p14:tracePt t="175331" x="2641600" y="2698750"/>
          <p14:tracePt t="175348" x="2641600" y="2673350"/>
          <p14:tracePt t="175365" x="2641600" y="2660650"/>
          <p14:tracePt t="175381" x="2641600" y="2654300"/>
          <p14:tracePt t="175398" x="2641600" y="2628900"/>
          <p14:tracePt t="175415" x="2641600" y="2609850"/>
          <p14:tracePt t="175431" x="2641600" y="2597150"/>
          <p14:tracePt t="175448" x="2641600" y="2578100"/>
          <p14:tracePt t="175465" x="2660650" y="2546350"/>
          <p14:tracePt t="175481" x="2667000" y="2540000"/>
          <p14:tracePt t="175498" x="2673350" y="2533650"/>
          <p14:tracePt t="175515" x="2679700" y="2520950"/>
          <p14:tracePt t="175531" x="2679700" y="2514600"/>
          <p14:tracePt t="175548" x="2692400" y="2508250"/>
          <p14:tracePt t="175570" x="2711450" y="2508250"/>
          <p14:tracePt t="175581" x="2724150" y="2508250"/>
          <p14:tracePt t="175598" x="2768600" y="2520950"/>
          <p14:tracePt t="175615" x="2825750" y="2552700"/>
          <p14:tracePt t="175631" x="2870200" y="2565400"/>
          <p14:tracePt t="175648" x="2927350" y="2597150"/>
          <p14:tracePt t="175665" x="2984500" y="2616200"/>
          <p14:tracePt t="175681" x="3041650" y="2628900"/>
          <p14:tracePt t="175698" x="3086100" y="2641600"/>
          <p14:tracePt t="175715" x="3092450" y="2641600"/>
          <p14:tracePt t="175732" x="3111500" y="2635250"/>
          <p14:tracePt t="175843" x="3117850" y="2628900"/>
          <p14:tracePt t="175866" x="3117850" y="2622550"/>
          <p14:tracePt t="175898" x="3117850" y="2609850"/>
          <p14:tracePt t="175914" x="3117850" y="2603500"/>
          <p14:tracePt t="175938" x="3105150" y="2603500"/>
          <p14:tracePt t="175978" x="3098800" y="2603500"/>
          <p14:tracePt t="175994" x="3086100" y="2609850"/>
          <p14:tracePt t="176010" x="3079750" y="2616200"/>
          <p14:tracePt t="176018" x="3067050" y="2616200"/>
          <p14:tracePt t="176032" x="3060700" y="2616200"/>
          <p14:tracePt t="176048" x="3048000" y="2616200"/>
          <p14:tracePt t="176065" x="3022600" y="2616200"/>
          <p14:tracePt t="176106" x="3016250" y="2616200"/>
          <p14:tracePt t="176114" x="3016250" y="2603500"/>
          <p14:tracePt t="176122" x="3016250" y="2590800"/>
          <p14:tracePt t="176131" x="3016250" y="2559050"/>
          <p14:tracePt t="176148" x="3028950" y="2527300"/>
          <p14:tracePt t="176165" x="3035300" y="2495550"/>
          <p14:tracePt t="176182" x="3041650" y="2482850"/>
          <p14:tracePt t="176198" x="3060700" y="2463800"/>
          <p14:tracePt t="176215" x="3067050" y="2463800"/>
          <p14:tracePt t="176232" x="3149600" y="2463800"/>
          <p14:tracePt t="176249" x="3206750" y="2463800"/>
          <p14:tracePt t="176265" x="3232150" y="2463800"/>
          <p14:tracePt t="176281" x="3251200" y="2463800"/>
          <p14:tracePt t="176298" x="3321050" y="2495550"/>
          <p14:tracePt t="176315" x="3365500" y="2501900"/>
          <p14:tracePt t="176332" x="3403600" y="2501900"/>
          <p14:tracePt t="176348" x="3409950" y="2501900"/>
          <p14:tracePt t="176450" x="3416300" y="2508250"/>
          <p14:tracePt t="176547" x="3416300" y="2514600"/>
          <p14:tracePt t="176570" x="3409950" y="2520950"/>
          <p14:tracePt t="176594" x="3397250" y="2533650"/>
          <p14:tracePt t="176610" x="3384550" y="2533650"/>
          <p14:tracePt t="176618" x="3365500" y="2533650"/>
          <p14:tracePt t="176632" x="3352800" y="2533650"/>
          <p14:tracePt t="176648" x="3321050" y="2527300"/>
          <p14:tracePt t="176683" x="3314700" y="2527300"/>
          <p14:tracePt t="176763" x="3314700" y="2520950"/>
          <p14:tracePt t="176771" x="3333750" y="2520950"/>
          <p14:tracePt t="176782" x="3359150" y="2520950"/>
          <p14:tracePt t="176798" x="3365500" y="2520950"/>
          <p14:tracePt t="176851" x="3371850" y="2520950"/>
          <p14:tracePt t="176874" x="3384550" y="2520950"/>
          <p14:tracePt t="176882" x="3397250" y="2520950"/>
          <p14:tracePt t="176915" x="3403600" y="2520950"/>
          <p14:tracePt t="176987" x="3397250" y="2527300"/>
          <p14:tracePt t="176994" x="3390900" y="2533650"/>
          <p14:tracePt t="177002" x="3365500" y="2565400"/>
          <p14:tracePt t="177015" x="3333750" y="2584450"/>
          <p14:tracePt t="177032" x="3289300" y="2616200"/>
          <p14:tracePt t="177048" x="3232150" y="2667000"/>
          <p14:tracePt t="177065" x="3206750" y="2692400"/>
          <p14:tracePt t="177211" x="3213100" y="2692400"/>
          <p14:tracePt t="177219" x="3244850" y="2660650"/>
          <p14:tracePt t="177232" x="3289300" y="2641600"/>
          <p14:tracePt t="177249" x="3378200" y="2571750"/>
          <p14:tracePt t="177265" x="3454400" y="2495550"/>
          <p14:tracePt t="177282" x="3505200" y="2457450"/>
          <p14:tracePt t="177299" x="3511550" y="2406650"/>
          <p14:tracePt t="177315" x="3517900" y="2393950"/>
          <p14:tracePt t="177332" x="3517900" y="2374900"/>
          <p14:tracePt t="177411" x="3505200" y="2387600"/>
          <p14:tracePt t="177419" x="3479800" y="2419350"/>
          <p14:tracePt t="177432" x="3435350" y="2438400"/>
          <p14:tracePt t="177449" x="3282950" y="2527300"/>
          <p14:tracePt t="177465" x="3111500" y="2622550"/>
          <p14:tracePt t="177482" x="2921000" y="2743200"/>
          <p14:tracePt t="177498" x="2800350" y="2838450"/>
          <p14:tracePt t="177515" x="2781300" y="2857500"/>
          <p14:tracePt t="177627" x="2800350" y="2851150"/>
          <p14:tracePt t="177635" x="2819400" y="2838450"/>
          <p14:tracePt t="177649" x="2838450" y="2819400"/>
          <p14:tracePt t="177665" x="2901950" y="2768600"/>
          <p14:tracePt t="177682" x="2933700" y="2730500"/>
          <p14:tracePt t="177699" x="2990850" y="2667000"/>
          <p14:tracePt t="177715" x="3003550" y="2641600"/>
          <p14:tracePt t="177732" x="3003550" y="2609850"/>
          <p14:tracePt t="177749" x="3009900" y="2590800"/>
          <p14:tracePt t="177765" x="3009900" y="2578100"/>
          <p14:tracePt t="177987" x="3016250" y="2565400"/>
          <p14:tracePt t="177995" x="3035300" y="2565400"/>
          <p14:tracePt t="178003" x="3041650" y="2565400"/>
          <p14:tracePt t="178015" x="3048000" y="2565400"/>
          <p14:tracePt t="178032" x="3092450" y="2571750"/>
          <p14:tracePt t="178059" x="3111500" y="2571750"/>
          <p14:tracePt t="178067" x="3162300" y="2571750"/>
          <p14:tracePt t="178082" x="3213100" y="2571750"/>
          <p14:tracePt t="178099" x="3378200" y="2571750"/>
          <p14:tracePt t="178115" x="3448050" y="2571750"/>
          <p14:tracePt t="178132" x="3524250" y="2571750"/>
          <p14:tracePt t="178149" x="3568700" y="2571750"/>
          <p14:tracePt t="178165" x="3594100" y="2571750"/>
          <p14:tracePt t="178187" x="3606800" y="2571750"/>
          <p14:tracePt t="178299" x="3613150" y="2571750"/>
          <p14:tracePt t="178323" x="3619500" y="2571750"/>
          <p14:tracePt t="178331" x="3632200" y="2571750"/>
          <p14:tracePt t="178379" x="3644900" y="2571750"/>
          <p14:tracePt t="178387" x="3651250" y="2565400"/>
          <p14:tracePt t="178459" x="3657600" y="2565400"/>
          <p14:tracePt t="178475" x="3670300" y="2565400"/>
          <p14:tracePt t="178483" x="3683000" y="2571750"/>
          <p14:tracePt t="178499" x="3702050" y="2584450"/>
          <p14:tracePt t="178515" x="3708400" y="2590800"/>
          <p14:tracePt t="178539" x="3714750" y="2597150"/>
          <p14:tracePt t="178549" x="3733800" y="2603500"/>
          <p14:tracePt t="178579" x="3733800" y="2609850"/>
          <p14:tracePt t="178587" x="3740150" y="2622550"/>
          <p14:tracePt t="178620" x="3746500" y="2622550"/>
          <p14:tracePt t="178627" x="3765550" y="2622550"/>
          <p14:tracePt t="178635" x="3771900" y="2622550"/>
          <p14:tracePt t="178649" x="3784600" y="2622550"/>
          <p14:tracePt t="178665" x="3822700" y="2622550"/>
          <p14:tracePt t="178682" x="3854450" y="2616200"/>
          <p14:tracePt t="178683" x="3873500" y="2609850"/>
          <p14:tracePt t="178699" x="3898900" y="2603500"/>
          <p14:tracePt t="178715" x="3905250" y="2590800"/>
          <p14:tracePt t="178795" x="3905250" y="2584450"/>
          <p14:tracePt t="178811" x="3905250" y="2571750"/>
          <p14:tracePt t="178827" x="3898900" y="2565400"/>
          <p14:tracePt t="178843" x="3892550" y="2552700"/>
          <p14:tracePt t="178851" x="3886200" y="2546350"/>
          <p14:tracePt t="178865" x="3873500" y="2540000"/>
          <p14:tracePt t="178882" x="3860800" y="2527300"/>
          <p14:tracePt t="178899" x="3848100" y="2520950"/>
          <p14:tracePt t="178931" x="3841750" y="2520950"/>
          <p14:tracePt t="178955" x="3829050" y="2520950"/>
          <p14:tracePt t="179067" x="3822700" y="2520950"/>
          <p14:tracePt t="179099" x="3816350" y="2527300"/>
          <p14:tracePt t="179147" x="3816350" y="2533650"/>
          <p14:tracePt t="179155" x="3816350" y="2540000"/>
          <p14:tracePt t="179166" x="3822700" y="2540000"/>
          <p14:tracePt t="179182" x="3867150" y="2540000"/>
          <p14:tracePt t="179199" x="3962400" y="2527300"/>
          <p14:tracePt t="179216" x="4159250" y="2470150"/>
          <p14:tracePt t="179232" x="4413250" y="2387600"/>
          <p14:tracePt t="179249" x="4616450" y="2311400"/>
          <p14:tracePt t="179266" x="4718050" y="2266950"/>
          <p14:tracePt t="179282" x="4724400" y="2254250"/>
          <p14:tracePt t="179387" x="4737100" y="2260600"/>
          <p14:tracePt t="179403" x="4730750" y="2266950"/>
          <p14:tracePt t="179435" x="4718050" y="2279650"/>
          <p14:tracePt t="179451" x="4711700" y="2286000"/>
          <p14:tracePt t="179475" x="4692650" y="2305050"/>
          <p14:tracePt t="179483" x="4686300" y="2305050"/>
          <p14:tracePt t="179491" x="4679950" y="2305050"/>
          <p14:tracePt t="179499" x="4667250" y="2305050"/>
          <p14:tracePt t="179516" x="4648200" y="2305050"/>
          <p14:tracePt t="179532" x="4622800" y="2305050"/>
          <p14:tracePt t="179549" x="4591050" y="2305050"/>
          <p14:tracePt t="179566" x="4565650" y="2305050"/>
          <p14:tracePt t="179582" x="4546600" y="2305050"/>
          <p14:tracePt t="179599" x="4527550" y="2305050"/>
          <p14:tracePt t="179835" x="4521200" y="2305050"/>
          <p14:tracePt t="179851" x="4514850" y="2305050"/>
          <p14:tracePt t="179859" x="4489450" y="2305050"/>
          <p14:tracePt t="179867" x="4457700" y="2317750"/>
          <p14:tracePt t="179883" x="4438650" y="2336800"/>
          <p14:tracePt t="179899" x="4318000" y="2444750"/>
          <p14:tracePt t="179916" x="4216400" y="2540000"/>
          <p14:tracePt t="179933" x="4076700" y="2654300"/>
          <p14:tracePt t="179949" x="3949700" y="2743200"/>
          <p14:tracePt t="179966" x="3810000" y="2844800"/>
          <p14:tracePt t="179982" x="3714750" y="2863850"/>
          <p14:tracePt t="179999" x="3613150" y="2895600"/>
          <p14:tracePt t="180016" x="3549650" y="2895600"/>
          <p14:tracePt t="180032" x="3492500" y="2908300"/>
          <p14:tracePt t="180049" x="3448050" y="2908300"/>
          <p14:tracePt t="180066" x="3416300" y="2908300"/>
          <p14:tracePt t="180082" x="3403600" y="2908300"/>
          <p14:tracePt t="180099" x="3365500" y="2889250"/>
          <p14:tracePt t="180116" x="3340100" y="2857500"/>
          <p14:tracePt t="180132" x="3327400" y="2813050"/>
          <p14:tracePt t="180149" x="3327400" y="2717800"/>
          <p14:tracePt t="180166" x="3327400" y="2654300"/>
          <p14:tracePt t="180182" x="3352800" y="2559050"/>
          <p14:tracePt t="180199" x="3441700" y="2432050"/>
          <p14:tracePt t="180216" x="3505200" y="2355850"/>
          <p14:tracePt t="180232" x="3581400" y="2279650"/>
          <p14:tracePt t="180249" x="3689350" y="2222500"/>
          <p14:tracePt t="180266" x="3784600" y="2190750"/>
          <p14:tracePt t="180282" x="3879850" y="2165350"/>
          <p14:tracePt t="180299" x="4095750" y="2139950"/>
          <p14:tracePt t="180316" x="4254500" y="2139950"/>
          <p14:tracePt t="180332" x="4413250" y="2139950"/>
          <p14:tracePt t="180349" x="4552950" y="2139950"/>
          <p14:tracePt t="180366" x="4667250" y="2171700"/>
          <p14:tracePt t="180383" x="4737100" y="2190750"/>
          <p14:tracePt t="180400" x="4819650" y="2222500"/>
          <p14:tracePt t="180416" x="4864100" y="2222500"/>
          <p14:tracePt t="180433" x="4895850" y="2222500"/>
          <p14:tracePt t="180449" x="4921250" y="2228850"/>
          <p14:tracePt t="180492" x="4940300" y="2241550"/>
          <p14:tracePt t="180508" x="4959350" y="2260600"/>
          <p14:tracePt t="180523" x="4965700" y="2266950"/>
          <p14:tracePt t="180540" x="4972050" y="2273300"/>
          <p14:tracePt t="180571" x="4972050" y="2286000"/>
          <p14:tracePt t="180588" x="4978400" y="2298700"/>
          <p14:tracePt t="180595" x="4991100" y="2305050"/>
          <p14:tracePt t="180636" x="4991100" y="2311400"/>
          <p14:tracePt t="180643" x="4991100" y="2324100"/>
          <p14:tracePt t="180651" x="4991100" y="2336800"/>
          <p14:tracePt t="180666" x="4991100" y="2343150"/>
          <p14:tracePt t="180683" x="4991100" y="2349500"/>
          <p14:tracePt t="180700" x="4991100" y="2374900"/>
          <p14:tracePt t="180716" x="4991100" y="2381250"/>
          <p14:tracePt t="180747" x="4991100" y="2387600"/>
          <p14:tracePt t="180811" x="4991100" y="2400300"/>
          <p14:tracePt t="180819" x="4997450" y="2406650"/>
          <p14:tracePt t="180843" x="5003800" y="2419350"/>
          <p14:tracePt t="180867" x="5029200" y="2425700"/>
          <p14:tracePt t="180875" x="5035550" y="2432050"/>
          <p14:tracePt t="180883" x="5067300" y="2432050"/>
          <p14:tracePt t="180899" x="5118100" y="2451100"/>
          <p14:tracePt t="180916" x="5124450" y="2457450"/>
          <p14:tracePt t="180996" x="5105400" y="2457450"/>
          <p14:tracePt t="181003" x="5067300" y="2457450"/>
          <p14:tracePt t="181016" x="5016500" y="2457450"/>
          <p14:tracePt t="181033" x="4908550" y="2457450"/>
          <p14:tracePt t="181049" x="4749800" y="2457450"/>
          <p14:tracePt t="181066" x="4629150" y="2457450"/>
          <p14:tracePt t="181083" x="4483100" y="2457450"/>
          <p14:tracePt t="181100" x="4203700" y="2457450"/>
          <p14:tracePt t="181116" x="4013200" y="2457450"/>
          <p14:tracePt t="181133" x="3905250" y="2457450"/>
          <p14:tracePt t="181149" x="3860800" y="2457450"/>
          <p14:tracePt t="181166" x="3835400" y="2457450"/>
          <p14:tracePt t="181183" x="3816350" y="2451100"/>
          <p14:tracePt t="181204" x="3810000" y="2451100"/>
          <p14:tracePt t="181219" x="3803650" y="2451100"/>
          <p14:tracePt t="181233" x="3797300" y="2444750"/>
          <p14:tracePt t="181250" x="3771900" y="2444750"/>
          <p14:tracePt t="181266" x="3740150" y="2444750"/>
          <p14:tracePt t="181282" x="3670300" y="2444750"/>
          <p14:tracePt t="181299" x="3429000" y="2501900"/>
          <p14:tracePt t="181316" x="3124200" y="2628900"/>
          <p14:tracePt t="181332" x="2762250" y="2717800"/>
          <p14:tracePt t="181349" x="2425700" y="2819400"/>
          <p14:tracePt t="181366" x="2197100" y="2863850"/>
          <p14:tracePt t="181383" x="2019300" y="2863850"/>
          <p14:tracePt t="181400" x="1911350" y="2863850"/>
          <p14:tracePt t="181416" x="1866900" y="2863850"/>
          <p14:tracePt t="181433" x="1860550" y="2863850"/>
          <p14:tracePt t="181449" x="1841500" y="2844800"/>
          <p14:tracePt t="181484" x="1841500" y="2838450"/>
          <p14:tracePt t="181508" x="1841500" y="2832100"/>
          <p14:tracePt t="181515" x="1841500" y="2825750"/>
          <p14:tracePt t="181523" x="1847850" y="2806700"/>
          <p14:tracePt t="181533" x="1866900" y="2806700"/>
          <p14:tracePt t="181549" x="1911350" y="2806700"/>
          <p14:tracePt t="181566" x="2000250" y="2806700"/>
          <p14:tracePt t="181583" x="2095500" y="2794000"/>
          <p14:tracePt t="181599" x="2222500" y="2749550"/>
          <p14:tracePt t="181616" x="2374900" y="2698750"/>
          <p14:tracePt t="181633" x="2476500" y="2641600"/>
          <p14:tracePt t="181650" x="2603500" y="2571750"/>
          <p14:tracePt t="181666" x="2743200" y="2470150"/>
          <p14:tracePt t="181683" x="2895600" y="2374900"/>
          <p14:tracePt t="181700" x="3086100" y="2305050"/>
          <p14:tracePt t="181716" x="3219450" y="2279650"/>
          <p14:tracePt t="181733" x="3359150" y="2254250"/>
          <p14:tracePt t="181749" x="3454400" y="2241550"/>
          <p14:tracePt t="181766" x="3498850" y="2241550"/>
          <p14:tracePt t="181783" x="3543300" y="2241550"/>
          <p14:tracePt t="181799" x="3587750" y="2254250"/>
          <p14:tracePt t="181816" x="3613150" y="2260600"/>
          <p14:tracePt t="181833" x="3638550" y="2286000"/>
          <p14:tracePt t="181860" x="3638550" y="2292350"/>
          <p14:tracePt t="181876" x="3638550" y="2298700"/>
          <p14:tracePt t="181884" x="3638550" y="2317750"/>
          <p14:tracePt t="181900" x="3638550" y="2330450"/>
          <p14:tracePt t="181916" x="3638550" y="2336800"/>
          <p14:tracePt t="181933" x="3638550" y="2368550"/>
          <p14:tracePt t="181949" x="3606800" y="2425700"/>
          <p14:tracePt t="181966" x="3568700" y="2463800"/>
          <p14:tracePt t="181983" x="3536950" y="2482850"/>
          <p14:tracePt t="182000" x="3517900" y="2501900"/>
          <p14:tracePt t="182060" x="3511550" y="2501900"/>
          <p14:tracePt t="182076" x="3492500" y="2501900"/>
          <p14:tracePt t="182084" x="3486150" y="2501900"/>
          <p14:tracePt t="182204" x="3479800" y="2495550"/>
          <p14:tracePt t="182220" x="3479800" y="2489200"/>
          <p14:tracePt t="182228" x="3479800" y="2476500"/>
          <p14:tracePt t="182236" x="3479800" y="2470150"/>
          <p14:tracePt t="182250" x="3479800" y="2451100"/>
          <p14:tracePt t="182266" x="3536950" y="2425700"/>
          <p14:tracePt t="182283" x="3613150" y="2413000"/>
          <p14:tracePt t="182300" x="3689350" y="2413000"/>
          <p14:tracePt t="182316" x="3721100" y="2413000"/>
          <p14:tracePt t="182333" x="3752850" y="2419350"/>
          <p14:tracePt t="182350" x="3771900" y="2432050"/>
          <p14:tracePt t="182366" x="3803650" y="2457450"/>
          <p14:tracePt t="182383" x="3841750" y="2482850"/>
          <p14:tracePt t="182399" x="3873500" y="2508250"/>
          <p14:tracePt t="182416" x="3898900" y="2527300"/>
          <p14:tracePt t="182433" x="3937000" y="2533650"/>
          <p14:tracePt t="182450" x="3943350" y="2546350"/>
          <p14:tracePt t="182492" x="3943350" y="2552700"/>
          <p14:tracePt t="182500" x="3943350" y="2559050"/>
          <p14:tracePt t="182508" x="3943350" y="2584450"/>
          <p14:tracePt t="182516" x="3905250" y="2628900"/>
          <p14:tracePt t="182533" x="3708400" y="2825750"/>
          <p14:tracePt t="182550" x="3416300" y="3028950"/>
          <p14:tracePt t="182566" x="3073400" y="3244850"/>
          <p14:tracePt t="182583" x="2787650" y="3333750"/>
          <p14:tracePt t="182600" x="2616200" y="3333750"/>
          <p14:tracePt t="182616" x="2451100" y="3327400"/>
          <p14:tracePt t="182633" x="2343150" y="3244850"/>
          <p14:tracePt t="182650" x="2254250" y="3162300"/>
          <p14:tracePt t="182667" x="2197100" y="3086100"/>
          <p14:tracePt t="182683" x="2159000" y="3041650"/>
          <p14:tracePt t="182684" x="2159000" y="3035300"/>
          <p14:tracePt t="182700" x="2152650" y="2997200"/>
          <p14:tracePt t="182716" x="2146300" y="2965450"/>
          <p14:tracePt t="182733" x="2146300" y="2908300"/>
          <p14:tracePt t="182750" x="2146300" y="2819400"/>
          <p14:tracePt t="182766" x="2146300" y="2711450"/>
          <p14:tracePt t="182783" x="2216150" y="2559050"/>
          <p14:tracePt t="182800" x="2324100" y="2406650"/>
          <p14:tracePt t="182816" x="2413000" y="2311400"/>
          <p14:tracePt t="182833" x="2489200" y="2266950"/>
          <p14:tracePt t="182850" x="2508250" y="2266950"/>
          <p14:tracePt t="182866" x="2514600" y="2266950"/>
          <p14:tracePt t="182883" x="2552700" y="2266950"/>
          <p14:tracePt t="182884" x="2559050" y="2266950"/>
          <p14:tracePt t="182900" x="2584450" y="2279650"/>
          <p14:tracePt t="182917" x="2616200" y="2317750"/>
          <p14:tracePt t="182933" x="2641600" y="2362200"/>
          <p14:tracePt t="182950" x="2660650" y="2374900"/>
          <p14:tracePt t="182966" x="2692400" y="2406650"/>
          <p14:tracePt t="182983" x="2705100" y="2432050"/>
          <p14:tracePt t="183000" x="2736850" y="2476500"/>
          <p14:tracePt t="183017" x="2749550" y="2489200"/>
          <p14:tracePt t="183033" x="2762250" y="2495550"/>
          <p14:tracePt t="183050" x="2819400" y="2495550"/>
          <p14:tracePt t="183067" x="2876550" y="2495550"/>
          <p14:tracePt t="183083" x="2965450" y="2495550"/>
          <p14:tracePt t="183100" x="3073400" y="2438400"/>
          <p14:tracePt t="183117" x="3105150" y="2419350"/>
          <p14:tracePt t="183133" x="3130550" y="2406650"/>
          <p14:tracePt t="183150" x="3149600" y="2400300"/>
          <p14:tracePt t="183166" x="3175000" y="2381250"/>
          <p14:tracePt t="183188" x="3181350" y="2374900"/>
          <p14:tracePt t="183204" x="3194050" y="2368550"/>
          <p14:tracePt t="183236" x="3206750" y="2368550"/>
          <p14:tracePt t="183260" x="3219450" y="2368550"/>
          <p14:tracePt t="183292" x="3238500" y="2368550"/>
          <p14:tracePt t="183300" x="3238500" y="2374900"/>
          <p14:tracePt t="183316" x="3238500" y="2387600"/>
          <p14:tracePt t="183333" x="3244850" y="2419350"/>
          <p14:tracePt t="183350" x="3244850" y="2432050"/>
          <p14:tracePt t="183366" x="3244850" y="2463800"/>
          <p14:tracePt t="183383" x="3251200" y="2470150"/>
          <p14:tracePt t="183400" x="3270250" y="2508250"/>
          <p14:tracePt t="183416" x="3276600" y="2514600"/>
          <p14:tracePt t="183433" x="3295650" y="2546350"/>
          <p14:tracePt t="183450" x="3321050" y="2584450"/>
          <p14:tracePt t="183467" x="3346450" y="2597150"/>
          <p14:tracePt t="183483" x="3359150" y="2603500"/>
          <p14:tracePt t="183500" x="3403600" y="2628900"/>
          <p14:tracePt t="183517" x="3409950" y="2628900"/>
          <p14:tracePt t="183540" x="3422650" y="2628900"/>
          <p14:tracePt t="183550" x="3429000" y="2628900"/>
          <p14:tracePt t="183567" x="3448050" y="2628900"/>
          <p14:tracePt t="183583" x="3511550" y="2616200"/>
          <p14:tracePt t="183600" x="3568700" y="2597150"/>
          <p14:tracePt t="183617" x="3581400" y="2590800"/>
          <p14:tracePt t="183633" x="3587750" y="2584450"/>
          <p14:tracePt t="183836" x="3587750" y="2590800"/>
          <p14:tracePt t="183844" x="3581400" y="2597150"/>
          <p14:tracePt t="183852" x="3575050" y="2597150"/>
          <p14:tracePt t="183867" x="3562350" y="2597150"/>
          <p14:tracePt t="183883" x="3543300" y="2597150"/>
          <p14:tracePt t="183884" x="3536950" y="2597150"/>
          <p14:tracePt t="184012" x="3530600" y="2597150"/>
          <p14:tracePt t="184028" x="3530600" y="2584450"/>
          <p14:tracePt t="184053" x="3536950" y="2571750"/>
          <p14:tracePt t="184084" x="3543300" y="2571750"/>
          <p14:tracePt t="184092" x="3562350" y="2571750"/>
          <p14:tracePt t="184101" x="3575050" y="2571750"/>
          <p14:tracePt t="184117" x="3600450" y="2571750"/>
          <p14:tracePt t="184133" x="3613150" y="2578100"/>
          <p14:tracePt t="184150" x="3638550" y="2578100"/>
          <p14:tracePt t="184167" x="3651250" y="2578100"/>
          <p14:tracePt t="184183" x="3695700" y="2578100"/>
          <p14:tracePt t="184200" x="3727450" y="2578100"/>
          <p14:tracePt t="184217" x="3740150" y="2578100"/>
          <p14:tracePt t="184233" x="3778250" y="2578100"/>
          <p14:tracePt t="184250" x="3810000" y="2571750"/>
          <p14:tracePt t="184267" x="3816350" y="2565400"/>
          <p14:tracePt t="184284" x="3822700" y="2559050"/>
          <p14:tracePt t="184300" x="3829050" y="2546350"/>
          <p14:tracePt t="184317" x="3829050" y="2533650"/>
          <p14:tracePt t="184333" x="3829050" y="2527300"/>
          <p14:tracePt t="184350" x="3829050" y="2514600"/>
          <p14:tracePt t="184367" x="3829050" y="2508250"/>
          <p14:tracePt t="184383" x="3829050" y="2489200"/>
          <p14:tracePt t="184400" x="3829050" y="2470150"/>
          <p14:tracePt t="184417" x="3810000" y="2470150"/>
          <p14:tracePt t="184433" x="3771900" y="2470150"/>
          <p14:tracePt t="184450" x="3759200" y="2470150"/>
          <p14:tracePt t="184467" x="3746500" y="2470150"/>
          <p14:tracePt t="184483" x="3733800" y="2470150"/>
          <p14:tracePt t="184500" x="3721100" y="2470150"/>
          <p14:tracePt t="184549" x="3721100" y="2476500"/>
          <p14:tracePt t="184660" x="3721100" y="2482850"/>
          <p14:tracePt t="184668" x="3721100" y="2489200"/>
          <p14:tracePt t="184764" x="3721100" y="2476500"/>
          <p14:tracePt t="184772" x="3721100" y="2470150"/>
          <p14:tracePt t="184784" x="3721100" y="2457450"/>
          <p14:tracePt t="184932" x="3721100" y="2463800"/>
          <p14:tracePt t="184940" x="3721100" y="2470150"/>
          <p14:tracePt t="184956" x="3721100" y="2476500"/>
          <p14:tracePt t="187117" x="3740150" y="2476500"/>
          <p14:tracePt t="187125" x="3797300" y="2425700"/>
          <p14:tracePt t="187134" x="3848100" y="2374900"/>
          <p14:tracePt t="187151" x="3924300" y="2286000"/>
          <p14:tracePt t="187167" x="3981450" y="2197100"/>
          <p14:tracePt t="187184" x="3987800" y="2139950"/>
          <p14:tracePt t="187201" x="4019550" y="2095500"/>
          <p14:tracePt t="187217" x="4019550" y="2051050"/>
          <p14:tracePt t="187234" x="4032250" y="2025650"/>
          <p14:tracePt t="187251" x="4076700" y="1955800"/>
          <p14:tracePt t="187267" x="4127500" y="1892300"/>
          <p14:tracePt t="187284" x="4197350" y="1816100"/>
          <p14:tracePt t="187301" x="4311650" y="1720850"/>
          <p14:tracePt t="187317" x="4368800" y="1689100"/>
          <p14:tracePt t="187334" x="4394200" y="1663700"/>
          <p14:tracePt t="187351" x="4400550" y="1663700"/>
          <p14:tracePt t="187367" x="4413250" y="1663700"/>
          <p14:tracePt t="187389" x="4419600" y="1663700"/>
          <p14:tracePt t="187401" x="4425950" y="1663700"/>
          <p14:tracePt t="187417" x="4457700" y="1676400"/>
          <p14:tracePt t="187434" x="4476750" y="1720850"/>
          <p14:tracePt t="187451" x="4527550" y="1771650"/>
          <p14:tracePt t="187468" x="4584700" y="1790700"/>
          <p14:tracePt t="187484" x="4641850" y="1797050"/>
          <p14:tracePt t="187501" x="4679950" y="1797050"/>
          <p14:tracePt t="187518" x="4686300" y="1797050"/>
          <p14:tracePt t="187534" x="4711700" y="1816100"/>
          <p14:tracePt t="187551" x="4724400" y="1822450"/>
          <p14:tracePt t="187567" x="4737100" y="1828800"/>
          <p14:tracePt t="188109" x="4743450" y="1847850"/>
          <p14:tracePt t="188117" x="4762500" y="1885950"/>
          <p14:tracePt t="188134" x="4775200" y="1955800"/>
          <p14:tracePt t="188151" x="4781550" y="2044700"/>
          <p14:tracePt t="188168" x="4794250" y="2171700"/>
          <p14:tracePt t="188184" x="4819650" y="2273300"/>
          <p14:tracePt t="188201" x="4826000" y="2393950"/>
          <p14:tracePt t="188218" x="4864100" y="2514600"/>
          <p14:tracePt t="188235" x="4927600" y="2603500"/>
          <p14:tracePt t="188251" x="4978400" y="2654300"/>
          <p14:tracePt t="188268" x="5029200" y="2692400"/>
          <p14:tracePt t="188284" x="5048250" y="2698750"/>
          <p14:tracePt t="188309" x="5060950" y="2698750"/>
          <p14:tracePt t="188333" x="5067300" y="2698750"/>
          <p14:tracePt t="188349" x="5080000" y="2698750"/>
          <p14:tracePt t="188357" x="5092700" y="2679700"/>
          <p14:tracePt t="188368" x="5111750" y="2660650"/>
          <p14:tracePt t="188384" x="5137150" y="2628900"/>
          <p14:tracePt t="188401" x="5156200" y="2609850"/>
          <p14:tracePt t="188418" x="5162550" y="2590800"/>
          <p14:tracePt t="188434" x="5168900" y="2578100"/>
          <p14:tracePt t="188451" x="5168900" y="2565400"/>
          <p14:tracePt t="188477" x="5181600" y="2552700"/>
          <p14:tracePt t="188557" x="5181600" y="2546350"/>
          <p14:tracePt t="190718" x="5181600" y="2540000"/>
          <p14:tracePt t="190726" x="5181600" y="2514600"/>
          <p14:tracePt t="190735" x="5181600" y="2476500"/>
          <p14:tracePt t="190751" x="5181600" y="2355850"/>
          <p14:tracePt t="190768" x="5175250" y="2228850"/>
          <p14:tracePt t="190785" x="5124450" y="2063750"/>
          <p14:tracePt t="190802" x="5086350" y="1930400"/>
          <p14:tracePt t="190818" x="5067300" y="1835150"/>
          <p14:tracePt t="190835" x="5022850" y="1746250"/>
          <p14:tracePt t="190852" x="4978400" y="1644650"/>
          <p14:tracePt t="190868" x="4972050" y="1606550"/>
          <p14:tracePt t="190885" x="4959350" y="1581150"/>
          <p14:tracePt t="190886" x="4953000" y="1562100"/>
          <p14:tracePt t="190926" x="4953000" y="1555750"/>
          <p14:tracePt t="190942" x="4946650" y="1549400"/>
          <p14:tracePt t="191078" x="4940300" y="1549400"/>
          <p14:tracePt t="191086" x="4940300" y="1562100"/>
          <p14:tracePt t="191102" x="4940300" y="1606550"/>
          <p14:tracePt t="191118" x="4940300" y="1651000"/>
          <p14:tracePt t="191135" x="4940300" y="1708150"/>
          <p14:tracePt t="191152" x="4940300" y="1784350"/>
          <p14:tracePt t="191169" x="4940300" y="1841500"/>
          <p14:tracePt t="191185" x="4940300" y="1898650"/>
          <p14:tracePt t="191202" x="4965700" y="1981200"/>
          <p14:tracePt t="191218" x="4984750" y="2063750"/>
          <p14:tracePt t="191235" x="4984750" y="2133600"/>
          <p14:tracePt t="191252" x="4984750" y="2197100"/>
          <p14:tracePt t="191268" x="4984750" y="2292350"/>
          <p14:tracePt t="191285" x="4984750" y="2355850"/>
          <p14:tracePt t="191302" x="4997450" y="2444750"/>
          <p14:tracePt t="191318" x="5003800" y="2482850"/>
          <p14:tracePt t="191335" x="5003800" y="2495550"/>
          <p14:tracePt t="191430" x="5003800" y="2508250"/>
          <p14:tracePt t="191462" x="5003800" y="2514600"/>
          <p14:tracePt t="191782" x="5003800" y="2540000"/>
          <p14:tracePt t="191790" x="5016500" y="2578100"/>
          <p14:tracePt t="191802" x="5016500" y="2622550"/>
          <p14:tracePt t="191818" x="5035550" y="2679700"/>
          <p14:tracePt t="191835" x="5035550" y="2755900"/>
          <p14:tracePt t="191852" x="5041900" y="2800350"/>
          <p14:tracePt t="191869" x="5041900" y="2806700"/>
          <p14:tracePt t="192278" x="5041900" y="2800350"/>
          <p14:tracePt t="192286" x="5041900" y="2749550"/>
          <p14:tracePt t="192302" x="5041900" y="2622550"/>
          <p14:tracePt t="192319" x="5041900" y="2393950"/>
          <p14:tracePt t="192335" x="5041900" y="2190750"/>
          <p14:tracePt t="192352" x="5041900" y="2063750"/>
          <p14:tracePt t="192369" x="5041900" y="1968500"/>
          <p14:tracePt t="192385" x="5041900" y="1955800"/>
          <p14:tracePt t="192478" x="5041900" y="1962150"/>
          <p14:tracePt t="192486" x="5041900" y="1981200"/>
          <p14:tracePt t="192502" x="5041900" y="2012950"/>
          <p14:tracePt t="192519" x="5054600" y="2038350"/>
          <p14:tracePt t="192535" x="5054600" y="2044700"/>
          <p14:tracePt t="192552" x="5060950" y="2063750"/>
          <p14:tracePt t="192569" x="5080000" y="2095500"/>
          <p14:tracePt t="192585" x="5080000" y="2108200"/>
          <p14:tracePt t="192602" x="5086350" y="2127250"/>
          <p14:tracePt t="192619" x="5099050" y="2171700"/>
          <p14:tracePt t="192635" x="5105400" y="2197100"/>
          <p14:tracePt t="192652" x="5130800" y="2235200"/>
          <p14:tracePt t="192669" x="5130800" y="2241550"/>
          <p14:tracePt t="192685" x="5137150" y="2260600"/>
          <p14:tracePt t="192702" x="5156200" y="2273300"/>
          <p14:tracePt t="192719" x="5162550" y="2279650"/>
          <p14:tracePt t="192736" x="5168900" y="2286000"/>
          <p14:tracePt t="192752" x="5175250" y="2292350"/>
          <p14:tracePt t="192769" x="5181600" y="2311400"/>
          <p14:tracePt t="192790" x="5194300" y="2317750"/>
          <p14:tracePt t="192806" x="5200650" y="2324100"/>
          <p14:tracePt t="192822" x="5207000" y="2330450"/>
          <p14:tracePt t="192878" x="5213350" y="2330450"/>
          <p14:tracePt t="192886" x="5213350" y="2324100"/>
          <p14:tracePt t="192902" x="5213350" y="2298700"/>
          <p14:tracePt t="192919" x="5213350" y="2286000"/>
          <p14:tracePt t="192935" x="5213350" y="2260600"/>
          <p14:tracePt t="192959" x="5213350" y="2254250"/>
          <p14:tracePt t="192975" x="5213350" y="2247900"/>
          <p14:tracePt t="192985" x="5207000" y="2241550"/>
          <p14:tracePt t="193002" x="5200650" y="2241550"/>
          <p14:tracePt t="193019" x="5175250" y="2241550"/>
          <p14:tracePt t="193035" x="5168900" y="2241550"/>
          <p14:tracePt t="193052" x="5124450" y="2241550"/>
          <p14:tracePt t="193069" x="5086350" y="2209800"/>
          <p14:tracePt t="193085" x="5041900" y="2203450"/>
          <p14:tracePt t="193103" x="4978400" y="2197100"/>
          <p14:tracePt t="193119" x="4933950" y="2197100"/>
          <p14:tracePt t="193135" x="4889500" y="2197100"/>
          <p14:tracePt t="193152" x="4857750" y="2197100"/>
          <p14:tracePt t="193169" x="4794250" y="2235200"/>
          <p14:tracePt t="193185" x="4749800" y="2266950"/>
          <p14:tracePt t="193202" x="4705350" y="2273300"/>
          <p14:tracePt t="193219" x="4667250" y="2292350"/>
          <p14:tracePt t="193235" x="4616450" y="2311400"/>
          <p14:tracePt t="193252" x="4610100" y="2311400"/>
          <p14:tracePt t="193269" x="4578350" y="2317750"/>
          <p14:tracePt t="193285" x="4552950" y="2324100"/>
          <p14:tracePt t="193302" x="4533900" y="2324100"/>
          <p14:tracePt t="193319" x="4508500" y="2324100"/>
          <p14:tracePt t="193336" x="4502150" y="2336800"/>
          <p14:tracePt t="193374" x="4495800" y="2336800"/>
          <p14:tracePt t="193382" x="4489450" y="2343150"/>
          <p14:tracePt t="193406" x="4489450" y="2349500"/>
          <p14:tracePt t="193422" x="4489450" y="2355850"/>
          <p14:tracePt t="193438" x="4489450" y="2362200"/>
          <p14:tracePt t="193446" x="4489450" y="2381250"/>
          <p14:tracePt t="193462" x="4489450" y="2387600"/>
          <p14:tracePt t="193470" x="4489450" y="2400300"/>
          <p14:tracePt t="193486" x="4495800" y="2413000"/>
          <p14:tracePt t="193502" x="4552950" y="2444750"/>
          <p14:tracePt t="193519" x="4597400" y="2451100"/>
          <p14:tracePt t="193535" x="4679950" y="2470150"/>
          <p14:tracePt t="193552" x="4762500" y="2495550"/>
          <p14:tracePt t="193569" x="4857750" y="2527300"/>
          <p14:tracePt t="193586" x="4914900" y="2527300"/>
          <p14:tracePt t="193602" x="4991100" y="2527300"/>
          <p14:tracePt t="193619" x="5048250" y="2527300"/>
          <p14:tracePt t="193636" x="5124450" y="2527300"/>
          <p14:tracePt t="193652" x="5181600" y="2527300"/>
          <p14:tracePt t="193669" x="5238750" y="2527300"/>
          <p14:tracePt t="193685" x="5283200" y="2533650"/>
          <p14:tracePt t="193702" x="5327650" y="2540000"/>
          <p14:tracePt t="193719" x="5334000" y="2540000"/>
          <p14:tracePt t="193736" x="5346700" y="2540000"/>
          <p14:tracePt t="193855" x="5359400" y="2533650"/>
          <p14:tracePt t="193862" x="5359400" y="2514600"/>
          <p14:tracePt t="193870" x="5359400" y="2495550"/>
          <p14:tracePt t="193886" x="5359400" y="2470150"/>
          <p14:tracePt t="193902" x="5359400" y="2406650"/>
          <p14:tracePt t="193919" x="5359400" y="2387600"/>
          <p14:tracePt t="193936" x="5346700" y="2349500"/>
          <p14:tracePt t="193952" x="5327650" y="2317750"/>
          <p14:tracePt t="193969" x="5314950" y="2305050"/>
          <p14:tracePt t="193986" x="5308600" y="2298700"/>
          <p14:tracePt t="194002" x="5283200" y="2298700"/>
          <p14:tracePt t="194019" x="5251450" y="2298700"/>
          <p14:tracePt t="194036" x="5207000" y="2298700"/>
          <p14:tracePt t="194053" x="5149850" y="2298700"/>
          <p14:tracePt t="194069" x="5105400" y="2317750"/>
          <p14:tracePt t="194086" x="5048250" y="2336800"/>
          <p14:tracePt t="194102" x="4984750" y="2368550"/>
          <p14:tracePt t="194119" x="4959350" y="2381250"/>
          <p14:tracePt t="194136" x="4953000" y="2387600"/>
          <p14:tracePt t="194152" x="4940300" y="2406650"/>
          <p14:tracePt t="194169" x="4927600" y="2413000"/>
          <p14:tracePt t="194190" x="4921250" y="2419350"/>
          <p14:tracePt t="194222" x="4914900" y="2425700"/>
          <p14:tracePt t="194231" x="4914900" y="2432050"/>
          <p14:tracePt t="194246" x="4914900" y="2451100"/>
          <p14:tracePt t="194255" x="4914900" y="2457450"/>
          <p14:tracePt t="194269" x="4914900" y="2482850"/>
          <p14:tracePt t="194286" x="4914900" y="2514600"/>
          <p14:tracePt t="194287" x="4914900" y="2527300"/>
          <p14:tracePt t="194302" x="4946650" y="2565400"/>
          <p14:tracePt t="194319" x="4984750" y="2584450"/>
          <p14:tracePt t="194336" x="5016500" y="2597150"/>
          <p14:tracePt t="194352" x="5035550" y="2597150"/>
          <p14:tracePt t="194369" x="5060950" y="2597150"/>
          <p14:tracePt t="194386" x="5118100" y="2571750"/>
          <p14:tracePt t="194402" x="5162550" y="2527300"/>
          <p14:tracePt t="194419" x="5175250" y="2514600"/>
          <p14:tracePt t="194436" x="5200650" y="2476500"/>
          <p14:tracePt t="194452" x="5207000" y="2463800"/>
          <p14:tracePt t="194469" x="5207000" y="2457450"/>
          <p14:tracePt t="194486" x="5207000" y="2451100"/>
          <p14:tracePt t="194967" x="5219700" y="2457450"/>
          <p14:tracePt t="194975" x="5232400" y="2457450"/>
          <p14:tracePt t="194986" x="5264150" y="2457450"/>
          <p14:tracePt t="195003" x="5327650" y="2457450"/>
          <p14:tracePt t="195019" x="5530850" y="2470150"/>
          <p14:tracePt t="195036" x="5657850" y="2495550"/>
          <p14:tracePt t="195053" x="5715000" y="2508250"/>
          <p14:tracePt t="195069" x="5721350" y="2508250"/>
          <p14:tracePt t="195759" x="5727700" y="2514600"/>
          <p14:tracePt t="195951" x="5734050" y="2520950"/>
          <p14:tracePt t="195967" x="5740400" y="2527300"/>
          <p14:tracePt t="195975" x="5759450" y="2546350"/>
          <p14:tracePt t="195987" x="5765800" y="2552700"/>
          <p14:tracePt t="196003" x="5791200" y="2559050"/>
          <p14:tracePt t="196020" x="5810250" y="2559050"/>
          <p14:tracePt t="196036" x="5829300" y="2559050"/>
          <p14:tracePt t="196053" x="5842000" y="2559050"/>
          <p14:tracePt t="196095" x="5854700" y="2559050"/>
          <p14:tracePt t="196119" x="5867400" y="2559050"/>
          <p14:tracePt t="196135" x="5886450" y="2559050"/>
          <p14:tracePt t="196151" x="5911850" y="2559050"/>
          <p14:tracePt t="196159" x="5918200" y="2559050"/>
          <p14:tracePt t="196169" x="5937250" y="2559050"/>
          <p14:tracePt t="196186" x="6000750" y="2559050"/>
          <p14:tracePt t="196203" x="6057900" y="2559050"/>
          <p14:tracePt t="196219" x="6146800" y="2559050"/>
          <p14:tracePt t="196236" x="6229350" y="2559050"/>
          <p14:tracePt t="196253" x="6337300" y="2559050"/>
          <p14:tracePt t="196270" x="6426200" y="2559050"/>
          <p14:tracePt t="196286" x="6521450" y="2559050"/>
          <p14:tracePt t="196303" x="6572250" y="2540000"/>
          <p14:tracePt t="196343" x="6591300" y="2533650"/>
          <p14:tracePt t="196479" x="6597650" y="2533650"/>
          <p14:tracePt t="196487" x="6604000" y="2533650"/>
          <p14:tracePt t="196503" x="6623050" y="2495550"/>
          <p14:tracePt t="196520" x="6629400" y="2463800"/>
          <p14:tracePt t="196536" x="6629400" y="2438400"/>
          <p14:tracePt t="196553" x="6629400" y="2406650"/>
          <p14:tracePt t="196570" x="6629400" y="2374900"/>
          <p14:tracePt t="196586" x="6629400" y="2368550"/>
          <p14:tracePt t="196607" x="6629400" y="2362200"/>
          <p14:tracePt t="196620" x="6629400" y="2343150"/>
          <p14:tracePt t="196663" x="6629400" y="2336800"/>
          <p14:tracePt t="196703" x="6623050" y="2336800"/>
          <p14:tracePt t="196719" x="6604000" y="2330450"/>
          <p14:tracePt t="196743" x="6584950" y="2324100"/>
          <p14:tracePt t="196751" x="6572250" y="2324100"/>
          <p14:tracePt t="196759" x="6559550" y="2311400"/>
          <p14:tracePt t="196770" x="6534150" y="2298700"/>
          <p14:tracePt t="196786" x="6515100" y="2279650"/>
          <p14:tracePt t="196803" x="6477000" y="2273300"/>
          <p14:tracePt t="196820" x="6432550" y="2247900"/>
          <p14:tracePt t="196836" x="6407150" y="2235200"/>
          <p14:tracePt t="196853" x="6381750" y="2235200"/>
          <p14:tracePt t="196870" x="6350000" y="2235200"/>
          <p14:tracePt t="196886" x="6318250" y="2235200"/>
          <p14:tracePt t="196888" x="6311900" y="2235200"/>
          <p14:tracePt t="196903" x="6273800" y="2235200"/>
          <p14:tracePt t="196920" x="6242050" y="2235200"/>
          <p14:tracePt t="196936" x="6210300" y="2235200"/>
          <p14:tracePt t="196953" x="6184900" y="2235200"/>
          <p14:tracePt t="196970" x="6153150" y="2235200"/>
          <p14:tracePt t="196986" x="6121400" y="2235200"/>
          <p14:tracePt t="197003" x="6096000" y="2235200"/>
          <p14:tracePt t="197020" x="6064250" y="2235200"/>
          <p14:tracePt t="197036" x="6057900" y="2235200"/>
          <p14:tracePt t="197053" x="6032500" y="2235200"/>
          <p14:tracePt t="197070" x="6019800" y="2235200"/>
          <p14:tracePt t="197086" x="5988050" y="2254250"/>
          <p14:tracePt t="197103" x="5924550" y="2292350"/>
          <p14:tracePt t="197120" x="5892800" y="2317750"/>
          <p14:tracePt t="197136" x="5854700" y="2336800"/>
          <p14:tracePt t="197153" x="5848350" y="2349500"/>
          <p14:tracePt t="197170" x="5842000" y="2362200"/>
          <p14:tracePt t="197186" x="5822950" y="2381250"/>
          <p14:tracePt t="197287" x="5822950" y="2387600"/>
          <p14:tracePt t="197303" x="5822950" y="2406650"/>
          <p14:tracePt t="197319" x="5829300" y="2419350"/>
          <p14:tracePt t="197328" x="5835650" y="2425700"/>
          <p14:tracePt t="197344" x="5842000" y="2444750"/>
          <p14:tracePt t="197353" x="5861050" y="2463800"/>
          <p14:tracePt t="197370" x="5905500" y="2482850"/>
          <p14:tracePt t="197386" x="5918200" y="2482850"/>
          <p14:tracePt t="197403" x="5943600" y="2482850"/>
          <p14:tracePt t="197420" x="5956300" y="2482850"/>
          <p14:tracePt t="197437" x="5988050" y="2482850"/>
          <p14:tracePt t="197453" x="6013450" y="2482850"/>
          <p14:tracePt t="197470" x="6032500" y="2482850"/>
          <p14:tracePt t="197486" x="6070600" y="2482850"/>
          <p14:tracePt t="197503" x="6134100" y="2508250"/>
          <p14:tracePt t="197520" x="6184900" y="2508250"/>
          <p14:tracePt t="197536" x="6210300" y="2508250"/>
          <p14:tracePt t="197553" x="6254750" y="2508250"/>
          <p14:tracePt t="197570" x="6280150" y="2508250"/>
          <p14:tracePt t="197586" x="6311900" y="2508250"/>
          <p14:tracePt t="197603" x="6337300" y="2508250"/>
          <p14:tracePt t="197620" x="6369050" y="2508250"/>
          <p14:tracePt t="197636" x="6413500" y="2508250"/>
          <p14:tracePt t="197653" x="6457950" y="2501900"/>
          <p14:tracePt t="197670" x="6496050" y="2489200"/>
          <p14:tracePt t="197687" x="6534150" y="2470150"/>
          <p14:tracePt t="197687" x="6546850" y="2463800"/>
          <p14:tracePt t="197711" x="6553200" y="2444750"/>
          <p14:tracePt t="197751" x="6553200" y="2432050"/>
          <p14:tracePt t="197791" x="6553200" y="2425700"/>
          <p14:tracePt t="197799" x="6553200" y="2406650"/>
          <p14:tracePt t="197816" x="6540500" y="2400300"/>
          <p14:tracePt t="197832" x="6534150" y="2400300"/>
          <p14:tracePt t="197847" x="6521450" y="2393950"/>
          <p14:tracePt t="197863" x="6515100" y="2381250"/>
          <p14:tracePt t="197871" x="6502400" y="2381250"/>
          <p14:tracePt t="197887" x="6496050" y="2381250"/>
          <p14:tracePt t="197903" x="6464300" y="2374900"/>
          <p14:tracePt t="197920" x="6445250" y="2368550"/>
          <p14:tracePt t="197936" x="6426200" y="2368550"/>
          <p14:tracePt t="197953" x="6413500" y="2368550"/>
          <p14:tracePt t="197970" x="6381750" y="2362200"/>
          <p14:tracePt t="197987" x="6356350" y="2362200"/>
          <p14:tracePt t="198003" x="6330950" y="2343150"/>
          <p14:tracePt t="198020" x="6305550" y="2330450"/>
          <p14:tracePt t="198037" x="6261100" y="2324100"/>
          <p14:tracePt t="198053" x="6254750" y="2324100"/>
          <p14:tracePt t="198070" x="6229350" y="2311400"/>
          <p14:tracePt t="198087" x="6210300" y="2311400"/>
          <p14:tracePt t="198103" x="6184900" y="2311400"/>
          <p14:tracePt t="198120" x="6165850" y="2311400"/>
          <p14:tracePt t="198137" x="6134100" y="2311400"/>
          <p14:tracePt t="198153" x="6096000" y="2311400"/>
          <p14:tracePt t="198170" x="6051550" y="2311400"/>
          <p14:tracePt t="198187" x="6007100" y="2311400"/>
          <p14:tracePt t="198203" x="5937250" y="2336800"/>
          <p14:tracePt t="198220" x="5899150" y="2349500"/>
          <p14:tracePt t="198237" x="5842000" y="2374900"/>
          <p14:tracePt t="198254" x="5816600" y="2393950"/>
          <p14:tracePt t="198270" x="5784850" y="2400300"/>
          <p14:tracePt t="198287" x="5765800" y="2406650"/>
          <p14:tracePt t="198304" x="5753100" y="2425700"/>
          <p14:tracePt t="198320" x="5746750" y="2432050"/>
          <p14:tracePt t="198337" x="5740400" y="2438400"/>
          <p14:tracePt t="198353" x="5740400" y="2463800"/>
          <p14:tracePt t="198370" x="5740400" y="2476500"/>
          <p14:tracePt t="198387" x="5727700" y="2520950"/>
          <p14:tracePt t="198403" x="5727700" y="2552700"/>
          <p14:tracePt t="198420" x="5727700" y="2609850"/>
          <p14:tracePt t="198437" x="5727700" y="2641600"/>
          <p14:tracePt t="198453" x="5727700" y="2667000"/>
          <p14:tracePt t="198472" x="5727700" y="2673350"/>
          <p14:tracePt t="198487" x="5740400" y="2686050"/>
          <p14:tracePt t="198503" x="5746750" y="2698750"/>
          <p14:tracePt t="198520" x="5753100" y="2698750"/>
          <p14:tracePt t="198537" x="5772150" y="2698750"/>
          <p14:tracePt t="198553" x="5784850" y="2698750"/>
          <p14:tracePt t="198570" x="5810250" y="2698750"/>
          <p14:tracePt t="198587" x="5822950" y="2698750"/>
          <p14:tracePt t="198603" x="5854700" y="2698750"/>
          <p14:tracePt t="198620" x="5886450" y="2698750"/>
          <p14:tracePt t="198637" x="5905500" y="2692400"/>
          <p14:tracePt t="198653" x="5937250" y="2679700"/>
          <p14:tracePt t="198670" x="5981700" y="2667000"/>
          <p14:tracePt t="198687" x="6013450" y="2667000"/>
          <p14:tracePt t="198703" x="6083300" y="2667000"/>
          <p14:tracePt t="198720" x="6127750" y="2667000"/>
          <p14:tracePt t="198737" x="6197600" y="2667000"/>
          <p14:tracePt t="198754" x="6242050" y="2667000"/>
          <p14:tracePt t="198770" x="6273800" y="2673350"/>
          <p14:tracePt t="198786" x="6305550" y="2679700"/>
          <p14:tracePt t="198803" x="6324600" y="2679700"/>
          <p14:tracePt t="198823" x="6330950" y="2679700"/>
          <p14:tracePt t="198888" x="6343650" y="2679700"/>
          <p14:tracePt t="198936" x="6350000" y="2679700"/>
          <p14:tracePt t="198951" x="6362700" y="2679700"/>
          <p14:tracePt t="198968" x="6369050" y="2679700"/>
          <p14:tracePt t="198976" x="6381750" y="2679700"/>
          <p14:tracePt t="198987" x="6381750" y="2673350"/>
          <p14:tracePt t="199004" x="6388100" y="2647950"/>
          <p14:tracePt t="199020" x="6388100" y="2622550"/>
          <p14:tracePt t="199037" x="6394450" y="2590800"/>
          <p14:tracePt t="199053" x="6394450" y="2571750"/>
          <p14:tracePt t="199070" x="6394450" y="2552700"/>
          <p14:tracePt t="199087" x="6400800" y="2540000"/>
          <p14:tracePt t="199128" x="6413500" y="2533650"/>
          <p14:tracePt t="199200" x="6407150" y="2520950"/>
          <p14:tracePt t="199216" x="6400800" y="2514600"/>
          <p14:tracePt t="199232" x="6394450" y="2508250"/>
          <p14:tracePt t="199240" x="6388100" y="2508250"/>
          <p14:tracePt t="199254" x="6381750" y="2508250"/>
          <p14:tracePt t="199270" x="6356350" y="2482850"/>
          <p14:tracePt t="199287" x="6343650" y="2476500"/>
          <p14:tracePt t="199304" x="6337300" y="2470150"/>
          <p14:tracePt t="199328" x="6324600" y="2463800"/>
          <p14:tracePt t="199344" x="6311900" y="2463800"/>
          <p14:tracePt t="199360" x="6305550" y="2463800"/>
          <p14:tracePt t="199370" x="6299200" y="2457450"/>
          <p14:tracePt t="199387" x="6273800" y="2438400"/>
          <p14:tracePt t="199404" x="6254750" y="2432050"/>
          <p14:tracePt t="199420" x="6210300" y="2400300"/>
          <p14:tracePt t="199437" x="6172200" y="2387600"/>
          <p14:tracePt t="199454" x="6159500" y="2381250"/>
          <p14:tracePt t="199470" x="6134100" y="2381250"/>
          <p14:tracePt t="199487" x="6121400" y="2362200"/>
          <p14:tracePt t="199504" x="6089650" y="2362200"/>
          <p14:tracePt t="199520" x="6057900" y="2362200"/>
          <p14:tracePt t="199537" x="6032500" y="2374900"/>
          <p14:tracePt t="199554" x="6013450" y="2381250"/>
          <p14:tracePt t="199570" x="5969000" y="2406650"/>
          <p14:tracePt t="199587" x="5956300" y="2413000"/>
          <p14:tracePt t="199604" x="5924550" y="2432050"/>
          <p14:tracePt t="199620" x="5911850" y="2444750"/>
          <p14:tracePt t="199637" x="5886450" y="2451100"/>
          <p14:tracePt t="199654" x="5861050" y="2463800"/>
          <p14:tracePt t="199670" x="5854700" y="2463800"/>
          <p14:tracePt t="199687" x="5842000" y="2476500"/>
          <p14:tracePt t="199704" x="5835650" y="2482850"/>
          <p14:tracePt t="199720" x="5822950" y="2489200"/>
          <p14:tracePt t="199737" x="5810250" y="2495550"/>
          <p14:tracePt t="199754" x="5803900" y="2520950"/>
          <p14:tracePt t="199770" x="5803900" y="2546350"/>
          <p14:tracePt t="199787" x="5803900" y="2571750"/>
          <p14:tracePt t="199804" x="5803900" y="2590800"/>
          <p14:tracePt t="199820" x="5803900" y="2622550"/>
          <p14:tracePt t="199837" x="5803900" y="2628900"/>
          <p14:tracePt t="199854" x="5803900" y="2647950"/>
          <p14:tracePt t="199870" x="5810250" y="2654300"/>
          <p14:tracePt t="199887" x="5816600" y="2660650"/>
          <p14:tracePt t="199904" x="5829300" y="2673350"/>
          <p14:tracePt t="199920" x="5842000" y="2679700"/>
          <p14:tracePt t="199937" x="5848350" y="2679700"/>
          <p14:tracePt t="199954" x="5854700" y="2679700"/>
          <p14:tracePt t="199970" x="5892800" y="2679700"/>
          <p14:tracePt t="199987" x="5930900" y="2679700"/>
          <p14:tracePt t="200004" x="5975350" y="2673350"/>
          <p14:tracePt t="200020" x="6007100" y="2667000"/>
          <p14:tracePt t="200037" x="6026150" y="2667000"/>
          <p14:tracePt t="200054" x="6038850" y="2667000"/>
          <p14:tracePt t="200070" x="6045200" y="2667000"/>
          <p14:tracePt t="200087" x="6070600" y="2673350"/>
          <p14:tracePt t="200104" x="6096000" y="2679700"/>
          <p14:tracePt t="200120" x="6102350" y="2679700"/>
          <p14:tracePt t="200137" x="6134100" y="2679700"/>
          <p14:tracePt t="200154" x="6159500" y="2679700"/>
          <p14:tracePt t="200170" x="6172200" y="2679700"/>
          <p14:tracePt t="200187" x="6216650" y="2679700"/>
          <p14:tracePt t="200204" x="6235700" y="2686050"/>
          <p14:tracePt t="200220" x="6242050" y="2686050"/>
          <p14:tracePt t="200237" x="6254750" y="2686050"/>
          <p14:tracePt t="200254" x="6273800" y="2686050"/>
          <p14:tracePt t="200271" x="6280150" y="2686050"/>
          <p14:tracePt t="200287" x="6292850" y="2686050"/>
          <p14:tracePt t="200304" x="6299200" y="2686050"/>
          <p14:tracePt t="200320" x="6311900" y="2686050"/>
          <p14:tracePt t="200352" x="6330950" y="2673350"/>
          <p14:tracePt t="200392" x="6337300" y="2667000"/>
          <p14:tracePt t="200408" x="6350000" y="2647950"/>
          <p14:tracePt t="200424" x="6350000" y="2641600"/>
          <p14:tracePt t="200432" x="6356350" y="2635250"/>
          <p14:tracePt t="200440" x="6362700" y="2628900"/>
          <p14:tracePt t="200456" x="6369050" y="2622550"/>
          <p14:tracePt t="200472" x="6369050" y="2603500"/>
          <p14:tracePt t="200487" x="6369050" y="2597150"/>
          <p14:tracePt t="200504" x="6375400" y="2584450"/>
          <p14:tracePt t="200520" x="6375400" y="2565400"/>
          <p14:tracePt t="200537" x="6375400" y="2559050"/>
          <p14:tracePt t="200554" x="6375400" y="2552700"/>
          <p14:tracePt t="200584" x="6375400" y="2546350"/>
          <p14:tracePt t="200592" x="6375400" y="2527300"/>
          <p14:tracePt t="200604" x="6375400" y="2520950"/>
          <p14:tracePt t="200621" x="6362700" y="2508250"/>
          <p14:tracePt t="200637" x="6318250" y="2482850"/>
          <p14:tracePt t="200654" x="6305550" y="2463800"/>
          <p14:tracePt t="200671" x="6280150" y="2457450"/>
          <p14:tracePt t="200687" x="6273800" y="2457450"/>
          <p14:tracePt t="200704" x="6235700" y="2432050"/>
          <p14:tracePt t="200736" x="6229350" y="2425700"/>
          <p14:tracePt t="200760" x="6216650" y="2425700"/>
          <p14:tracePt t="200769" x="6197600" y="2419350"/>
          <p14:tracePt t="200784" x="6191250" y="2419350"/>
          <p14:tracePt t="200792" x="6165850" y="2419350"/>
          <p14:tracePt t="200803" x="6159500" y="2419350"/>
          <p14:tracePt t="200820" x="6121400" y="2419350"/>
          <p14:tracePt t="200837" x="6108700" y="2419350"/>
          <p14:tracePt t="200854" x="6089650" y="2419350"/>
          <p14:tracePt t="200871" x="6070600" y="2419350"/>
          <p14:tracePt t="200887" x="6051550" y="2419350"/>
          <p14:tracePt t="200904" x="6032500" y="2419350"/>
          <p14:tracePt t="200921" x="6013450" y="2419350"/>
          <p14:tracePt t="200937" x="5994400" y="2419350"/>
          <p14:tracePt t="200954" x="5981700" y="2419350"/>
          <p14:tracePt t="200971" x="5975350" y="2419350"/>
          <p14:tracePt t="200987" x="5962650" y="2419350"/>
          <p14:tracePt t="201004" x="5956300" y="2419350"/>
          <p14:tracePt t="201021" x="5949950" y="2419350"/>
          <p14:tracePt t="201136" x="5962650" y="2419350"/>
          <p14:tracePt t="201144" x="5975350" y="2413000"/>
          <p14:tracePt t="201160" x="5994400" y="2393950"/>
          <p14:tracePt t="201170" x="6000750" y="2393950"/>
          <p14:tracePt t="201187" x="6019800" y="2387600"/>
          <p14:tracePt t="201204" x="6045200" y="2387600"/>
          <p14:tracePt t="201221" x="6051550" y="2387600"/>
          <p14:tracePt t="201328" x="6057900" y="2387600"/>
          <p14:tracePt t="201352" x="6057900" y="2393950"/>
          <p14:tracePt t="201369" x="6057900" y="2406650"/>
          <p14:tracePt t="201608" x="6057900" y="2419350"/>
          <p14:tracePt t="201624" x="6057900" y="2425700"/>
          <p14:tracePt t="201632" x="6057900" y="2432050"/>
          <p14:tracePt t="201648" x="6064250" y="2451100"/>
          <p14:tracePt t="201656" x="6083300" y="2470150"/>
          <p14:tracePt t="201671" x="6089650" y="2470150"/>
          <p14:tracePt t="201687" x="6115050" y="2476500"/>
          <p14:tracePt t="201689" x="6134100" y="2476500"/>
          <p14:tracePt t="201704" x="6146800" y="2476500"/>
          <p14:tracePt t="201721" x="6172200" y="2476500"/>
          <p14:tracePt t="201737" x="6178550" y="2476500"/>
          <p14:tracePt t="202417" x="6184900" y="2476500"/>
          <p14:tracePt t="202441" x="6191250" y="2482850"/>
          <p14:tracePt t="202448" x="6197600" y="2482850"/>
          <p14:tracePt t="202472" x="6210300" y="2482850"/>
          <p14:tracePt t="202480" x="6216650" y="2482850"/>
          <p14:tracePt t="202488" x="6223000" y="2482850"/>
          <p14:tracePt t="202504" x="6267450" y="2482850"/>
          <p14:tracePt t="202521" x="6356350" y="2482850"/>
          <p14:tracePt t="202538" x="6483350" y="2482850"/>
          <p14:tracePt t="202554" x="6731000" y="2451100"/>
          <p14:tracePt t="202571" x="6959600" y="2425700"/>
          <p14:tracePt t="202588" x="7099300" y="2400300"/>
          <p14:tracePt t="202605" x="7143750" y="2400300"/>
          <p14:tracePt t="202621" x="7156450" y="2400300"/>
          <p14:tracePt t="202640" x="7162800" y="2400300"/>
          <p14:tracePt t="202654" x="7169150" y="2400300"/>
          <p14:tracePt t="202672" x="7175500" y="2413000"/>
          <p14:tracePt t="202688" x="7188200" y="2432050"/>
          <p14:tracePt t="202704" x="7194550" y="2438400"/>
          <p14:tracePt t="202721" x="7226300" y="2438400"/>
          <p14:tracePt t="202738" x="7270750" y="2438400"/>
          <p14:tracePt t="202754" x="7378700" y="2438400"/>
          <p14:tracePt t="202771" x="7550150" y="2438400"/>
          <p14:tracePt t="202788" x="7861300" y="2438400"/>
          <p14:tracePt t="202805" x="8172450" y="2438400"/>
          <p14:tracePt t="202821" x="8483600" y="2438400"/>
          <p14:tracePt t="202838" x="8547100" y="2438400"/>
          <p14:tracePt t="202854" x="8553450" y="2438400"/>
          <p14:tracePt t="202985" x="8540750" y="2438400"/>
          <p14:tracePt t="203001" x="8521700" y="2438400"/>
          <p14:tracePt t="203008" x="8509000" y="2438400"/>
          <p14:tracePt t="203025" x="8502650" y="2438400"/>
          <p14:tracePt t="203038" x="8477250" y="2438400"/>
          <p14:tracePt t="203054" x="8432800" y="2438400"/>
          <p14:tracePt t="203071" x="8382000" y="2438400"/>
          <p14:tracePt t="203088" x="8312150" y="2438400"/>
          <p14:tracePt t="203105" x="8216900" y="2438400"/>
          <p14:tracePt t="203121" x="8147050" y="2413000"/>
          <p14:tracePt t="203138" x="8089900" y="2406650"/>
          <p14:tracePt t="203154" x="8045450" y="2387600"/>
          <p14:tracePt t="203171" x="8001000" y="2374900"/>
          <p14:tracePt t="203188" x="7956550" y="2368550"/>
          <p14:tracePt t="203204" x="7937500" y="2368550"/>
          <p14:tracePt t="203221" x="7893050" y="2368550"/>
          <p14:tracePt t="203238" x="7829550" y="2368550"/>
          <p14:tracePt t="203255" x="7721600" y="2368550"/>
          <p14:tracePt t="203271" x="7600950" y="2368550"/>
          <p14:tracePt t="203288" x="7486650" y="2381250"/>
          <p14:tracePt t="203288" x="7467600" y="2381250"/>
          <p14:tracePt t="203305" x="7435850" y="2387600"/>
          <p14:tracePt t="203449" x="7429500" y="2400300"/>
          <p14:tracePt t="203457" x="7435850" y="2406650"/>
          <p14:tracePt t="203473" x="7454900" y="2425700"/>
          <p14:tracePt t="203488" x="7473950" y="2425700"/>
          <p14:tracePt t="203505" x="7524750" y="2438400"/>
          <p14:tracePt t="203521" x="7537450" y="2444750"/>
          <p14:tracePt t="203538" x="7581900" y="2444750"/>
          <p14:tracePt t="203554" x="7600950" y="2444750"/>
          <p14:tracePt t="203571" x="7632700" y="2444750"/>
          <p14:tracePt t="203588" x="7651750" y="2444750"/>
          <p14:tracePt t="203605" x="7670800" y="2444750"/>
          <p14:tracePt t="203622" x="7689850" y="2444750"/>
          <p14:tracePt t="203638" x="7696200" y="2444750"/>
          <p14:tracePt t="203655" x="7727950" y="2444750"/>
          <p14:tracePt t="203671" x="7759700" y="2444750"/>
          <p14:tracePt t="203688" x="7766050" y="2444750"/>
          <p14:tracePt t="203705" x="7772400" y="2444750"/>
          <p14:tracePt t="203761" x="7785100" y="2457450"/>
          <p14:tracePt t="203833" x="7778750" y="2463800"/>
          <p14:tracePt t="203849" x="7772400" y="2463800"/>
          <p14:tracePt t="205241" x="7766050" y="2463800"/>
          <p14:tracePt t="205257" x="7766050" y="2438400"/>
          <p14:tracePt t="205265" x="7778750" y="2425700"/>
          <p14:tracePt t="205281" x="7778750" y="2419350"/>
          <p14:tracePt t="205289" x="7785100" y="2413000"/>
          <p14:tracePt t="205313" x="7791450" y="2413000"/>
          <p14:tracePt t="205329" x="7797800" y="2413000"/>
          <p14:tracePt t="205473" x="7804150" y="2413000"/>
          <p14:tracePt t="205481" x="7804150" y="2419350"/>
          <p14:tracePt t="205505" x="7797800" y="2432050"/>
          <p14:tracePt t="205529" x="7791450" y="2438400"/>
          <p14:tracePt t="205561" x="7785100" y="2444750"/>
          <p14:tracePt t="205585" x="7785100" y="2451100"/>
          <p14:tracePt t="205609" x="7772400" y="2470150"/>
          <p14:tracePt t="205633" x="7766050" y="2476500"/>
          <p14:tracePt t="205657" x="7753350" y="2482850"/>
          <p14:tracePt t="205681" x="7740650" y="2489200"/>
          <p14:tracePt t="205689" x="7734300" y="2495550"/>
          <p14:tracePt t="205705" x="7727950" y="2508250"/>
          <p14:tracePt t="205722" x="7708900" y="2514600"/>
          <p14:tracePt t="205754" x="7702550" y="2514600"/>
          <p14:tracePt t="205761" x="7689850" y="2514600"/>
          <p14:tracePt t="205777" x="7683500" y="2514600"/>
          <p14:tracePt t="205789" x="7677150" y="2514600"/>
          <p14:tracePt t="205805" x="7639050" y="2514600"/>
          <p14:tracePt t="205822" x="7620000" y="2514600"/>
          <p14:tracePt t="205838" x="7613650" y="2514600"/>
          <p14:tracePt t="205855" x="7600950" y="2514600"/>
          <p14:tracePt t="205937" x="7594600" y="2514600"/>
          <p14:tracePt t="205953" x="7594600" y="2508250"/>
          <p14:tracePt t="205961" x="7607300" y="2495550"/>
          <p14:tracePt t="205993" x="7613650" y="2495550"/>
          <p14:tracePt t="206017" x="7620000" y="2495550"/>
          <p14:tracePt t="206025" x="7632700" y="2495550"/>
          <p14:tracePt t="206153" x="7645400" y="2495550"/>
          <p14:tracePt t="206161" x="7651750" y="2501900"/>
          <p14:tracePt t="206193" x="7658100" y="2501900"/>
          <p14:tracePt t="206201" x="7670800" y="2501900"/>
          <p14:tracePt t="206209" x="7683500" y="2501900"/>
          <p14:tracePt t="206222" x="7689850" y="2501900"/>
          <p14:tracePt t="206239" x="7721600" y="2501900"/>
          <p14:tracePt t="206255" x="7734300" y="2501900"/>
          <p14:tracePt t="206272" x="7772400" y="2489200"/>
          <p14:tracePt t="206385" x="7766050" y="2482850"/>
          <p14:tracePt t="206401" x="7753350" y="2482850"/>
          <p14:tracePt t="206417" x="7740650" y="2482850"/>
          <p14:tracePt t="206433" x="7734300" y="2482850"/>
          <p14:tracePt t="206457" x="7727950" y="2482850"/>
          <p14:tracePt t="206489" x="7715250" y="2482850"/>
          <p14:tracePt t="207666" x="7708900" y="2482850"/>
          <p14:tracePt t="207682" x="7708900" y="2489200"/>
          <p14:tracePt t="207690" x="7708900" y="2495550"/>
          <p14:tracePt t="207706" x="7708900" y="2514600"/>
          <p14:tracePt t="207722" x="7715250" y="2540000"/>
          <p14:tracePt t="207739" x="7715250" y="2552700"/>
          <p14:tracePt t="207756" x="7727950" y="2571750"/>
          <p14:tracePt t="207772" x="7727950" y="2578100"/>
          <p14:tracePt t="207789" x="7727950" y="2584450"/>
          <p14:tracePt t="207818" x="7734300" y="2590800"/>
          <p14:tracePt t="207842" x="7734300" y="2609850"/>
          <p14:tracePt t="207850" x="7747000" y="2616200"/>
          <p14:tracePt t="207858" x="7753350" y="2622550"/>
          <p14:tracePt t="207874" x="7753350" y="2628900"/>
          <p14:tracePt t="207889" x="7759700" y="2635250"/>
          <p14:tracePt t="207906" x="7766050" y="2647950"/>
          <p14:tracePt t="207954" x="7766050" y="2660650"/>
          <p14:tracePt t="207978" x="7766050" y="2667000"/>
          <p14:tracePt t="207986" x="7766050" y="2679700"/>
          <p14:tracePt t="208026" x="7772400" y="2686050"/>
          <p14:tracePt t="208058" x="7778750" y="2698750"/>
          <p14:tracePt t="208082" x="7778750" y="2705100"/>
          <p14:tracePt t="208090" x="7778750" y="2717800"/>
          <p14:tracePt t="208098" x="7778750" y="2736850"/>
          <p14:tracePt t="208106" x="7778750" y="2743200"/>
          <p14:tracePt t="208122" x="7778750" y="2774950"/>
          <p14:tracePt t="208139" x="7778750" y="2800350"/>
          <p14:tracePt t="208156" x="7778750" y="2813050"/>
          <p14:tracePt t="208172" x="7778750" y="2838450"/>
          <p14:tracePt t="208189" x="7772400" y="2857500"/>
          <p14:tracePt t="208218" x="7772400" y="2863850"/>
          <p14:tracePt t="208234" x="7759700" y="2870200"/>
          <p14:tracePt t="208410" x="7759700" y="2863850"/>
          <p14:tracePt t="208418" x="7759700" y="2857500"/>
          <p14:tracePt t="208426" x="7759700" y="2851150"/>
          <p14:tracePt t="208439" x="7766050" y="2832100"/>
          <p14:tracePt t="208456" x="7772400" y="2806700"/>
          <p14:tracePt t="208473" x="7778750" y="2774950"/>
          <p14:tracePt t="208489" x="7785100" y="2768600"/>
          <p14:tracePt t="208506" x="7810500" y="2730500"/>
          <p14:tracePt t="208634" x="7810500" y="2736850"/>
          <p14:tracePt t="208650" x="7810500" y="2743200"/>
          <p14:tracePt t="208666" x="7810500" y="2755900"/>
          <p14:tracePt t="208674" x="7810500" y="2774950"/>
          <p14:tracePt t="208762" x="7804150" y="2781300"/>
          <p14:tracePt t="208891" x="7797800" y="2787650"/>
          <p14:tracePt t="208906" x="7785100" y="2800350"/>
          <p14:tracePt t="208930" x="7778750" y="2806700"/>
          <p14:tracePt t="208946" x="7772400" y="2806700"/>
          <p14:tracePt t="209010" x="7766050" y="2806700"/>
          <p14:tracePt t="209162" x="7772400" y="2813050"/>
          <p14:tracePt t="209394" x="7772400" y="2806700"/>
          <p14:tracePt t="209402" x="7785100" y="2781300"/>
          <p14:tracePt t="209418" x="7791450" y="2762250"/>
          <p14:tracePt t="209426" x="7810500" y="2743200"/>
          <p14:tracePt t="209439" x="7816850" y="2724150"/>
          <p14:tracePt t="209456" x="7829550" y="2711450"/>
          <p14:tracePt t="209570" x="7829550" y="2724150"/>
          <p14:tracePt t="209578" x="7829550" y="2730500"/>
          <p14:tracePt t="209589" x="7816850" y="2749550"/>
          <p14:tracePt t="209606" x="7816850" y="2762250"/>
          <p14:tracePt t="209623" x="7810500" y="2806700"/>
          <p14:tracePt t="209642" x="7797800" y="2813050"/>
          <p14:tracePt t="210186" x="7797800" y="2806700"/>
          <p14:tracePt t="210194" x="7797800" y="2787650"/>
          <p14:tracePt t="210210" x="7797800" y="2774950"/>
          <p14:tracePt t="210223" x="7797800" y="2768600"/>
          <p14:tracePt t="210242" x="7791450" y="2762250"/>
          <p14:tracePt t="210274" x="7785100" y="2749550"/>
          <p14:tracePt t="210322" x="7778750" y="2749550"/>
          <p14:tracePt t="210354" x="7772400" y="2749550"/>
          <p14:tracePt t="210378" x="7766050" y="2749550"/>
          <p14:tracePt t="212163" x="7791450" y="2749550"/>
          <p14:tracePt t="212171" x="7842250" y="2743200"/>
          <p14:tracePt t="212190" x="7962900" y="2705100"/>
          <p14:tracePt t="212206" x="8070850" y="2686050"/>
          <p14:tracePt t="212223" x="8140700" y="2654300"/>
          <p14:tracePt t="212240" x="8185150" y="2647950"/>
          <p14:tracePt t="212257" x="8255000" y="2647950"/>
          <p14:tracePt t="212273" x="8337550" y="2635250"/>
          <p14:tracePt t="212290" x="8343900" y="2635250"/>
          <p14:tracePt t="212387" x="8350250" y="2628900"/>
          <p14:tracePt t="212395" x="8356600" y="2609850"/>
          <p14:tracePt t="212407" x="8407400" y="2609850"/>
          <p14:tracePt t="212423" x="8763000" y="2692400"/>
          <p14:tracePt t="214090" x="9118600" y="3879850"/>
          <p14:tracePt t="214107" x="8959850" y="3879850"/>
          <p14:tracePt t="214124" x="8864600" y="3879850"/>
          <p14:tracePt t="214140" x="8775700" y="3879850"/>
          <p14:tracePt t="214157" x="8636000" y="3879850"/>
          <p14:tracePt t="214174" x="8407400" y="3879850"/>
          <p14:tracePt t="214190" x="8115300" y="3879850"/>
          <p14:tracePt t="214207" x="7753350" y="3879850"/>
          <p14:tracePt t="214224" x="7181850" y="3879850"/>
          <p14:tracePt t="214240" x="6540500" y="3879850"/>
          <p14:tracePt t="214257" x="5937250" y="3879850"/>
          <p14:tracePt t="214274" x="5372100" y="3879850"/>
          <p14:tracePt t="214290" x="4800600" y="3879850"/>
          <p14:tracePt t="214307" x="4152900" y="3816350"/>
          <p14:tracePt t="214324" x="3822700" y="3784600"/>
          <p14:tracePt t="214340" x="3511550" y="3740150"/>
          <p14:tracePt t="214357" x="3200400" y="3740150"/>
          <p14:tracePt t="214374" x="2819400" y="3740150"/>
          <p14:tracePt t="214390" x="2476500" y="3740150"/>
          <p14:tracePt t="214407" x="2159000" y="3778250"/>
          <p14:tracePt t="214424" x="1879600" y="3835400"/>
          <p14:tracePt t="214440" x="1644650" y="3905250"/>
          <p14:tracePt t="214457" x="1530350" y="3937000"/>
          <p14:tracePt t="214474" x="1397000" y="3975100"/>
          <p14:tracePt t="214490" x="1282700" y="4006850"/>
          <p14:tracePt t="214507" x="1022350" y="4089400"/>
          <p14:tracePt t="214524" x="889000" y="4146550"/>
          <p14:tracePt t="214540" x="812800" y="4184650"/>
          <p14:tracePt t="214557" x="793750" y="4184650"/>
          <p14:tracePt t="214587" x="787400" y="4152900"/>
          <p14:tracePt t="214595" x="787400" y="4044950"/>
          <p14:tracePt t="214607" x="787400" y="3911600"/>
          <p14:tracePt t="214624" x="838200" y="3594100"/>
          <p14:tracePt t="214640" x="958850" y="3270250"/>
          <p14:tracePt t="214657" x="1054100" y="2965450"/>
          <p14:tracePt t="214674" x="1123950" y="2730500"/>
          <p14:tracePt t="214690" x="1231900" y="2559050"/>
          <p14:tracePt t="214707" x="1498600" y="2413000"/>
          <p14:tracePt t="214724" x="1974850" y="2298700"/>
          <p14:tracePt t="214740" x="2559050" y="2260600"/>
          <p14:tracePt t="214757" x="2959100" y="2209800"/>
          <p14:tracePt t="214774" x="3016250" y="2209800"/>
          <p14:tracePt t="214791" x="3041650" y="2209800"/>
          <p14:tracePt t="214807" x="3048000" y="2216150"/>
          <p14:tracePt t="214824" x="3048000" y="2298700"/>
          <p14:tracePt t="214841" x="3117850" y="2470150"/>
          <p14:tracePt t="214857" x="3263900" y="2647950"/>
          <p14:tracePt t="214874" x="3549650" y="2762250"/>
          <p14:tracePt t="214890" x="3898900" y="2787650"/>
          <p14:tracePt t="214907" x="4514850" y="2762250"/>
          <p14:tracePt t="214924" x="4781550" y="2692400"/>
          <p14:tracePt t="214941" x="4883150" y="2673350"/>
          <p14:tracePt t="214957" x="4902200" y="2667000"/>
          <p14:tracePt t="214974" x="4940300" y="2667000"/>
          <p14:tracePt t="214991" x="4972050" y="2667000"/>
          <p14:tracePt t="215007" x="5003800" y="2667000"/>
          <p14:tracePt t="215024" x="5073650" y="2641600"/>
          <p14:tracePt t="215041" x="5200650" y="2622550"/>
          <p14:tracePt t="215057" x="5435600" y="2552700"/>
          <p14:tracePt t="215074" x="5721350" y="2463800"/>
          <p14:tracePt t="215091" x="6007100" y="2393950"/>
          <p14:tracePt t="215107" x="6134100" y="2368550"/>
          <p14:tracePt t="215124" x="6140450" y="2368550"/>
          <p14:tracePt t="215155" x="6159500" y="2368550"/>
          <p14:tracePt t="215187" x="6165850" y="2368550"/>
          <p14:tracePt t="215195" x="6172200" y="2381250"/>
          <p14:tracePt t="215211" x="6172200" y="2393950"/>
          <p14:tracePt t="215227" x="6172200" y="2400300"/>
          <p14:tracePt t="215241" x="6172200" y="2406650"/>
          <p14:tracePt t="215258" x="6172200" y="2432050"/>
          <p14:tracePt t="215274" x="6172200" y="2457450"/>
          <p14:tracePt t="215291" x="6172200" y="2527300"/>
          <p14:tracePt t="215292" x="6172200" y="2546350"/>
          <p14:tracePt t="215307" x="6159500" y="2628900"/>
          <p14:tracePt t="215324" x="6108700" y="2692400"/>
          <p14:tracePt t="215341" x="6057900" y="2730500"/>
          <p14:tracePt t="215357" x="6000750" y="2755900"/>
          <p14:tracePt t="215374" x="5854700" y="2806700"/>
          <p14:tracePt t="215391" x="5638800" y="2844800"/>
          <p14:tracePt t="215407" x="5264150" y="2889250"/>
          <p14:tracePt t="215424" x="4762500" y="2959100"/>
          <p14:tracePt t="215441" x="4191000" y="3054350"/>
          <p14:tracePt t="215457" x="3651250" y="3124200"/>
          <p14:tracePt t="215474" x="3282950" y="3181350"/>
          <p14:tracePt t="215491" x="2965450" y="3213100"/>
          <p14:tracePt t="215507" x="2565400" y="3257550"/>
          <p14:tracePt t="215524" x="2343150" y="3257550"/>
          <p14:tracePt t="215541" x="2133600" y="3257550"/>
          <p14:tracePt t="215557" x="1936750" y="3257550"/>
          <p14:tracePt t="215574" x="1727200" y="3270250"/>
          <p14:tracePt t="215591" x="1536700" y="3282950"/>
          <p14:tracePt t="215608" x="1327150" y="3295650"/>
          <p14:tracePt t="215624" x="1130300" y="3333750"/>
          <p14:tracePt t="215641" x="965200" y="3359150"/>
          <p14:tracePt t="215657" x="850900" y="3378200"/>
          <p14:tracePt t="215674" x="806450" y="3397250"/>
          <p14:tracePt t="215691" x="774700" y="3409950"/>
          <p14:tracePt t="215780" x="800100" y="3409950"/>
          <p14:tracePt t="215788" x="857250" y="3378200"/>
          <p14:tracePt t="215795" x="895350" y="3371850"/>
          <p14:tracePt t="215807" x="952500" y="3346450"/>
          <p14:tracePt t="215824" x="1085850" y="3282950"/>
          <p14:tracePt t="215841" x="1257300" y="3232150"/>
          <p14:tracePt t="215858" x="1454150" y="3181350"/>
          <p14:tracePt t="215874" x="1689100" y="3098800"/>
          <p14:tracePt t="215891" x="1924050" y="3028950"/>
          <p14:tracePt t="215907" x="2247900" y="2946400"/>
          <p14:tracePt t="215924" x="2368550" y="2908300"/>
          <p14:tracePt t="215941" x="2413000" y="2889250"/>
          <p14:tracePt t="215957" x="2432050" y="2870200"/>
          <p14:tracePt t="215974" x="2438400" y="2870200"/>
          <p14:tracePt t="216075" x="2438400" y="2876550"/>
          <p14:tracePt t="216084" x="2419350" y="2895600"/>
          <p14:tracePt t="216092" x="2400300" y="2914650"/>
          <p14:tracePt t="216107" x="2336800" y="2933700"/>
          <p14:tracePt t="216124" x="2222500" y="2978150"/>
          <p14:tracePt t="216141" x="2127250" y="2990850"/>
          <p14:tracePt t="216157" x="2063750" y="3022600"/>
          <p14:tracePt t="216174" x="2051050" y="3022600"/>
          <p14:tracePt t="216191" x="2044700" y="3022600"/>
          <p14:tracePt t="216212" x="2038350" y="3022600"/>
          <p14:tracePt t="216227" x="2025650" y="3022600"/>
          <p14:tracePt t="216244" x="2019300" y="3028950"/>
          <p14:tracePt t="216258" x="2012950" y="3028950"/>
          <p14:tracePt t="216340" x="2006600" y="3035300"/>
          <p14:tracePt t="216364" x="2006600" y="3041650"/>
          <p14:tracePt t="216380" x="2006600" y="3054350"/>
          <p14:tracePt t="216388" x="2006600" y="3060700"/>
          <p14:tracePt t="216396" x="2006600" y="3067050"/>
          <p14:tracePt t="216408" x="2006600" y="3079750"/>
          <p14:tracePt t="216424" x="1993900" y="3124200"/>
          <p14:tracePt t="216441" x="1974850" y="3162300"/>
          <p14:tracePt t="216458" x="1943100" y="3187700"/>
          <p14:tracePt t="216474" x="1930400" y="3200400"/>
          <p14:tracePt t="216491" x="1905000" y="3225800"/>
          <p14:tracePt t="216508" x="1873250" y="3225800"/>
          <p14:tracePt t="216525" x="1841500" y="3225800"/>
          <p14:tracePt t="216541" x="1828800" y="3225800"/>
          <p14:tracePt t="216557" x="1809750" y="3225800"/>
          <p14:tracePt t="216684" x="1835150" y="3225800"/>
          <p14:tracePt t="216692" x="1847850" y="3225800"/>
          <p14:tracePt t="216708" x="1879600" y="3225800"/>
          <p14:tracePt t="216724" x="1917700" y="3225800"/>
          <p14:tracePt t="216741" x="1968500" y="3225800"/>
          <p14:tracePt t="216758" x="2063750" y="3244850"/>
          <p14:tracePt t="216774" x="2197100" y="3282950"/>
          <p14:tracePt t="216791" x="2393950" y="3295650"/>
          <p14:tracePt t="216808" x="2667000" y="3308350"/>
          <p14:tracePt t="216824" x="2978150" y="3308350"/>
          <p14:tracePt t="216841" x="3321050" y="3308350"/>
          <p14:tracePt t="216858" x="3632200" y="3308350"/>
          <p14:tracePt t="216874" x="3867150" y="3257550"/>
          <p14:tracePt t="216891" x="3962400" y="3238500"/>
          <p14:tracePt t="216908" x="3981450" y="3219450"/>
          <p14:tracePt t="216924" x="4006850" y="3213100"/>
          <p14:tracePt t="216948" x="4019550" y="3213100"/>
          <p14:tracePt t="217028" x="4025900" y="3213100"/>
          <p14:tracePt t="217036" x="4032250" y="3219450"/>
          <p14:tracePt t="217052" x="4032250" y="3225800"/>
          <p14:tracePt t="217060" x="4032250" y="3244850"/>
          <p14:tracePt t="217074" x="4038600" y="3257550"/>
          <p14:tracePt t="217091" x="4051300" y="3270250"/>
          <p14:tracePt t="217108" x="4064000" y="3276600"/>
          <p14:tracePt t="217124" x="4114800" y="3276600"/>
          <p14:tracePt t="217141" x="4184650" y="3276600"/>
          <p14:tracePt t="217158" x="4273550" y="3276600"/>
          <p14:tracePt t="217174" x="4387850" y="3244850"/>
          <p14:tracePt t="217191" x="4451350" y="3225800"/>
          <p14:tracePt t="217208" x="4502150" y="3219450"/>
          <p14:tracePt t="217224" x="4514850" y="3206750"/>
          <p14:tracePt t="217284" x="4514850" y="3194050"/>
          <p14:tracePt t="217292" x="4508500" y="3181350"/>
          <p14:tracePt t="217308" x="4445000" y="3181350"/>
          <p14:tracePt t="217324" x="4330700" y="3175000"/>
          <p14:tracePt t="217341" x="4210050" y="3175000"/>
          <p14:tracePt t="217358" x="4051300" y="3175000"/>
          <p14:tracePt t="217374" x="3943350" y="3175000"/>
          <p14:tracePt t="217391" x="3873500" y="3175000"/>
          <p14:tracePt t="217408" x="3822700" y="3175000"/>
          <p14:tracePt t="217424" x="3765550" y="3175000"/>
          <p14:tracePt t="217441" x="3721100" y="3175000"/>
          <p14:tracePt t="217458" x="3695700" y="3175000"/>
          <p14:tracePt t="217474" x="3670300" y="3175000"/>
          <p14:tracePt t="217491" x="3638550" y="3175000"/>
          <p14:tracePt t="217508" x="3587750" y="3175000"/>
          <p14:tracePt t="217525" x="3556000" y="3175000"/>
          <p14:tracePt t="217541" x="3543300" y="3175000"/>
          <p14:tracePt t="217558" x="3517900" y="3175000"/>
          <p14:tracePt t="217574" x="3505200" y="3175000"/>
          <p14:tracePt t="217591" x="3479800" y="3175000"/>
          <p14:tracePt t="217608" x="3460750" y="3175000"/>
          <p14:tracePt t="217624" x="3422650" y="3175000"/>
          <p14:tracePt t="217641" x="3397250" y="3175000"/>
          <p14:tracePt t="217658" x="3390900" y="3175000"/>
          <p14:tracePt t="217674" x="3384550" y="3175000"/>
          <p14:tracePt t="217788" x="3403600" y="3175000"/>
          <p14:tracePt t="217796" x="3441700" y="3175000"/>
          <p14:tracePt t="217808" x="3498850" y="3168650"/>
          <p14:tracePt t="217824" x="3594100" y="3143250"/>
          <p14:tracePt t="217841" x="3638550" y="3143250"/>
          <p14:tracePt t="217858" x="3670300" y="3136900"/>
          <p14:tracePt t="217875" x="3695700" y="3136900"/>
          <p14:tracePt t="217891" x="3721100" y="3136900"/>
          <p14:tracePt t="217908" x="3733800" y="3136900"/>
          <p14:tracePt t="217925" x="3746500" y="3136900"/>
          <p14:tracePt t="217941" x="3759200" y="3136900"/>
          <p14:tracePt t="217958" x="3765550" y="3136900"/>
          <p14:tracePt t="217975" x="3771900" y="3136900"/>
          <p14:tracePt t="217991" x="3784600" y="3136900"/>
          <p14:tracePt t="218008" x="3803650" y="3136900"/>
          <p14:tracePt t="218025" x="3822700" y="3136900"/>
          <p14:tracePt t="218041" x="3841750" y="3149600"/>
          <p14:tracePt t="218058" x="3848100" y="3149600"/>
          <p14:tracePt t="218075" x="3867150" y="3149600"/>
          <p14:tracePt t="218092" x="3873500" y="3149600"/>
          <p14:tracePt t="218332" x="3854450" y="3143250"/>
          <p14:tracePt t="218340" x="3848100" y="3143250"/>
          <p14:tracePt t="218358" x="3835400" y="3136900"/>
          <p14:tracePt t="218375" x="3810000" y="3136900"/>
          <p14:tracePt t="218391" x="3803650" y="3136900"/>
          <p14:tracePt t="218408" x="3797300" y="3130550"/>
          <p14:tracePt t="219492" x="3778250" y="3143250"/>
          <p14:tracePt t="219501" x="3778250" y="3149600"/>
          <p14:tracePt t="219508" x="3778250" y="3155950"/>
          <p14:tracePt t="219525" x="3771900" y="3168650"/>
          <p14:tracePt t="219542" x="3765550" y="3181350"/>
          <p14:tracePt t="219845" x="3765550" y="3187700"/>
          <p14:tracePt t="220205" x="3771900" y="3194050"/>
          <p14:tracePt t="220237" x="3778250" y="3200400"/>
          <p14:tracePt t="220244" x="3784600" y="3206750"/>
          <p14:tracePt t="220261" x="3790950" y="3206750"/>
          <p14:tracePt t="220517" x="3784600" y="3206750"/>
          <p14:tracePt t="220525" x="3784600" y="3200400"/>
          <p14:tracePt t="220542" x="3778250" y="3181350"/>
          <p14:tracePt t="220558" x="3759200" y="3162300"/>
          <p14:tracePt t="220575" x="3752850" y="3143250"/>
          <p14:tracePt t="220592" x="3746500" y="3136900"/>
          <p14:tracePt t="220621" x="3740150" y="3130550"/>
          <p14:tracePt t="220628" x="3740150" y="3124200"/>
          <p14:tracePt t="220645" x="3727450" y="3105150"/>
          <p14:tracePt t="220659" x="3721100" y="3098800"/>
          <p14:tracePt t="220675" x="3714750" y="3073400"/>
          <p14:tracePt t="220692" x="3695700" y="3048000"/>
          <p14:tracePt t="220693" x="3695700" y="3041650"/>
          <p14:tracePt t="220708" x="3689350" y="3028950"/>
          <p14:tracePt t="220725" x="3683000" y="3016250"/>
          <p14:tracePt t="220742" x="3676650" y="3009900"/>
          <p14:tracePt t="220869" x="3670300" y="3009900"/>
          <p14:tracePt t="220885" x="3651250" y="3016250"/>
          <p14:tracePt t="220893" x="3644900" y="3022600"/>
          <p14:tracePt t="220909" x="3644900" y="3035300"/>
          <p14:tracePt t="220925" x="3638550" y="3060700"/>
          <p14:tracePt t="220942" x="3638550" y="3073400"/>
          <p14:tracePt t="220959" x="3638550" y="3079750"/>
          <p14:tracePt t="220975" x="3638550" y="3098800"/>
          <p14:tracePt t="221061" x="3638550" y="3105150"/>
          <p14:tracePt t="221221" x="3644900" y="3092450"/>
          <p14:tracePt t="222829" x="3651250" y="3092450"/>
          <p14:tracePt t="222837" x="3676650" y="3092450"/>
          <p14:tracePt t="222845" x="3695700" y="3092450"/>
          <p14:tracePt t="222859" x="3708400" y="3092450"/>
          <p14:tracePt t="222876" x="3765550" y="3092450"/>
          <p14:tracePt t="222893" x="3810000" y="3092450"/>
          <p14:tracePt t="222893" x="3829050" y="3092450"/>
          <p14:tracePt t="222909" x="3905250" y="3092450"/>
          <p14:tracePt t="222926" x="3975100" y="3092450"/>
          <p14:tracePt t="222942" x="4076700" y="3092450"/>
          <p14:tracePt t="222959" x="4184650" y="3092450"/>
          <p14:tracePt t="222976" x="4311650" y="3092450"/>
          <p14:tracePt t="222992" x="4470400" y="3092450"/>
          <p14:tracePt t="223009" x="4622800" y="3092450"/>
          <p14:tracePt t="223026" x="4730750" y="3092450"/>
          <p14:tracePt t="223042" x="4787900" y="3092450"/>
          <p14:tracePt t="223059" x="4813300" y="3092450"/>
          <p14:tracePt t="223076" x="4826000" y="3092450"/>
          <p14:tracePt t="223093" x="4838700" y="3092450"/>
          <p14:tracePt t="223109" x="4864100" y="3092450"/>
          <p14:tracePt t="223126" x="4883150" y="3105150"/>
          <p14:tracePt t="223157" x="4895850" y="3105150"/>
          <p14:tracePt t="223165" x="4902200" y="3105150"/>
          <p14:tracePt t="223176" x="4914900" y="3105150"/>
          <p14:tracePt t="223192" x="4921250" y="3111500"/>
          <p14:tracePt t="223209" x="4940300" y="3117850"/>
          <p14:tracePt t="223226" x="4953000" y="3124200"/>
          <p14:tracePt t="223242" x="4959350" y="3124200"/>
          <p14:tracePt t="223259" x="4984750" y="3136900"/>
          <p14:tracePt t="223276" x="4997450" y="3149600"/>
          <p14:tracePt t="223293" x="5016500" y="3149600"/>
          <p14:tracePt t="223309" x="5022850" y="3149600"/>
          <p14:tracePt t="223326" x="5054600" y="3155950"/>
          <p14:tracePt t="223342" x="5067300" y="3155950"/>
          <p14:tracePt t="223359" x="5092700" y="3155950"/>
          <p14:tracePt t="223376" x="5099050" y="3155950"/>
          <p14:tracePt t="223392" x="5105400" y="3155950"/>
          <p14:tracePt t="223409" x="5111750" y="3155950"/>
          <p14:tracePt t="223661" x="5105400" y="3155950"/>
          <p14:tracePt t="223677" x="5099050" y="3155950"/>
          <p14:tracePt t="223685" x="5092700" y="3155950"/>
          <p14:tracePt t="223702" x="5086350" y="3155950"/>
          <p14:tracePt t="223709" x="5073650" y="3155950"/>
          <p14:tracePt t="223726" x="5060950" y="3149600"/>
          <p14:tracePt t="223877" x="5067300" y="3149600"/>
          <p14:tracePt t="223886" x="5080000" y="3149600"/>
          <p14:tracePt t="223893" x="5092700" y="3149600"/>
          <p14:tracePt t="223909" x="5111750" y="3162300"/>
          <p14:tracePt t="223926" x="5130800" y="3168650"/>
          <p14:tracePt t="223943" x="5143500" y="3168650"/>
          <p14:tracePt t="223959" x="5156200" y="3181350"/>
          <p14:tracePt t="223976" x="5168900" y="3194050"/>
          <p14:tracePt t="223998" x="5168900" y="3200400"/>
          <p14:tracePt t="224014" x="5168900" y="3225800"/>
          <p14:tracePt t="224026" x="5156200" y="3244850"/>
          <p14:tracePt t="224043" x="5130800" y="3263900"/>
          <p14:tracePt t="224060" x="5105400" y="3302000"/>
          <p14:tracePt t="224076" x="5067300" y="3333750"/>
          <p14:tracePt t="224093" x="5029200" y="3371850"/>
          <p14:tracePt t="224110" x="4978400" y="3397250"/>
          <p14:tracePt t="224126" x="4953000" y="3397250"/>
          <p14:tracePt t="224143" x="4921250" y="3397250"/>
          <p14:tracePt t="224159" x="4870450" y="3397250"/>
          <p14:tracePt t="224176" x="4806950" y="3365500"/>
          <p14:tracePt t="224193" x="4775200" y="3346450"/>
          <p14:tracePt t="224209" x="4743450" y="3340100"/>
          <p14:tracePt t="224253" x="4737100" y="3333750"/>
          <p14:tracePt t="224277" x="4730750" y="3333750"/>
          <p14:tracePt t="224462" x="4737100" y="3333750"/>
          <p14:tracePt t="224469" x="4756150" y="3333750"/>
          <p14:tracePt t="224477" x="4781550" y="3333750"/>
          <p14:tracePt t="224493" x="4787900" y="3333750"/>
          <p14:tracePt t="224510" x="4876800" y="3282950"/>
          <p14:tracePt t="224526" x="4908550" y="3270250"/>
          <p14:tracePt t="224543" x="4953000" y="3257550"/>
          <p14:tracePt t="224559" x="4978400" y="3244850"/>
          <p14:tracePt t="224576" x="5010150" y="3232150"/>
          <p14:tracePt t="224593" x="5016500" y="3225800"/>
          <p14:tracePt t="224609" x="5029200" y="3213100"/>
          <p14:tracePt t="224626" x="5035550" y="3213100"/>
          <p14:tracePt t="224645" x="5041900" y="3206750"/>
          <p14:tracePt t="224670" x="5060950" y="3187700"/>
          <p14:tracePt t="224702" x="5080000" y="3175000"/>
          <p14:tracePt t="224709" x="5092700" y="3175000"/>
          <p14:tracePt t="224717" x="5105400" y="3175000"/>
          <p14:tracePt t="224726" x="5118100" y="3175000"/>
          <p14:tracePt t="224743" x="5124450" y="3168650"/>
          <p14:tracePt t="224759" x="5156200" y="3162300"/>
          <p14:tracePt t="224776" x="5181600" y="3143250"/>
          <p14:tracePt t="224793" x="5200650" y="3143250"/>
          <p14:tracePt t="224810" x="5207000" y="3143250"/>
          <p14:tracePt t="224826" x="5213350" y="3143250"/>
          <p14:tracePt t="224843" x="5219700" y="3143250"/>
          <p14:tracePt t="224859" x="5238750" y="3143250"/>
          <p14:tracePt t="224926" x="5245100" y="3143250"/>
          <p14:tracePt t="224950" x="5251450" y="3143250"/>
          <p14:tracePt t="224973" x="5257800" y="3143250"/>
          <p14:tracePt t="225142" x="5270500" y="3136900"/>
          <p14:tracePt t="225158" x="5270500" y="3130550"/>
          <p14:tracePt t="225174" x="5270500" y="3117850"/>
          <p14:tracePt t="225198" x="5270500" y="3105150"/>
          <p14:tracePt t="225406" x="5264150" y="3098800"/>
          <p14:tracePt t="225422" x="5251450" y="3098800"/>
          <p14:tracePt t="225518" x="5245100" y="3111500"/>
          <p14:tracePt t="225542" x="5232400" y="3117850"/>
          <p14:tracePt t="225566" x="5232400" y="3130550"/>
          <p14:tracePt t="225582" x="5232400" y="3136900"/>
          <p14:tracePt t="226110" x="5226050" y="3149600"/>
          <p14:tracePt t="226238" x="5219700" y="3149600"/>
          <p14:tracePt t="226270" x="5213350" y="3143250"/>
          <p14:tracePt t="226398" x="5207000" y="3136900"/>
          <p14:tracePt t="226582" x="5200650" y="3130550"/>
          <p14:tracePt t="226590" x="5187950" y="3124200"/>
          <p14:tracePt t="226606" x="5187950" y="3117850"/>
          <p14:tracePt t="227870" x="5187950" y="3098800"/>
          <p14:tracePt t="227886" x="5187950" y="3092450"/>
          <p14:tracePt t="227894" x="5181600" y="3086100"/>
          <p14:tracePt t="227910" x="5175250" y="3079750"/>
          <p14:tracePt t="228038" x="5175250" y="3073400"/>
          <p14:tracePt t="228086" x="5175250" y="3060700"/>
          <p14:tracePt t="228374" x="5168900" y="3054350"/>
          <p14:tracePt t="228398" x="5162550" y="3054350"/>
          <p14:tracePt t="228414" x="5156200" y="3067050"/>
          <p14:tracePt t="228430" x="5156200" y="3073400"/>
          <p14:tracePt t="228446" x="5143500" y="3079750"/>
          <p14:tracePt t="228454" x="5137150" y="3086100"/>
          <p14:tracePt t="228479" x="5137150" y="3092450"/>
          <p14:tracePt t="228494" x="5130800" y="3098800"/>
          <p14:tracePt t="228502" x="5130800" y="3111500"/>
          <p14:tracePt t="228518" x="5130800" y="3117850"/>
          <p14:tracePt t="228534" x="5124450" y="3124200"/>
          <p14:tracePt t="228544" x="5124450" y="3130550"/>
          <p14:tracePt t="228560" x="5124450" y="3136900"/>
          <p14:tracePt t="228577" x="5124450" y="3143250"/>
          <p14:tracePt t="228694" x="5124450" y="3155950"/>
          <p14:tracePt t="228750" x="5130800" y="3155950"/>
          <p14:tracePt t="228895" x="5130800" y="3149600"/>
          <p14:tracePt t="228911" x="5124450" y="3143250"/>
          <p14:tracePt t="228927" x="5118100" y="3136900"/>
          <p14:tracePt t="228934" x="5111750" y="3130550"/>
          <p14:tracePt t="228950" x="5099050" y="3124200"/>
          <p14:tracePt t="228975" x="5092700" y="3124200"/>
          <p14:tracePt t="228999" x="5086350" y="3117850"/>
          <p14:tracePt t="229007" x="5080000" y="3105150"/>
          <p14:tracePt t="229014" x="5073650" y="3105150"/>
          <p14:tracePt t="229030" x="5054600" y="3098800"/>
          <p14:tracePt t="229046" x="5048250" y="3098800"/>
          <p14:tracePt t="229079" x="5022850" y="3098800"/>
          <p14:tracePt t="229087" x="5016500" y="3098800"/>
          <p14:tracePt t="229094" x="5010150" y="3098800"/>
          <p14:tracePt t="229110" x="4984750" y="3111500"/>
          <p14:tracePt t="229127" x="4978400" y="3117850"/>
          <p14:tracePt t="229144" x="4972050" y="3117850"/>
          <p14:tracePt t="230463" x="4991100" y="3105150"/>
          <p14:tracePt t="230471" x="5010150" y="3098800"/>
          <p14:tracePt t="230479" x="5048250" y="3086100"/>
          <p14:tracePt t="230494" x="5067300" y="3086100"/>
          <p14:tracePt t="230511" x="5187950" y="3054350"/>
          <p14:tracePt t="230527" x="5264150" y="3048000"/>
          <p14:tracePt t="230544" x="5346700" y="3035300"/>
          <p14:tracePt t="230561" x="5441950" y="3022600"/>
          <p14:tracePt t="230577" x="5651500" y="2984500"/>
          <p14:tracePt t="230594" x="5880100" y="2959100"/>
          <p14:tracePt t="230611" x="6045200" y="2933700"/>
          <p14:tracePt t="230627" x="6121400" y="2921000"/>
          <p14:tracePt t="230645" x="6172200" y="2914650"/>
          <p14:tracePt t="230661" x="6178550" y="2908300"/>
          <p14:tracePt t="230727" x="6184900" y="2908300"/>
          <p14:tracePt t="230775" x="6191250" y="2895600"/>
          <p14:tracePt t="230783" x="6197600" y="2889250"/>
          <p14:tracePt t="230794" x="6210300" y="2882900"/>
          <p14:tracePt t="230811" x="6216650" y="2857500"/>
          <p14:tracePt t="230827" x="6235700" y="2813050"/>
          <p14:tracePt t="230844" x="6318250" y="2692400"/>
          <p14:tracePt t="230861" x="6419850" y="2533650"/>
          <p14:tracePt t="230878" x="6591300" y="2311400"/>
          <p14:tracePt t="230894" x="6699250" y="2152650"/>
          <p14:tracePt t="230895" x="6737350" y="2076450"/>
          <p14:tracePt t="230911" x="6756400" y="2000250"/>
          <p14:tracePt t="230928" x="6756400" y="1955800"/>
          <p14:tracePt t="231039" x="6756400" y="1962150"/>
          <p14:tracePt t="231047" x="6756400" y="1974850"/>
          <p14:tracePt t="231061" x="6756400" y="2006600"/>
          <p14:tracePt t="231078" x="6731000" y="2076450"/>
          <p14:tracePt t="231094" x="6718300" y="2127250"/>
          <p14:tracePt t="231095" x="6711950" y="2171700"/>
          <p14:tracePt t="231111" x="6711950" y="2247900"/>
          <p14:tracePt t="231128" x="6711950" y="2330450"/>
          <p14:tracePt t="231144" x="6711950" y="2406650"/>
          <p14:tracePt t="231161" x="6711950" y="2438400"/>
          <p14:tracePt t="231178" x="6711950" y="2482850"/>
          <p14:tracePt t="231194" x="6711950" y="2489200"/>
          <p14:tracePt t="231211" x="6711950" y="2508250"/>
          <p14:tracePt t="231228" x="6711950" y="2527300"/>
          <p14:tracePt t="231244" x="6711950" y="2552700"/>
          <p14:tracePt t="231261" x="6711950" y="2584450"/>
          <p14:tracePt t="231278" x="6711950" y="2628900"/>
          <p14:tracePt t="231294" x="6711950" y="2673350"/>
          <p14:tracePt t="231311" x="6705600" y="2724150"/>
          <p14:tracePt t="231328" x="6686550" y="2762250"/>
          <p14:tracePt t="231344" x="6673850" y="2774950"/>
          <p14:tracePt t="231362" x="6661150" y="2794000"/>
          <p14:tracePt t="231378" x="6635750" y="2819400"/>
          <p14:tracePt t="231394" x="6597650" y="2851150"/>
          <p14:tracePt t="231411" x="6540500" y="2889250"/>
          <p14:tracePt t="231428" x="6477000" y="2933700"/>
          <p14:tracePt t="231444" x="6381750" y="2984500"/>
          <p14:tracePt t="231461" x="6261100" y="3035300"/>
          <p14:tracePt t="231478" x="6216650" y="3054350"/>
          <p14:tracePt t="231494" x="6172200" y="3060700"/>
          <p14:tracePt t="231511" x="6127750" y="3079750"/>
          <p14:tracePt t="231528" x="6121400" y="3079750"/>
          <p14:tracePt t="231544" x="6089650" y="3079750"/>
          <p14:tracePt t="231561" x="6051550" y="3092450"/>
          <p14:tracePt t="231578" x="6013450" y="3105150"/>
          <p14:tracePt t="231594" x="5962650" y="3136900"/>
          <p14:tracePt t="231611" x="5905500" y="3155950"/>
          <p14:tracePt t="231628" x="5848350" y="3194050"/>
          <p14:tracePt t="231644" x="5784850" y="3232150"/>
          <p14:tracePt t="231661" x="5753100" y="3251200"/>
          <p14:tracePt t="231678" x="5727700" y="3270250"/>
          <p14:tracePt t="231694" x="5708650" y="3282950"/>
          <p14:tracePt t="231711" x="5683250" y="3289300"/>
          <p14:tracePt t="231816" x="5689600" y="3289300"/>
          <p14:tracePt t="231823" x="5721350" y="3289300"/>
          <p14:tracePt t="231831" x="5772150" y="3289300"/>
          <p14:tracePt t="231845" x="5810250" y="3289300"/>
          <p14:tracePt t="231861" x="5880100" y="3289300"/>
          <p14:tracePt t="231878" x="5962650" y="3270250"/>
          <p14:tracePt t="231895" x="6032500" y="3244850"/>
          <p14:tracePt t="231895" x="6057900" y="3238500"/>
          <p14:tracePt t="231911" x="6096000" y="3219450"/>
          <p14:tracePt t="231928" x="6121400" y="3213100"/>
          <p14:tracePt t="231945" x="6127750" y="3213100"/>
          <p14:tracePt t="231961" x="6140450" y="3213100"/>
          <p14:tracePt t="231978" x="6159500" y="3213100"/>
          <p14:tracePt t="231994" x="6178550" y="3213100"/>
          <p14:tracePt t="232011" x="6191250" y="3206750"/>
          <p14:tracePt t="232028" x="6216650" y="3206750"/>
          <p14:tracePt t="232044" x="6242050" y="3187700"/>
          <p14:tracePt t="232061" x="6254750" y="3181350"/>
          <p14:tracePt t="232078" x="6273800" y="3175000"/>
          <p14:tracePt t="232095" x="6292850" y="3175000"/>
          <p14:tracePt t="232095" x="6305550" y="3175000"/>
          <p14:tracePt t="232111" x="6311900" y="3175000"/>
          <p14:tracePt t="232128" x="6318250" y="3175000"/>
          <p14:tracePt t="232144" x="6330950" y="3162300"/>
          <p14:tracePt t="232161" x="6343650" y="3162300"/>
          <p14:tracePt t="232178" x="6350000" y="3162300"/>
          <p14:tracePt t="232199" x="6356350" y="3162300"/>
          <p14:tracePt t="232215" x="6369050" y="3162300"/>
          <p14:tracePt t="232256" x="6381750" y="3162300"/>
          <p14:tracePt t="232280" x="6388100" y="3162300"/>
          <p14:tracePt t="232295" x="6394450" y="3162300"/>
          <p14:tracePt t="232303" x="6407150" y="3162300"/>
          <p14:tracePt t="232311" x="6419850" y="3155950"/>
          <p14:tracePt t="232328" x="6432550" y="3143250"/>
          <p14:tracePt t="232345" x="6438900" y="3130550"/>
          <p14:tracePt t="232362" x="6457950" y="3105150"/>
          <p14:tracePt t="232378" x="6457950" y="3086100"/>
          <p14:tracePt t="232395" x="6457950" y="3067050"/>
          <p14:tracePt t="232411" x="6457950" y="3048000"/>
          <p14:tracePt t="232428" x="6457950" y="3035300"/>
          <p14:tracePt t="232445" x="6457950" y="3028950"/>
          <p14:tracePt t="232461" x="6451600" y="3003550"/>
          <p14:tracePt t="232478" x="6438900" y="2990850"/>
          <p14:tracePt t="232495" x="6413500" y="2971800"/>
          <p14:tracePt t="232511" x="6375400" y="2946400"/>
          <p14:tracePt t="232528" x="6369050" y="2946400"/>
          <p14:tracePt t="232545" x="6343650" y="2940050"/>
          <p14:tracePt t="232562" x="6311900" y="2940050"/>
          <p14:tracePt t="232578" x="6292850" y="2933700"/>
          <p14:tracePt t="232595" x="6273800" y="2933700"/>
          <p14:tracePt t="232611" x="6248400" y="2933700"/>
          <p14:tracePt t="232628" x="6223000" y="2933700"/>
          <p14:tracePt t="232645" x="6191250" y="2933700"/>
          <p14:tracePt t="232661" x="6172200" y="2933700"/>
          <p14:tracePt t="232678" x="6134100" y="2933700"/>
          <p14:tracePt t="232695" x="6115050" y="2933700"/>
          <p14:tracePt t="232711" x="6064250" y="2952750"/>
          <p14:tracePt t="232728" x="6045200" y="2959100"/>
          <p14:tracePt t="232745" x="6026150" y="2965450"/>
          <p14:tracePt t="232775" x="6013450" y="2965450"/>
          <p14:tracePt t="232791" x="6007100" y="2965450"/>
          <p14:tracePt t="232799" x="5981700" y="2978150"/>
          <p14:tracePt t="232811" x="5975350" y="2984500"/>
          <p14:tracePt t="232828" x="5962650" y="2990850"/>
          <p14:tracePt t="232845" x="5911850" y="3028950"/>
          <p14:tracePt t="232862" x="5886450" y="3048000"/>
          <p14:tracePt t="232878" x="5854700" y="3067050"/>
          <p14:tracePt t="232895" x="5835650" y="3079750"/>
          <p14:tracePt t="232911" x="5822950" y="3092450"/>
          <p14:tracePt t="233015" x="5816600" y="3098800"/>
          <p14:tracePt t="233039" x="5816600" y="3105150"/>
          <p14:tracePt t="233048" x="5816600" y="3117850"/>
          <p14:tracePt t="233064" x="5816600" y="3124200"/>
          <p14:tracePt t="233071" x="5816600" y="3149600"/>
          <p14:tracePt t="233088" x="5822950" y="3155950"/>
          <p14:tracePt t="233103" x="5842000" y="3162300"/>
          <p14:tracePt t="233112" x="5848350" y="3168650"/>
          <p14:tracePt t="233135" x="5854700" y="3168650"/>
          <p14:tracePt t="233145" x="5867400" y="3181350"/>
          <p14:tracePt t="233161" x="5873750" y="3187700"/>
          <p14:tracePt t="233178" x="5886450" y="3194050"/>
          <p14:tracePt t="233195" x="5892800" y="3200400"/>
          <p14:tracePt t="233216" x="5911850" y="3206750"/>
          <p14:tracePt t="233228" x="5918200" y="3206750"/>
          <p14:tracePt t="233245" x="5924550" y="3206750"/>
          <p14:tracePt t="233262" x="5943600" y="3206750"/>
          <p14:tracePt t="233278" x="5962650" y="3206750"/>
          <p14:tracePt t="233295" x="5981700" y="3206750"/>
          <p14:tracePt t="233311" x="6019800" y="3206750"/>
          <p14:tracePt t="233328" x="6051550" y="3206750"/>
          <p14:tracePt t="233345" x="6108700" y="3206750"/>
          <p14:tracePt t="233361" x="6140450" y="3206750"/>
          <p14:tracePt t="233378" x="6178550" y="3206750"/>
          <p14:tracePt t="233395" x="6216650" y="3206750"/>
          <p14:tracePt t="233411" x="6235700" y="3187700"/>
          <p14:tracePt t="233428" x="6267450" y="3181350"/>
          <p14:tracePt t="233445" x="6273800" y="3181350"/>
          <p14:tracePt t="233461" x="6280150" y="3181350"/>
          <p14:tracePt t="233478" x="6286500" y="3175000"/>
          <p14:tracePt t="233495" x="6305550" y="3175000"/>
          <p14:tracePt t="233511" x="6324600" y="3155950"/>
          <p14:tracePt t="233528" x="6343650" y="3143250"/>
          <p14:tracePt t="233545" x="6375400" y="3124200"/>
          <p14:tracePt t="233561" x="6388100" y="3098800"/>
          <p14:tracePt t="233578" x="6394450" y="3092450"/>
          <p14:tracePt t="233595" x="6407150" y="3079750"/>
          <p14:tracePt t="233612" x="6426200" y="3060700"/>
          <p14:tracePt t="233628" x="6438900" y="3041650"/>
          <p14:tracePt t="233645" x="6445250" y="3028950"/>
          <p14:tracePt t="233662" x="6464300" y="3003550"/>
          <p14:tracePt t="233678" x="6470650" y="2984500"/>
          <p14:tracePt t="233695" x="6470650" y="2978150"/>
          <p14:tracePt t="233712" x="6477000" y="2965450"/>
          <p14:tracePt t="233744" x="6477000" y="2959100"/>
          <p14:tracePt t="233752" x="6477000" y="2946400"/>
          <p14:tracePt t="233768" x="6470650" y="2946400"/>
          <p14:tracePt t="233779" x="6451600" y="2940050"/>
          <p14:tracePt t="233795" x="6419850" y="2940050"/>
          <p14:tracePt t="233812" x="6375400" y="2940050"/>
          <p14:tracePt t="233828" x="6299200" y="2940050"/>
          <p14:tracePt t="233845" x="6229350" y="2952750"/>
          <p14:tracePt t="233862" x="6159500" y="2965450"/>
          <p14:tracePt t="233878" x="6096000" y="2965450"/>
          <p14:tracePt t="233895" x="6057900" y="2971800"/>
          <p14:tracePt t="233912" x="6000750" y="2971800"/>
          <p14:tracePt t="233928" x="5969000" y="2971800"/>
          <p14:tracePt t="233945" x="5937250" y="2971800"/>
          <p14:tracePt t="233962" x="5886450" y="2990850"/>
          <p14:tracePt t="233978" x="5867400" y="2997200"/>
          <p14:tracePt t="233995" x="5829300" y="2997200"/>
          <p14:tracePt t="234012" x="5797550" y="3009900"/>
          <p14:tracePt t="234029" x="5765800" y="3009900"/>
          <p14:tracePt t="234045" x="5746750" y="3016250"/>
          <p14:tracePt t="234062" x="5727700" y="3035300"/>
          <p14:tracePt t="234078" x="5708650" y="3035300"/>
          <p14:tracePt t="234095" x="5702300" y="3035300"/>
          <p14:tracePt t="234112" x="5689600" y="3041650"/>
          <p14:tracePt t="234216" x="5676900" y="3048000"/>
          <p14:tracePt t="234240" x="5676900" y="3067050"/>
          <p14:tracePt t="234256" x="5676900" y="3073400"/>
          <p14:tracePt t="234264" x="5676900" y="3079750"/>
          <p14:tracePt t="234280" x="5683250" y="3105150"/>
          <p14:tracePt t="234296" x="5689600" y="3111500"/>
          <p14:tracePt t="234304" x="5695950" y="3130550"/>
          <p14:tracePt t="234320" x="5715000" y="3149600"/>
          <p14:tracePt t="234328" x="5715000" y="3155950"/>
          <p14:tracePt t="234345" x="5734050" y="3181350"/>
          <p14:tracePt t="234362" x="5746750" y="3194050"/>
          <p14:tracePt t="234378" x="5765800" y="3206750"/>
          <p14:tracePt t="234395" x="5797550" y="3219450"/>
          <p14:tracePt t="234412" x="5810250" y="3219450"/>
          <p14:tracePt t="234428" x="5854700" y="3238500"/>
          <p14:tracePt t="234445" x="5886450" y="3238500"/>
          <p14:tracePt t="234462" x="5899150" y="3244850"/>
          <p14:tracePt t="234478" x="5943600" y="3244850"/>
          <p14:tracePt t="234495" x="5975350" y="3257550"/>
          <p14:tracePt t="234512" x="6057900" y="3282950"/>
          <p14:tracePt t="234528" x="6115050" y="3302000"/>
          <p14:tracePt t="234545" x="6146800" y="3308350"/>
          <p14:tracePt t="234562" x="6191250" y="3308350"/>
          <p14:tracePt t="234579" x="6235700" y="3308350"/>
          <p14:tracePt t="234595" x="6273800" y="3289300"/>
          <p14:tracePt t="234612" x="6292850" y="3276600"/>
          <p14:tracePt t="234628" x="6324600" y="3276600"/>
          <p14:tracePt t="234645" x="6330950" y="3270250"/>
          <p14:tracePt t="234662" x="6350000" y="3251200"/>
          <p14:tracePt t="234678" x="6369050" y="3244850"/>
          <p14:tracePt t="234695" x="6375400" y="3232150"/>
          <p14:tracePt t="234712" x="6400800" y="3225800"/>
          <p14:tracePt t="234728" x="6419850" y="3213100"/>
          <p14:tracePt t="234745" x="6426200" y="3200400"/>
          <p14:tracePt t="234762" x="6432550" y="3200400"/>
          <p14:tracePt t="234778" x="6438900" y="3194050"/>
          <p14:tracePt t="234840" x="6445250" y="3187700"/>
          <p14:tracePt t="234856" x="6457950" y="3181350"/>
          <p14:tracePt t="234864" x="6464300" y="3162300"/>
          <p14:tracePt t="234880" x="6470650" y="3149600"/>
          <p14:tracePt t="234895" x="6483350" y="3130550"/>
          <p14:tracePt t="234912" x="6489700" y="3105150"/>
          <p14:tracePt t="234928" x="6496050" y="3079750"/>
          <p14:tracePt t="234945" x="6496050" y="3054350"/>
          <p14:tracePt t="234962" x="6496050" y="3035300"/>
          <p14:tracePt t="234978" x="6496050" y="3028950"/>
          <p14:tracePt t="234995" x="6489700" y="2997200"/>
          <p14:tracePt t="235012" x="6483350" y="2990850"/>
          <p14:tracePt t="235028" x="6464300" y="2965450"/>
          <p14:tracePt t="235045" x="6438900" y="2952750"/>
          <p14:tracePt t="235062" x="6419850" y="2940050"/>
          <p14:tracePt t="235079" x="6388100" y="2914650"/>
          <p14:tracePt t="235095" x="6369050" y="2908300"/>
          <p14:tracePt t="235112" x="6350000" y="2901950"/>
          <p14:tracePt t="235128" x="6318250" y="2882900"/>
          <p14:tracePt t="235152" x="6311900" y="2882900"/>
          <p14:tracePt t="235162" x="6292850" y="2882900"/>
          <p14:tracePt t="235178" x="6248400" y="2882900"/>
          <p14:tracePt t="235195" x="6203950" y="2882900"/>
          <p14:tracePt t="235212" x="6184900" y="2882900"/>
          <p14:tracePt t="235228" x="6140450" y="2882900"/>
          <p14:tracePt t="235245" x="6096000" y="2895600"/>
          <p14:tracePt t="235262" x="6051550" y="2895600"/>
          <p14:tracePt t="235279" x="6000750" y="2901950"/>
          <p14:tracePt t="235295" x="5962650" y="2921000"/>
          <p14:tracePt t="235312" x="5899150" y="2940050"/>
          <p14:tracePt t="235329" x="5848350" y="2946400"/>
          <p14:tracePt t="235345" x="5803900" y="2946400"/>
          <p14:tracePt t="235362" x="5778500" y="2965450"/>
          <p14:tracePt t="235379" x="5753100" y="2965450"/>
          <p14:tracePt t="235395" x="5740400" y="2978150"/>
          <p14:tracePt t="235412" x="5715000" y="2984500"/>
          <p14:tracePt t="235432" x="5708650" y="2984500"/>
          <p14:tracePt t="235445" x="5695950" y="2990850"/>
          <p14:tracePt t="235488" x="5689600" y="2997200"/>
          <p14:tracePt t="235504" x="5689600" y="3003550"/>
          <p14:tracePt t="235512" x="5689600" y="3009900"/>
          <p14:tracePt t="235520" x="5689600" y="3022600"/>
          <p14:tracePt t="235529" x="5689600" y="3041650"/>
          <p14:tracePt t="235545" x="5689600" y="3060700"/>
          <p14:tracePt t="235562" x="5689600" y="3086100"/>
          <p14:tracePt t="235579" x="5689600" y="3117850"/>
          <p14:tracePt t="235595" x="5702300" y="3143250"/>
          <p14:tracePt t="235612" x="5721350" y="3168650"/>
          <p14:tracePt t="235629" x="5746750" y="3187700"/>
          <p14:tracePt t="235645" x="5765800" y="3206750"/>
          <p14:tracePt t="235662" x="5816600" y="3225800"/>
          <p14:tracePt t="235679" x="5854700" y="3238500"/>
          <p14:tracePt t="235695" x="5899150" y="3238500"/>
          <p14:tracePt t="235712" x="5988050" y="3238500"/>
          <p14:tracePt t="235729" x="6032500" y="3238500"/>
          <p14:tracePt t="235745" x="6076950" y="3238500"/>
          <p14:tracePt t="235762" x="6121400" y="3238500"/>
          <p14:tracePt t="235779" x="6140450" y="3238500"/>
          <p14:tracePt t="235795" x="6146800" y="3238500"/>
          <p14:tracePt t="235812" x="6178550" y="3238500"/>
          <p14:tracePt t="235829" x="6197600" y="3238500"/>
          <p14:tracePt t="235846" x="6223000" y="3251200"/>
          <p14:tracePt t="235862" x="6242050" y="3251200"/>
          <p14:tracePt t="235879" x="6280150" y="3251200"/>
          <p14:tracePt t="235895" x="6318250" y="3251200"/>
          <p14:tracePt t="235912" x="6362700" y="3251200"/>
          <p14:tracePt t="235929" x="6394450" y="3251200"/>
          <p14:tracePt t="235945" x="6426200" y="3251200"/>
          <p14:tracePt t="235962" x="6432550" y="3251200"/>
          <p14:tracePt t="235979" x="6438900" y="3251200"/>
          <p14:tracePt t="235995" x="6457950" y="3251200"/>
          <p14:tracePt t="236016" x="6464300" y="3251200"/>
          <p14:tracePt t="236029" x="6470650" y="3244850"/>
          <p14:tracePt t="236064" x="6470650" y="3232150"/>
          <p14:tracePt t="236072" x="6470650" y="3219450"/>
          <p14:tracePt t="236080" x="6477000" y="3206750"/>
          <p14:tracePt t="236096" x="6477000" y="3187700"/>
          <p14:tracePt t="236112" x="6477000" y="3162300"/>
          <p14:tracePt t="236129" x="6483350" y="3130550"/>
          <p14:tracePt t="236145" x="6483350" y="3111500"/>
          <p14:tracePt t="236162" x="6483350" y="3098800"/>
          <p14:tracePt t="236179" x="6483350" y="3092450"/>
          <p14:tracePt t="236195" x="6483350" y="3086100"/>
          <p14:tracePt t="236240" x="6483350" y="3073400"/>
          <p14:tracePt t="236248" x="6483350" y="3067050"/>
          <p14:tracePt t="236264" x="6477000" y="3054350"/>
          <p14:tracePt t="236288" x="6470650" y="3054350"/>
          <p14:tracePt t="236809" x="6451600" y="3048000"/>
          <p14:tracePt t="236816" x="6445250" y="3048000"/>
          <p14:tracePt t="236832" x="6432550" y="3048000"/>
          <p14:tracePt t="236846" x="6426200" y="3041650"/>
          <p14:tracePt t="236862" x="6407150" y="3022600"/>
          <p14:tracePt t="236879" x="6400800" y="3022600"/>
          <p14:tracePt t="236896" x="6388100" y="3016250"/>
          <p14:tracePt t="236912" x="6369050" y="3016250"/>
          <p14:tracePt t="236929" x="6362700" y="3016250"/>
          <p14:tracePt t="236946" x="6343650" y="3009900"/>
          <p14:tracePt t="236962" x="6330950" y="3009900"/>
          <p14:tracePt t="236979" x="6305550" y="3003550"/>
          <p14:tracePt t="236996" x="6280150" y="2984500"/>
          <p14:tracePt t="237012" x="6267450" y="2984500"/>
          <p14:tracePt t="237029" x="6242050" y="2971800"/>
          <p14:tracePt t="237045" x="6210300" y="2965450"/>
          <p14:tracePt t="237062" x="6184900" y="2959100"/>
          <p14:tracePt t="237079" x="6153150" y="2959100"/>
          <p14:tracePt t="237096" x="6096000" y="2959100"/>
          <p14:tracePt t="237112" x="6032500" y="2959100"/>
          <p14:tracePt t="237129" x="6013450" y="2959100"/>
          <p14:tracePt t="237146" x="5988050" y="2959100"/>
          <p14:tracePt t="237162" x="5975350" y="2959100"/>
          <p14:tracePt t="237179" x="5949950" y="2959100"/>
          <p14:tracePt t="237196" x="5918200" y="2959100"/>
          <p14:tracePt t="237212" x="5892800" y="2959100"/>
          <p14:tracePt t="237229" x="5873750" y="2959100"/>
          <p14:tracePt t="237246" x="5835650" y="2959100"/>
          <p14:tracePt t="237262" x="5822950" y="2959100"/>
          <p14:tracePt t="237279" x="5791200" y="2959100"/>
          <p14:tracePt t="237296" x="5772150" y="2978150"/>
          <p14:tracePt t="237312" x="5740400" y="2997200"/>
          <p14:tracePt t="237329" x="5721350" y="3009900"/>
          <p14:tracePt t="237346" x="5708650" y="3028950"/>
          <p14:tracePt t="237377" x="5702300" y="3035300"/>
          <p14:tracePt t="237384" x="5702300" y="3048000"/>
          <p14:tracePt t="237396" x="5702300" y="3054350"/>
          <p14:tracePt t="237412" x="5702300" y="3067050"/>
          <p14:tracePt t="237440" x="5702300" y="3073400"/>
          <p14:tracePt t="237464" x="5708650" y="3079750"/>
          <p14:tracePt t="237488" x="5715000" y="3086100"/>
          <p14:tracePt t="237512" x="5721350" y="3092450"/>
          <p14:tracePt t="237536" x="5740400" y="3098800"/>
          <p14:tracePt t="237585" x="5746750" y="3111500"/>
          <p14:tracePt t="237600" x="5753100" y="3111500"/>
          <p14:tracePt t="237617" x="5772150" y="3117850"/>
          <p14:tracePt t="237632" x="5778500" y="3117850"/>
          <p14:tracePt t="237649" x="5797550" y="3136900"/>
          <p14:tracePt t="237673" x="5810250" y="3136900"/>
          <p14:tracePt t="237681" x="5816600" y="3136900"/>
          <p14:tracePt t="237688" x="5835650" y="3143250"/>
          <p14:tracePt t="237704" x="5861050" y="3143250"/>
          <p14:tracePt t="237713" x="5880100" y="3143250"/>
          <p14:tracePt t="237729" x="5924550" y="3143250"/>
          <p14:tracePt t="237746" x="5969000" y="3143250"/>
          <p14:tracePt t="237762" x="6013450" y="3143250"/>
          <p14:tracePt t="237779" x="6045200" y="3143250"/>
          <p14:tracePt t="237796" x="6070600" y="3143250"/>
          <p14:tracePt t="237812" x="6076950" y="3143250"/>
          <p14:tracePt t="237829" x="6083300" y="3143250"/>
          <p14:tracePt t="237846" x="6108700" y="3143250"/>
          <p14:tracePt t="237862" x="6134100" y="3143250"/>
          <p14:tracePt t="237879" x="6153150" y="3143250"/>
          <p14:tracePt t="237896" x="6191250" y="3149600"/>
          <p14:tracePt t="237912" x="6235700" y="3149600"/>
          <p14:tracePt t="237929" x="6286500" y="3162300"/>
          <p14:tracePt t="237946" x="6292850" y="3162300"/>
          <p14:tracePt t="237963" x="6324600" y="3162300"/>
          <p14:tracePt t="237979" x="6350000" y="3175000"/>
          <p14:tracePt t="237996" x="6362700" y="3175000"/>
          <p14:tracePt t="238012" x="6394450" y="3175000"/>
          <p14:tracePt t="238029" x="6419850" y="3181350"/>
          <p14:tracePt t="238046" x="6483350" y="3181350"/>
          <p14:tracePt t="238062" x="6540500" y="3181350"/>
          <p14:tracePt t="238079" x="6584950" y="3181350"/>
          <p14:tracePt t="238096" x="6629400" y="3181350"/>
          <p14:tracePt t="238112" x="6642100" y="3181350"/>
          <p14:tracePt t="238249" x="6635750" y="3181350"/>
          <p14:tracePt t="238265" x="6616700" y="3181350"/>
          <p14:tracePt t="238273" x="6610350" y="3175000"/>
          <p14:tracePt t="238281" x="6591300" y="3155950"/>
          <p14:tracePt t="238296" x="6578600" y="3149600"/>
          <p14:tracePt t="238313" x="6540500" y="3092450"/>
          <p14:tracePt t="238329" x="6527800" y="3079750"/>
          <p14:tracePt t="238346" x="6508750" y="3054350"/>
          <p14:tracePt t="238363" x="6489700" y="3028950"/>
          <p14:tracePt t="238379" x="6477000" y="3009900"/>
          <p14:tracePt t="238396" x="6451600" y="2997200"/>
          <p14:tracePt t="238413" x="6419850" y="2990850"/>
          <p14:tracePt t="238429" x="6375400" y="2971800"/>
          <p14:tracePt t="238446" x="6356350" y="2971800"/>
          <p14:tracePt t="238463" x="6318250" y="2971800"/>
          <p14:tracePt t="238479" x="6299200" y="2971800"/>
          <p14:tracePt t="238496" x="6267450" y="2971800"/>
          <p14:tracePt t="238513" x="6223000" y="2971800"/>
          <p14:tracePt t="238529" x="6191250" y="2971800"/>
          <p14:tracePt t="238546" x="6146800" y="2971800"/>
          <p14:tracePt t="238563" x="6089650" y="2971800"/>
          <p14:tracePt t="238579" x="6038850" y="2971800"/>
          <p14:tracePt t="238596" x="5981700" y="2971800"/>
          <p14:tracePt t="238613" x="5911850" y="2971800"/>
          <p14:tracePt t="238629" x="5854700" y="2984500"/>
          <p14:tracePt t="238646" x="5822950" y="2990850"/>
          <p14:tracePt t="238663" x="5797550" y="3009900"/>
          <p14:tracePt t="238679" x="5772150" y="3009900"/>
          <p14:tracePt t="238696" x="5765800" y="3016250"/>
          <p14:tracePt t="238713" x="5753100" y="3022600"/>
          <p14:tracePt t="238729" x="5746750" y="3022600"/>
          <p14:tracePt t="238793" x="5740400" y="3035300"/>
          <p14:tracePt t="238801" x="5740400" y="3041650"/>
          <p14:tracePt t="238813" x="5740400" y="3048000"/>
          <p14:tracePt t="238829" x="5740400" y="3054350"/>
          <p14:tracePt t="238846" x="5746750" y="3067050"/>
          <p14:tracePt t="238863" x="5746750" y="3086100"/>
          <p14:tracePt t="238879" x="5759450" y="3092450"/>
          <p14:tracePt t="238896" x="5778500" y="3098800"/>
          <p14:tracePt t="238913" x="5816600" y="3124200"/>
          <p14:tracePt t="238929" x="5848350" y="3130550"/>
          <p14:tracePt t="238946" x="5880100" y="3136900"/>
          <p14:tracePt t="238963" x="5905500" y="3143250"/>
          <p14:tracePt t="238980" x="5949950" y="3143250"/>
          <p14:tracePt t="238996" x="5994400" y="3143250"/>
          <p14:tracePt t="239013" x="6064250" y="3143250"/>
          <p14:tracePt t="239029" x="6115050" y="3143250"/>
          <p14:tracePt t="239046" x="6159500" y="3143250"/>
          <p14:tracePt t="239063" x="6216650" y="3143250"/>
          <p14:tracePt t="239079" x="6261100" y="3143250"/>
          <p14:tracePt t="239096" x="6292850" y="3143250"/>
          <p14:tracePt t="239113" x="6343650" y="3143250"/>
          <p14:tracePt t="239129" x="6388100" y="3143250"/>
          <p14:tracePt t="239146" x="6407150" y="3124200"/>
          <p14:tracePt t="239163" x="6419850" y="3117850"/>
          <p14:tracePt t="239179" x="6426200" y="3111500"/>
          <p14:tracePt t="239196" x="6438900" y="3086100"/>
          <p14:tracePt t="239213" x="6445250" y="3079750"/>
          <p14:tracePt t="239229" x="6470650" y="3054350"/>
          <p14:tracePt t="239246" x="6483350" y="3028950"/>
          <p14:tracePt t="239263" x="6502400" y="3003550"/>
          <p14:tracePt t="239280" x="6515100" y="2997200"/>
          <p14:tracePt t="239417" x="6515100" y="2984500"/>
          <p14:tracePt t="239425" x="6502400" y="2959100"/>
          <p14:tracePt t="239433" x="6496050" y="2959100"/>
          <p14:tracePt t="239446" x="6470650" y="2959100"/>
          <p14:tracePt t="239463" x="6413500" y="2952750"/>
          <p14:tracePt t="239480" x="6330950" y="2940050"/>
          <p14:tracePt t="239496" x="6273800" y="2933700"/>
          <p14:tracePt t="239498" x="6261100" y="2933700"/>
          <p14:tracePt t="239513" x="6210300" y="2914650"/>
          <p14:tracePt t="239530" x="6172200" y="2914650"/>
          <p14:tracePt t="239546" x="6134100" y="2914650"/>
          <p14:tracePt t="239563" x="6108700" y="2921000"/>
          <p14:tracePt t="239580" x="6057900" y="2933700"/>
          <p14:tracePt t="239596" x="6038850" y="2933700"/>
          <p14:tracePt t="239613" x="5988050" y="2952750"/>
          <p14:tracePt t="239630" x="5924550" y="2965450"/>
          <p14:tracePt t="239646" x="5880100" y="2971800"/>
          <p14:tracePt t="239663" x="5835650" y="2984500"/>
          <p14:tracePt t="239680" x="5810250" y="3009900"/>
          <p14:tracePt t="239696" x="5784850" y="3016250"/>
          <p14:tracePt t="239713" x="5778500" y="3022600"/>
          <p14:tracePt t="239730" x="5759450" y="3041650"/>
          <p14:tracePt t="239746" x="5746750" y="3054350"/>
          <p14:tracePt t="239763" x="5734050" y="3073400"/>
          <p14:tracePt t="239780" x="5727700" y="3092450"/>
          <p14:tracePt t="239796" x="5721350" y="3117850"/>
          <p14:tracePt t="239813" x="5721350" y="3130550"/>
          <p14:tracePt t="239829" x="5721350" y="3162300"/>
          <p14:tracePt t="239846" x="5721350" y="3187700"/>
          <p14:tracePt t="239863" x="5721350" y="3232150"/>
          <p14:tracePt t="239880" x="5753100" y="3257550"/>
          <p14:tracePt t="239896" x="5829300" y="3295650"/>
          <p14:tracePt t="239897" x="5854700" y="3295650"/>
          <p14:tracePt t="239913" x="5994400" y="3295650"/>
          <p14:tracePt t="239930" x="6134100" y="3295650"/>
          <p14:tracePt t="239946" x="6267450" y="3263900"/>
          <p14:tracePt t="239963" x="6350000" y="3219450"/>
          <p14:tracePt t="239980" x="6413500" y="3181350"/>
          <p14:tracePt t="239996" x="6432550" y="3155950"/>
          <p14:tracePt t="240013" x="6451600" y="3143250"/>
          <p14:tracePt t="240030" x="6464300" y="3130550"/>
          <p14:tracePt t="240049" x="6470650" y="3124200"/>
          <p14:tracePt t="240850" x="6470650" y="3136900"/>
          <p14:tracePt t="240906" x="6457950" y="3143250"/>
          <p14:tracePt t="240921" x="6451600" y="3143250"/>
          <p14:tracePt t="240937" x="6445250" y="3143250"/>
          <p14:tracePt t="240953" x="6438900" y="3149600"/>
          <p14:tracePt t="241001" x="6432550" y="3155950"/>
          <p14:tracePt t="241025" x="6426200" y="3155950"/>
          <p14:tracePt t="241850" x="6407150" y="3175000"/>
          <p14:tracePt t="241865" x="6407150" y="3181350"/>
          <p14:tracePt t="241890" x="6407150" y="3187700"/>
          <p14:tracePt t="242162" x="6407150" y="3194050"/>
          <p14:tracePt t="242170" x="6407150" y="3200400"/>
          <p14:tracePt t="246555" x="6381750" y="3219450"/>
          <p14:tracePt t="246562" x="6362700" y="3219450"/>
          <p14:tracePt t="246581" x="6254750" y="3238500"/>
          <p14:tracePt t="246598" x="6140450" y="3263900"/>
          <p14:tracePt t="246615" x="6032500" y="3276600"/>
          <p14:tracePt t="246631" x="5962650" y="3282950"/>
          <p14:tracePt t="246648" x="5930900" y="3295650"/>
          <p14:tracePt t="246739" x="5930900" y="3302000"/>
          <p14:tracePt t="246755" x="5924550" y="3308350"/>
          <p14:tracePt t="246765" x="5924550" y="3314700"/>
          <p14:tracePt t="246781" x="5924550" y="3321050"/>
          <p14:tracePt t="246798" x="5924550" y="3340100"/>
          <p14:tracePt t="246815" x="5924550" y="3346450"/>
          <p14:tracePt t="246979" x="5924550" y="3352800"/>
          <p14:tracePt t="246987" x="5930900" y="3352800"/>
          <p14:tracePt t="246998" x="5937250" y="3346450"/>
          <p14:tracePt t="247015" x="5975350" y="3340100"/>
          <p14:tracePt t="247031" x="6007100" y="3308350"/>
          <p14:tracePt t="247048" x="6032500" y="3302000"/>
          <p14:tracePt t="247065" x="6051550" y="3302000"/>
          <p14:tracePt t="247081" x="6070600" y="3295650"/>
          <p14:tracePt t="247098" x="6096000" y="3295650"/>
          <p14:tracePt t="247099" x="6102350" y="3295650"/>
          <p14:tracePt t="247115" x="6115050" y="3295650"/>
          <p14:tracePt t="247131" x="6140450" y="3295650"/>
          <p14:tracePt t="247148" x="6146800" y="3295650"/>
          <p14:tracePt t="247165" x="6172200" y="3282950"/>
          <p14:tracePt t="247181" x="6184900" y="3282950"/>
          <p14:tracePt t="247198" x="6216650" y="3276600"/>
          <p14:tracePt t="247215" x="6229350" y="3270250"/>
          <p14:tracePt t="247231" x="6248400" y="3270250"/>
          <p14:tracePt t="247248" x="6261100" y="3270250"/>
          <p14:tracePt t="247265" x="6273800" y="3270250"/>
          <p14:tracePt t="247283" x="6286500" y="3270250"/>
          <p14:tracePt t="247307" x="6292850" y="3263900"/>
          <p14:tracePt t="247331" x="6299200" y="3263900"/>
          <p14:tracePt t="247347" x="6311900" y="3263900"/>
          <p14:tracePt t="247371" x="6324600" y="3263900"/>
          <p14:tracePt t="247395" x="6330950" y="3263900"/>
          <p14:tracePt t="247411" x="6337300" y="3263900"/>
          <p14:tracePt t="247419" x="6350000" y="3257550"/>
          <p14:tracePt t="247435" x="6362700" y="3257550"/>
          <p14:tracePt t="247448" x="6369050" y="3244850"/>
          <p14:tracePt t="247465" x="6388100" y="3238500"/>
          <p14:tracePt t="247481" x="6394450" y="3232150"/>
          <p14:tracePt t="247498" x="6407150" y="3219450"/>
          <p14:tracePt t="247515" x="6413500" y="3213100"/>
          <p14:tracePt t="248339" x="6413500" y="3200400"/>
          <p14:tracePt t="248347" x="6407150" y="3194050"/>
          <p14:tracePt t="248387" x="6400800" y="3187700"/>
          <p14:tracePt t="248579" x="6394450" y="3181350"/>
          <p14:tracePt t="248595" x="6388100" y="3187700"/>
          <p14:tracePt t="248603" x="6375400" y="3194050"/>
          <p14:tracePt t="248615" x="6369050" y="3206750"/>
          <p14:tracePt t="248632" x="6356350" y="3213100"/>
          <p14:tracePt t="248649" x="6337300" y="3219450"/>
          <p14:tracePt t="248665" x="6330950" y="3225800"/>
          <p14:tracePt t="248683" x="6324600" y="3232150"/>
          <p14:tracePt t="248699" x="6311900" y="3232150"/>
          <p14:tracePt t="248715" x="6292850" y="3232150"/>
          <p14:tracePt t="248732" x="6261100" y="3232150"/>
          <p14:tracePt t="248748" x="6203950" y="3232150"/>
          <p14:tracePt t="248765" x="6127750" y="3232150"/>
          <p14:tracePt t="248782" x="6038850" y="3232150"/>
          <p14:tracePt t="248798" x="5949950" y="3232150"/>
          <p14:tracePt t="248815" x="5867400" y="3232150"/>
          <p14:tracePt t="248832" x="5822950" y="3232150"/>
          <p14:tracePt t="248848" x="5791200" y="3232150"/>
          <p14:tracePt t="248865" x="5784850" y="3232150"/>
          <p14:tracePt t="248882" x="5772150" y="3225800"/>
          <p14:tracePt t="248907" x="5753100" y="3225800"/>
          <p14:tracePt t="248955" x="5746750" y="3219450"/>
          <p14:tracePt t="249027" x="5746750" y="3213100"/>
          <p14:tracePt t="249035" x="5784850" y="3200400"/>
          <p14:tracePt t="249049" x="5791200" y="3194050"/>
          <p14:tracePt t="249065" x="5842000" y="3187700"/>
          <p14:tracePt t="249082" x="5924550" y="3168650"/>
          <p14:tracePt t="249098" x="6000750" y="3117850"/>
          <p14:tracePt t="249115" x="6102350" y="3079750"/>
          <p14:tracePt t="249132" x="6140450" y="3073400"/>
          <p14:tracePt t="249148" x="6172200" y="3073400"/>
          <p14:tracePt t="249165" x="6184900" y="3073400"/>
          <p14:tracePt t="249182" x="6203950" y="3073400"/>
          <p14:tracePt t="249198" x="6216650" y="3073400"/>
          <p14:tracePt t="249215" x="6223000" y="3073400"/>
          <p14:tracePt t="249232" x="6242050" y="3073400"/>
          <p14:tracePt t="249283" x="6248400" y="3073400"/>
          <p14:tracePt t="249324" x="6254750" y="3073400"/>
          <p14:tracePt t="249372" x="6261100" y="3073400"/>
          <p14:tracePt t="249379" x="6280150" y="3073400"/>
          <p14:tracePt t="249398" x="6292850" y="3060700"/>
          <p14:tracePt t="249415" x="6350000" y="3035300"/>
          <p14:tracePt t="249432" x="6540500" y="2997200"/>
          <p14:tracePt t="249448" x="6877050" y="2940050"/>
          <p14:tracePt t="249465" x="7169150" y="2895600"/>
          <p14:tracePt t="249482" x="7366000" y="2870200"/>
          <p14:tracePt t="249498" x="7480300" y="2851150"/>
          <p14:tracePt t="249515" x="7505700" y="2851150"/>
          <p14:tracePt t="249532" x="7512050" y="2851150"/>
          <p14:tracePt t="249587" x="7518400" y="2851150"/>
          <p14:tracePt t="249619" x="7524750" y="2851150"/>
          <p14:tracePt t="249635" x="7543800" y="2851150"/>
          <p14:tracePt t="249643" x="7556500" y="2857500"/>
          <p14:tracePt t="249651" x="7569200" y="2857500"/>
          <p14:tracePt t="249666" x="7594600" y="2863850"/>
          <p14:tracePt t="249682" x="7664450" y="2908300"/>
          <p14:tracePt t="249699" x="7778750" y="2940050"/>
          <p14:tracePt t="249715" x="8013700" y="2978150"/>
          <p14:tracePt t="249732" x="8140700" y="3003550"/>
          <p14:tracePt t="249748" x="8242300" y="3022600"/>
          <p14:tracePt t="249765" x="8286750" y="3041650"/>
          <p14:tracePt t="249782" x="8299450" y="3060700"/>
          <p14:tracePt t="249798" x="8299450" y="3079750"/>
          <p14:tracePt t="249815" x="8299450" y="3124200"/>
          <p14:tracePt t="249832" x="8299450" y="3143250"/>
          <p14:tracePt t="249849" x="8299450" y="3181350"/>
          <p14:tracePt t="249866" x="8286750" y="3225800"/>
          <p14:tracePt t="249882" x="8197850" y="3270250"/>
          <p14:tracePt t="249899" x="8102600" y="3289300"/>
          <p14:tracePt t="249915" x="7785100" y="3346450"/>
          <p14:tracePt t="249932" x="7454900" y="3371850"/>
          <p14:tracePt t="249949" x="7054850" y="3371850"/>
          <p14:tracePt t="249965" x="6692900" y="3371850"/>
          <p14:tracePt t="249982" x="6419850" y="3371850"/>
          <p14:tracePt t="249999" x="6229350" y="3371850"/>
          <p14:tracePt t="250015" x="6064250" y="3365500"/>
          <p14:tracePt t="250032" x="5981700" y="3333750"/>
          <p14:tracePt t="250049" x="5943600" y="3321050"/>
          <p14:tracePt t="250065" x="5930900" y="3321050"/>
          <p14:tracePt t="250082" x="5924550" y="3321050"/>
          <p14:tracePt t="250099" x="5911850" y="3314700"/>
          <p14:tracePt t="250260" x="5918200" y="3314700"/>
          <p14:tracePt t="250267" x="5924550" y="3333750"/>
          <p14:tracePt t="250282" x="5937250" y="3333750"/>
          <p14:tracePt t="250299" x="5988050" y="3340100"/>
          <p14:tracePt t="250315" x="6076950" y="3340100"/>
          <p14:tracePt t="250332" x="6146800" y="3340100"/>
          <p14:tracePt t="250349" x="6235700" y="3340100"/>
          <p14:tracePt t="250366" x="6350000" y="3314700"/>
          <p14:tracePt t="250382" x="6457950" y="3302000"/>
          <p14:tracePt t="250399" x="6584950" y="3276600"/>
          <p14:tracePt t="250416" x="6781800" y="3263900"/>
          <p14:tracePt t="250432" x="6972300" y="3263900"/>
          <p14:tracePt t="250449" x="7162800" y="3263900"/>
          <p14:tracePt t="250465" x="7321550" y="3263900"/>
          <p14:tracePt t="250482" x="7448550" y="3263900"/>
          <p14:tracePt t="250499" x="7537450" y="3263900"/>
          <p14:tracePt t="250515" x="7613650" y="3263900"/>
          <p14:tracePt t="250532" x="7677150" y="3263900"/>
          <p14:tracePt t="250549" x="7734300" y="3263900"/>
          <p14:tracePt t="250565" x="7797800" y="3263900"/>
          <p14:tracePt t="250582" x="7842250" y="3263900"/>
          <p14:tracePt t="250599" x="7886700" y="3263900"/>
          <p14:tracePt t="250615" x="7912100" y="3263900"/>
          <p14:tracePt t="250632" x="7931150" y="3263900"/>
          <p14:tracePt t="250649" x="7950200" y="3263900"/>
          <p14:tracePt t="250665" x="7969250" y="3263900"/>
          <p14:tracePt t="250682" x="7994650" y="3257550"/>
          <p14:tracePt t="250699" x="8007350" y="3251200"/>
          <p14:tracePt t="250724" x="8026400" y="3232150"/>
          <p14:tracePt t="250764" x="8032750" y="3219450"/>
          <p14:tracePt t="250828" x="8032750" y="3213100"/>
          <p14:tracePt t="250836" x="8026400" y="3187700"/>
          <p14:tracePt t="250849" x="8020050" y="3181350"/>
          <p14:tracePt t="250866" x="7981950" y="3162300"/>
          <p14:tracePt t="250882" x="7943850" y="3143250"/>
          <p14:tracePt t="250899" x="7937500" y="3136900"/>
          <p14:tracePt t="250915" x="7924800" y="3130550"/>
          <p14:tracePt t="250932" x="7905750" y="3124200"/>
          <p14:tracePt t="250963" x="7899400" y="3124200"/>
          <p14:tracePt t="250971" x="7893050" y="3111500"/>
          <p14:tracePt t="250982" x="7880350" y="3105150"/>
          <p14:tracePt t="250999" x="7867650" y="3098800"/>
          <p14:tracePt t="251015" x="7861300" y="3098800"/>
          <p14:tracePt t="251032" x="7835900" y="3092450"/>
          <p14:tracePt t="251049" x="7816850" y="3079750"/>
          <p14:tracePt t="251066" x="7766050" y="3054350"/>
          <p14:tracePt t="251082" x="7759700" y="3048000"/>
          <p14:tracePt t="251099" x="7747000" y="3041650"/>
          <p14:tracePt t="251116" x="7715250" y="3016250"/>
          <p14:tracePt t="251132" x="7696200" y="3009900"/>
          <p14:tracePt t="251149" x="7658100" y="2978150"/>
          <p14:tracePt t="251166" x="7632700" y="2971800"/>
          <p14:tracePt t="251182" x="7575550" y="2965450"/>
          <p14:tracePt t="251199" x="7556500" y="2965450"/>
          <p14:tracePt t="251215" x="7512050" y="2952750"/>
          <p14:tracePt t="251232" x="7486650" y="2933700"/>
          <p14:tracePt t="251249" x="7473950" y="2933700"/>
          <p14:tracePt t="251266" x="7448550" y="2933700"/>
          <p14:tracePt t="251282" x="7442200" y="2933700"/>
          <p14:tracePt t="251299" x="7416800" y="2933700"/>
          <p14:tracePt t="251316" x="7404100" y="2946400"/>
          <p14:tracePt t="251332" x="7391400" y="2952750"/>
          <p14:tracePt t="251349" x="7385050" y="2959100"/>
          <p14:tracePt t="251366" x="7366000" y="2984500"/>
          <p14:tracePt t="251382" x="7353300" y="3009900"/>
          <p14:tracePt t="251399" x="7340600" y="3028950"/>
          <p14:tracePt t="251416" x="7321550" y="3054350"/>
          <p14:tracePt t="251432" x="7315200" y="3079750"/>
          <p14:tracePt t="251460" x="7315200" y="3086100"/>
          <p14:tracePt t="251508" x="7315200" y="3092450"/>
          <p14:tracePt t="251524" x="7315200" y="3105150"/>
          <p14:tracePt t="251540" x="7315200" y="3117850"/>
          <p14:tracePt t="251549" x="7315200" y="3124200"/>
          <p14:tracePt t="251566" x="7315200" y="3143250"/>
          <p14:tracePt t="251582" x="7315200" y="3155950"/>
          <p14:tracePt t="251599" x="7315200" y="3162300"/>
          <p14:tracePt t="251616" x="7315200" y="3181350"/>
          <p14:tracePt t="251632" x="7334250" y="3187700"/>
          <p14:tracePt t="251649" x="7340600" y="3187700"/>
          <p14:tracePt t="251666" x="7366000" y="3206750"/>
          <p14:tracePt t="251682" x="7391400" y="3213100"/>
          <p14:tracePt t="251699" x="7410450" y="3213100"/>
          <p14:tracePt t="251700" x="7435850" y="3213100"/>
          <p14:tracePt t="251716" x="7461250" y="3213100"/>
          <p14:tracePt t="251732" x="7493000" y="3213100"/>
          <p14:tracePt t="251749" x="7524750" y="3213100"/>
          <p14:tracePt t="251766" x="7543800" y="3213100"/>
          <p14:tracePt t="251782" x="7562850" y="3213100"/>
          <p14:tracePt t="251799" x="7607300" y="3213100"/>
          <p14:tracePt t="251816" x="7658100" y="3194050"/>
          <p14:tracePt t="251832" x="7702550" y="3194050"/>
          <p14:tracePt t="251849" x="7734300" y="3187700"/>
          <p14:tracePt t="251866" x="7747000" y="3187700"/>
          <p14:tracePt t="251882" x="7778750" y="3175000"/>
          <p14:tracePt t="251899" x="7785100" y="3168650"/>
          <p14:tracePt t="251916" x="7810500" y="3162300"/>
          <p14:tracePt t="251932" x="7816850" y="3155950"/>
          <p14:tracePt t="251956" x="7823200" y="3143250"/>
          <p14:tracePt t="252092" x="7823200" y="3149600"/>
          <p14:tracePt t="252108" x="7816850" y="3155950"/>
          <p14:tracePt t="252116" x="7816850" y="3162300"/>
          <p14:tracePt t="252132" x="7810500" y="3175000"/>
          <p14:tracePt t="252149" x="7810500" y="3200400"/>
          <p14:tracePt t="252166" x="7810500" y="3206750"/>
          <p14:tracePt t="252183" x="7804150" y="3232150"/>
          <p14:tracePt t="252212" x="7804150" y="3238500"/>
          <p14:tracePt t="252444" x="7804150" y="3232150"/>
          <p14:tracePt t="252452" x="7804150" y="3206750"/>
          <p14:tracePt t="252466" x="7804150" y="3187700"/>
          <p14:tracePt t="252483" x="7804150" y="3168650"/>
          <p14:tracePt t="252499" x="7804150" y="3155950"/>
          <p14:tracePt t="252516" x="7804150" y="3149600"/>
          <p14:tracePt t="253533" x="7797800" y="3143250"/>
          <p14:tracePt t="253540" x="7785100" y="3143250"/>
          <p14:tracePt t="253549" x="7753350" y="3143250"/>
          <p14:tracePt t="253566" x="7696200" y="3143250"/>
          <p14:tracePt t="253583" x="7575550" y="3143250"/>
          <p14:tracePt t="253599" x="7397750" y="3117850"/>
          <p14:tracePt t="253616" x="7188200" y="3117850"/>
          <p14:tracePt t="253633" x="6927850" y="3117850"/>
          <p14:tracePt t="253649" x="6667500" y="3124200"/>
          <p14:tracePt t="253666" x="6381750" y="3194050"/>
          <p14:tracePt t="253683" x="5981700" y="3308350"/>
          <p14:tracePt t="253699" x="5683250" y="3378200"/>
          <p14:tracePt t="253701" x="5600700" y="3416300"/>
          <p14:tracePt t="253716" x="5499100" y="3435350"/>
          <p14:tracePt t="253733" x="5486400" y="3435350"/>
          <p14:tracePt t="253749" x="5473700" y="3435350"/>
          <p14:tracePt t="253766" x="5467350" y="3435350"/>
          <p14:tracePt t="253783" x="5473700" y="3409950"/>
          <p14:tracePt t="253800" x="5499100" y="3397250"/>
          <p14:tracePt t="253816" x="5543550" y="3397250"/>
          <p14:tracePt t="253833" x="5600700" y="3378200"/>
          <p14:tracePt t="253850" x="5695950" y="3365500"/>
          <p14:tracePt t="253866" x="5822950" y="3352800"/>
          <p14:tracePt t="253883" x="5969000" y="3314700"/>
          <p14:tracePt t="253899" x="6057900" y="3314700"/>
          <p14:tracePt t="253916" x="6273800" y="3314700"/>
          <p14:tracePt t="253933" x="6477000" y="3314700"/>
          <p14:tracePt t="253949" x="6756400" y="3327400"/>
          <p14:tracePt t="253966" x="7023100" y="3352800"/>
          <p14:tracePt t="253983" x="7219950" y="3390900"/>
          <p14:tracePt t="253999" x="7315200" y="3390900"/>
          <p14:tracePt t="254016" x="7334250" y="3403600"/>
          <p14:tracePt t="254148" x="7340600" y="3409950"/>
          <p14:tracePt t="254156" x="7340600" y="3416300"/>
          <p14:tracePt t="254166" x="7340600" y="3422650"/>
          <p14:tracePt t="254183" x="7340600" y="3467100"/>
          <p14:tracePt t="254200" x="7340600" y="3575050"/>
          <p14:tracePt t="254216" x="7378700" y="3721100"/>
          <p14:tracePt t="254233" x="7480300" y="3841750"/>
          <p14:tracePt t="254250" x="7670800" y="3994150"/>
          <p14:tracePt t="254266" x="7943850" y="4108450"/>
          <p14:tracePt t="254283" x="8191500" y="4165600"/>
          <p14:tracePt t="254300" x="8274050" y="4165600"/>
          <p14:tracePt t="254316" x="8299450" y="4165600"/>
          <p14:tracePt t="254333" x="8305800" y="4165600"/>
          <p14:tracePt t="254412" x="8286750" y="4165600"/>
          <p14:tracePt t="254420" x="8274050" y="4165600"/>
          <p14:tracePt t="254433" x="8242300" y="4152900"/>
          <p14:tracePt t="254450" x="8210550" y="4133850"/>
          <p14:tracePt t="254466" x="8216900" y="4127500"/>
          <p14:tracePt t="254483" x="8432800" y="4318000"/>
          <p14:tracePt t="254500" x="8680450" y="4660900"/>
          <p14:tracePt t="254516" x="8763000" y="4756150"/>
          <p14:tracePt t="254533" x="8883650" y="4857750"/>
          <p14:tracePt t="254556" x="8883650" y="4883150"/>
          <p14:tracePt t="254566" x="8883650" y="4902200"/>
          <p14:tracePt t="254583" x="8934450" y="4946650"/>
          <p14:tracePt t="254600" x="8997950" y="4984750"/>
          <p14:tracePt t="254616" x="9010650" y="4984750"/>
          <p14:tracePt t="254633" x="9029700" y="4984750"/>
          <p14:tracePt t="254740" x="9023350" y="4959350"/>
          <p14:tracePt t="254749" x="8940800" y="4921250"/>
          <p14:tracePt t="254766" x="8610600" y="4762500"/>
          <p14:tracePt t="254783" x="8102600" y="4673600"/>
          <p14:tracePt t="254800" x="7359650" y="4673600"/>
          <p14:tracePt t="254816" x="6654800" y="4591050"/>
          <p14:tracePt t="254833" x="6165850" y="4540250"/>
          <p14:tracePt t="254850" x="5778500" y="4495800"/>
          <p14:tracePt t="254866" x="5492750" y="4438650"/>
          <p14:tracePt t="254883" x="5194300" y="4394200"/>
          <p14:tracePt t="254900" x="4895850" y="4337050"/>
          <p14:tracePt t="254916" x="4248150" y="4159250"/>
          <p14:tracePt t="254933" x="3810000" y="4025900"/>
          <p14:tracePt t="254950" x="3530600" y="3937000"/>
          <p14:tracePt t="254966" x="3340100" y="3873500"/>
          <p14:tracePt t="254983" x="3232150" y="3790950"/>
          <p14:tracePt t="255000" x="3194050" y="3714750"/>
          <p14:tracePt t="255016" x="3162300" y="3657600"/>
          <p14:tracePt t="255033" x="3136900" y="3587750"/>
          <p14:tracePt t="255050" x="3117850" y="3530600"/>
          <p14:tracePt t="255067" x="3073400" y="3467100"/>
          <p14:tracePt t="255083" x="3035300" y="3409950"/>
          <p14:tracePt t="255100" x="2997200" y="3371850"/>
          <p14:tracePt t="255117" x="2965450" y="3340100"/>
          <p14:tracePt t="255133" x="2959100" y="3340100"/>
          <p14:tracePt t="255150" x="2952750" y="3333750"/>
          <p14:tracePt t="255261" x="2952750" y="3340100"/>
          <p14:tracePt t="255277" x="2952750" y="3371850"/>
          <p14:tracePt t="255285" x="2952750" y="3384550"/>
          <p14:tracePt t="255300" x="2952750" y="3422650"/>
          <p14:tracePt t="255317" x="2952750" y="3460750"/>
          <p14:tracePt t="255333" x="2952750" y="3479800"/>
          <p14:tracePt t="255350" x="2952750" y="3505200"/>
          <p14:tracePt t="255367" x="2952750" y="3524250"/>
          <p14:tracePt t="255383" x="2952750" y="3568700"/>
          <p14:tracePt t="255400" x="2959100" y="3600450"/>
          <p14:tracePt t="255416" x="2959100" y="3632200"/>
          <p14:tracePt t="255433" x="2959100" y="3676650"/>
          <p14:tracePt t="255450" x="2959100" y="3708400"/>
          <p14:tracePt t="255467" x="2959100" y="3733800"/>
          <p14:tracePt t="255483" x="2959100" y="3752850"/>
          <p14:tracePt t="255500" x="2959100" y="3771900"/>
          <p14:tracePt t="255541" x="2959100" y="3778250"/>
          <p14:tracePt t="255549" x="2952750" y="3778250"/>
          <p14:tracePt t="255557" x="2940050" y="3778250"/>
          <p14:tracePt t="255566" x="2895600" y="3778250"/>
          <p14:tracePt t="255583" x="2844800" y="3778250"/>
          <p14:tracePt t="255600" x="2749550" y="3771900"/>
          <p14:tracePt t="255616" x="2616200" y="3727450"/>
          <p14:tracePt t="255633" x="2501900" y="3689350"/>
          <p14:tracePt t="255650" x="2381250" y="3670300"/>
          <p14:tracePt t="255667" x="2273300" y="3657600"/>
          <p14:tracePt t="255683" x="2184400" y="3657600"/>
          <p14:tracePt t="255700" x="2089150" y="3657600"/>
          <p14:tracePt t="255717" x="2006600" y="3657600"/>
          <p14:tracePt t="255733" x="1974850" y="3657600"/>
          <p14:tracePt t="255750" x="1936750" y="3676650"/>
          <p14:tracePt t="255767" x="1905000" y="3702050"/>
          <p14:tracePt t="255783" x="1866900" y="3733800"/>
          <p14:tracePt t="255800" x="1809750" y="3765550"/>
          <p14:tracePt t="255817" x="1797050" y="3784600"/>
          <p14:tracePt t="255833" x="1790700" y="3790950"/>
          <p14:tracePt t="255869" x="1784350" y="3797300"/>
          <p14:tracePt t="255957" x="1828800" y="3797300"/>
          <p14:tracePt t="255965" x="1885950" y="3797300"/>
          <p14:tracePt t="255983" x="2095500" y="3752850"/>
          <p14:tracePt t="256000" x="2355850" y="3740150"/>
          <p14:tracePt t="256017" x="2597150" y="3740150"/>
          <p14:tracePt t="256033" x="2774950" y="3740150"/>
          <p14:tracePt t="256050" x="2933700" y="3835400"/>
          <p14:tracePt t="256067" x="2984500" y="3867150"/>
          <p14:tracePt t="256309" x="2921000" y="3873500"/>
          <p14:tracePt t="256317" x="2781300" y="3867150"/>
          <p14:tracePt t="256333" x="2565400" y="3797300"/>
          <p14:tracePt t="256350" x="2489200" y="3797300"/>
          <p14:tracePt t="256367" x="2413000" y="3810000"/>
          <p14:tracePt t="256383" x="2279650" y="3860800"/>
          <p14:tracePt t="256400" x="2178050" y="3917950"/>
          <p14:tracePt t="256417" x="2159000" y="3930650"/>
          <p14:tracePt t="256433" x="2139950" y="3937000"/>
          <p14:tracePt t="256517" x="2133600" y="3937000"/>
          <p14:tracePt t="256533" x="2127250" y="3937000"/>
          <p14:tracePt t="256557" x="2120900" y="3937000"/>
          <p14:tracePt t="256565" x="2120900" y="3930650"/>
          <p14:tracePt t="256573" x="2120900" y="3924300"/>
          <p14:tracePt t="256583" x="2120900" y="3911600"/>
          <p14:tracePt t="256600" x="2089150" y="3886200"/>
          <p14:tracePt t="256617" x="2051050" y="3860800"/>
          <p14:tracePt t="256633" x="1987550" y="3822700"/>
          <p14:tracePt t="256650" x="1879600" y="3797300"/>
          <p14:tracePt t="256667" x="1822450" y="3784600"/>
          <p14:tracePt t="256683" x="1816100" y="3778250"/>
          <p14:tracePt t="256700" x="1809750" y="3771900"/>
          <p14:tracePt t="256717" x="1790700" y="3765550"/>
          <p14:tracePt t="256797" x="1784350" y="3759200"/>
          <p14:tracePt t="256821" x="1758950" y="3746500"/>
          <p14:tracePt t="256829" x="1752600" y="3740150"/>
          <p14:tracePt t="256845" x="1752600" y="3733800"/>
          <p14:tracePt t="256853" x="1746250" y="3714750"/>
          <p14:tracePt t="256867" x="1733550" y="3702050"/>
          <p14:tracePt t="256883" x="1714500" y="3663950"/>
          <p14:tracePt t="256900" x="1708150" y="3619500"/>
          <p14:tracePt t="256917" x="1708150" y="3556000"/>
          <p14:tracePt t="256934" x="1708150" y="3517900"/>
          <p14:tracePt t="256950" x="1746250" y="3460750"/>
          <p14:tracePt t="256967" x="1809750" y="3409950"/>
          <p14:tracePt t="256984" x="1854200" y="3359150"/>
          <p14:tracePt t="257000" x="1905000" y="3321050"/>
          <p14:tracePt t="257017" x="1936750" y="3302000"/>
          <p14:tracePt t="257034" x="1962150" y="3295650"/>
          <p14:tracePt t="257050" x="1968500" y="3289300"/>
          <p14:tracePt t="257067" x="1987550" y="3289300"/>
          <p14:tracePt t="257084" x="1993900" y="3289300"/>
          <p14:tracePt t="257100" x="2025650" y="3289300"/>
          <p14:tracePt t="257117" x="2057400" y="3308350"/>
          <p14:tracePt t="257134" x="2101850" y="3327400"/>
          <p14:tracePt t="257150" x="2159000" y="3333750"/>
          <p14:tracePt t="257167" x="2222500" y="3333750"/>
          <p14:tracePt t="257184" x="2317750" y="3333750"/>
          <p14:tracePt t="257200" x="2374900" y="3321050"/>
          <p14:tracePt t="257217" x="2451100" y="3302000"/>
          <p14:tracePt t="257234" x="2501900" y="3276600"/>
          <p14:tracePt t="257250" x="2533650" y="3263900"/>
          <p14:tracePt t="257267" x="2559050" y="3257550"/>
          <p14:tracePt t="257284" x="2597150" y="3238500"/>
          <p14:tracePt t="257301" x="2603500" y="3238500"/>
          <p14:tracePt t="257317" x="2616200" y="3238500"/>
          <p14:tracePt t="257334" x="2641600" y="3238500"/>
          <p14:tracePt t="257350" x="2667000" y="3238500"/>
          <p14:tracePt t="257367" x="2717800" y="3225800"/>
          <p14:tracePt t="257384" x="2813050" y="3219450"/>
          <p14:tracePt t="257400" x="2921000" y="3219450"/>
          <p14:tracePt t="257417" x="2997200" y="3219450"/>
          <p14:tracePt t="257434" x="3035300" y="3219450"/>
          <p14:tracePt t="257450" x="3060700" y="3219450"/>
          <p14:tracePt t="257501" x="3067050" y="3232150"/>
          <p14:tracePt t="257509" x="3067050" y="3244850"/>
          <p14:tracePt t="257517" x="3009900" y="3282950"/>
          <p14:tracePt t="257534" x="2806700" y="3359150"/>
          <p14:tracePt t="257550" x="2559050" y="3448050"/>
          <p14:tracePt t="257567" x="2241550" y="3517900"/>
          <p14:tracePt t="257584" x="1873250" y="3575050"/>
          <p14:tracePt t="257600" x="1600200" y="3575050"/>
          <p14:tracePt t="257617" x="1460500" y="3575050"/>
          <p14:tracePt t="257634" x="1409700" y="3575050"/>
          <p14:tracePt t="257650" x="1397000" y="3575050"/>
          <p14:tracePt t="257685" x="1390650" y="3575050"/>
          <p14:tracePt t="257853" x="1403350" y="3575050"/>
          <p14:tracePt t="257869" x="1409700" y="3575050"/>
          <p14:tracePt t="257885" x="1422400" y="3575050"/>
          <p14:tracePt t="257901" x="1428750" y="3575050"/>
          <p14:tracePt t="257909" x="1435100" y="3575050"/>
          <p14:tracePt t="257917" x="1447800" y="3575050"/>
          <p14:tracePt t="257934" x="1492250" y="3575050"/>
          <p14:tracePt t="257951" x="1562100" y="3568700"/>
          <p14:tracePt t="257967" x="1689100" y="3543300"/>
          <p14:tracePt t="257984" x="1866900" y="3517900"/>
          <p14:tracePt t="258000" x="1993900" y="3505200"/>
          <p14:tracePt t="258017" x="2082800" y="3498850"/>
          <p14:tracePt t="258034" x="2165350" y="3498850"/>
          <p14:tracePt t="258050" x="2216150" y="3498850"/>
          <p14:tracePt t="258067" x="2254250" y="3498850"/>
          <p14:tracePt t="258084" x="2298700" y="3498850"/>
          <p14:tracePt t="258100" x="2324100" y="3498850"/>
          <p14:tracePt t="258117" x="2413000" y="3498850"/>
          <p14:tracePt t="258134" x="2501900" y="3486150"/>
          <p14:tracePt t="258150" x="2616200" y="3460750"/>
          <p14:tracePt t="258167" x="2730500" y="3441700"/>
          <p14:tracePt t="258184" x="2895600" y="3390900"/>
          <p14:tracePt t="258201" x="3054350" y="3365500"/>
          <p14:tracePt t="258217" x="3200400" y="3340100"/>
          <p14:tracePt t="258234" x="3314700" y="3314700"/>
          <p14:tracePt t="258251" x="3403600" y="3314700"/>
          <p14:tracePt t="258267" x="3530600" y="3302000"/>
          <p14:tracePt t="258284" x="3689350" y="3302000"/>
          <p14:tracePt t="258301" x="3879850" y="3302000"/>
          <p14:tracePt t="258317" x="4114800" y="3276600"/>
          <p14:tracePt t="258334" x="4216400" y="3276600"/>
          <p14:tracePt t="258350" x="4330700" y="3263900"/>
          <p14:tracePt t="258367" x="4425950" y="3244850"/>
          <p14:tracePt t="258384" x="4533900" y="3244850"/>
          <p14:tracePt t="258400" x="4597400" y="3244850"/>
          <p14:tracePt t="258417" x="4692650" y="3244850"/>
          <p14:tracePt t="258434" x="4781550" y="3244850"/>
          <p14:tracePt t="258451" x="4870450" y="3244850"/>
          <p14:tracePt t="258467" x="4978400" y="3251200"/>
          <p14:tracePt t="258484" x="5080000" y="3282950"/>
          <p14:tracePt t="258501" x="5175250" y="3302000"/>
          <p14:tracePt t="258517" x="5302250" y="3346450"/>
          <p14:tracePt t="258534" x="5327650" y="3352800"/>
          <p14:tracePt t="258551" x="5359400" y="3371850"/>
          <p14:tracePt t="258567" x="5372100" y="3378200"/>
          <p14:tracePt t="258590" x="5378450" y="3390900"/>
          <p14:tracePt t="258613" x="5384800" y="3390900"/>
          <p14:tracePt t="258621" x="5391150" y="3397250"/>
          <p14:tracePt t="258637" x="5391150" y="3403600"/>
          <p14:tracePt t="258653" x="5397500" y="3409950"/>
          <p14:tracePt t="258667" x="5403850" y="3416300"/>
          <p14:tracePt t="258684" x="5422900" y="3416300"/>
          <p14:tracePt t="258701" x="5467350" y="3416300"/>
          <p14:tracePt t="258702" x="5492750" y="3416300"/>
          <p14:tracePt t="258717" x="5568950" y="3416300"/>
          <p14:tracePt t="258734" x="5676900" y="3416300"/>
          <p14:tracePt t="258751" x="5784850" y="3416300"/>
          <p14:tracePt t="258767" x="5880100" y="3416300"/>
          <p14:tracePt t="258784" x="5981700" y="3416300"/>
          <p14:tracePt t="258801" x="6108700" y="3416300"/>
          <p14:tracePt t="258817" x="6248400" y="3416300"/>
          <p14:tracePt t="258834" x="6438900" y="3416300"/>
          <p14:tracePt t="258851" x="6680200" y="3416300"/>
          <p14:tracePt t="258867" x="6889750" y="3416300"/>
          <p14:tracePt t="258884" x="7099300" y="3416300"/>
          <p14:tracePt t="258901" x="7239000" y="3416300"/>
          <p14:tracePt t="258902" x="7308850" y="3416300"/>
          <p14:tracePt t="258917" x="7442200" y="3441700"/>
          <p14:tracePt t="258934" x="7531100" y="3441700"/>
          <p14:tracePt t="258951" x="7600950" y="3441700"/>
          <p14:tracePt t="258968" x="7683500" y="3460750"/>
          <p14:tracePt t="258984" x="7747000" y="3473450"/>
          <p14:tracePt t="259001" x="7791450" y="3486150"/>
          <p14:tracePt t="259017" x="7861300" y="3486150"/>
          <p14:tracePt t="259034" x="7905750" y="3486150"/>
          <p14:tracePt t="259051" x="7931150" y="3486150"/>
          <p14:tracePt t="259067" x="7969250" y="3486150"/>
          <p14:tracePt t="259084" x="8007350" y="3486150"/>
          <p14:tracePt t="259101" x="8039100" y="3486150"/>
          <p14:tracePt t="259117" x="8051800" y="3486150"/>
          <p14:tracePt t="260270" x="8026400" y="3486150"/>
          <p14:tracePt t="260278" x="7931150" y="3486150"/>
          <p14:tracePt t="260286" x="7829550" y="3486150"/>
          <p14:tracePt t="260301" x="7702550" y="3486150"/>
          <p14:tracePt t="260318" x="7004050" y="3486150"/>
          <p14:tracePt t="260334" x="5842000" y="3486150"/>
          <p14:tracePt t="260351" x="4572000" y="3486150"/>
          <p14:tracePt t="260368" x="3340100" y="3486150"/>
          <p14:tracePt t="260384" x="1968500" y="3486150"/>
          <p14:tracePt t="260401" x="876300" y="3486150"/>
          <p14:tracePt t="260418" x="596900" y="3486150"/>
          <p14:tracePt t="260434" x="584200" y="3486150"/>
          <p14:tracePt t="260614" x="590550" y="3486150"/>
          <p14:tracePt t="260622" x="609600" y="3486150"/>
          <p14:tracePt t="260634" x="660400" y="3467100"/>
          <p14:tracePt t="260651" x="768350" y="3454400"/>
          <p14:tracePt t="260668" x="952500" y="3403600"/>
          <p14:tracePt t="260684" x="1079500" y="3365500"/>
          <p14:tracePt t="260701" x="1200150" y="3333750"/>
          <p14:tracePt t="260718" x="1339850" y="3263900"/>
          <p14:tracePt t="260734" x="1441450" y="3232150"/>
          <p14:tracePt t="260751" x="1536700" y="3219450"/>
          <p14:tracePt t="260768" x="1676400" y="3219450"/>
          <p14:tracePt t="260784" x="1936750" y="3219450"/>
          <p14:tracePt t="260801" x="2343150" y="3219450"/>
          <p14:tracePt t="260818" x="2984500" y="3219450"/>
          <p14:tracePt t="260834" x="3549650" y="3219450"/>
          <p14:tracePt t="260851" x="3956050" y="3219450"/>
          <p14:tracePt t="260868" x="4064000" y="3219450"/>
          <p14:tracePt t="260885" x="4083050" y="3225800"/>
          <p14:tracePt t="260902" x="4083050" y="3232150"/>
          <p14:tracePt t="260918" x="4083050" y="3251200"/>
          <p14:tracePt t="260935" x="4083050" y="3295650"/>
          <p14:tracePt t="260951" x="4083050" y="3340100"/>
          <p14:tracePt t="260968" x="4070350" y="3378200"/>
          <p14:tracePt t="260985" x="4019550" y="3448050"/>
          <p14:tracePt t="261001" x="3987800" y="3479800"/>
          <p14:tracePt t="261018" x="3956050" y="3536950"/>
          <p14:tracePt t="261034" x="3930650" y="3594100"/>
          <p14:tracePt t="261051" x="3898900" y="3663950"/>
          <p14:tracePt t="261068" x="3879850" y="3702050"/>
          <p14:tracePt t="261085" x="3879850" y="3740150"/>
          <p14:tracePt t="261101" x="3879850" y="3759200"/>
          <p14:tracePt t="261102" x="3879850" y="3765550"/>
          <p14:tracePt t="261118" x="3879850" y="3771900"/>
          <p14:tracePt t="261142" x="3892550" y="3765550"/>
          <p14:tracePt t="261151" x="3949700" y="3733800"/>
          <p14:tracePt t="261168" x="4057650" y="3632200"/>
          <p14:tracePt t="261184" x="4152900" y="3536950"/>
          <p14:tracePt t="261201" x="4191000" y="3492500"/>
          <p14:tracePt t="261218" x="4197350" y="3473450"/>
          <p14:tracePt t="261234" x="4197350" y="3448050"/>
          <p14:tracePt t="261251" x="4197350" y="3441700"/>
          <p14:tracePt t="261278" x="4197350" y="3435350"/>
          <p14:tracePt t="261294" x="4197350" y="3422650"/>
          <p14:tracePt t="261334" x="4197350" y="3409950"/>
          <p14:tracePt t="261342" x="4184650" y="3409950"/>
          <p14:tracePt t="261351" x="4165600" y="3409950"/>
          <p14:tracePt t="261368" x="4121150" y="3409950"/>
          <p14:tracePt t="261385" x="4076700" y="3422650"/>
          <p14:tracePt t="261401" x="4057650" y="3435350"/>
          <p14:tracePt t="261418" x="4051300" y="3441700"/>
          <p14:tracePt t="261510" x="4051300" y="3448050"/>
          <p14:tracePt t="261534" x="4057650" y="3448050"/>
          <p14:tracePt t="261550" x="4064000" y="3441700"/>
          <p14:tracePt t="261566" x="4083050" y="3422650"/>
          <p14:tracePt t="261582" x="4083050" y="3416300"/>
          <p14:tracePt t="261590" x="4083050" y="3397250"/>
          <p14:tracePt t="261602" x="4083050" y="3384550"/>
          <p14:tracePt t="261618" x="4083050" y="3378200"/>
          <p14:tracePt t="261694" x="4083050" y="3365500"/>
          <p14:tracePt t="261710" x="4044950" y="3371850"/>
          <p14:tracePt t="261718" x="4038600" y="3378200"/>
          <p14:tracePt t="261735" x="4013200" y="3384550"/>
          <p14:tracePt t="261751" x="3994150" y="3397250"/>
          <p14:tracePt t="261774" x="3987800" y="3397250"/>
          <p14:tracePt t="261886" x="3981450" y="3403600"/>
          <p14:tracePt t="262014" x="3975100" y="3409950"/>
          <p14:tracePt t="262038" x="3968750" y="3416300"/>
          <p14:tracePt t="262046" x="3956050" y="3416300"/>
          <p14:tracePt t="262054" x="3949700" y="3422650"/>
          <p14:tracePt t="262070" x="3937000" y="3422650"/>
          <p14:tracePt t="262085" x="3930650" y="3422650"/>
          <p14:tracePt t="262102" x="3898900" y="3422650"/>
          <p14:tracePt t="262103" x="3879850" y="3422650"/>
          <p14:tracePt t="262118" x="3822700" y="3422650"/>
          <p14:tracePt t="262135" x="3759200" y="3422650"/>
          <p14:tracePt t="262151" x="3714750" y="3422650"/>
          <p14:tracePt t="262168" x="3689350" y="3416300"/>
          <p14:tracePt t="262185" x="3670300" y="3416300"/>
          <p14:tracePt t="262238" x="3663950" y="3416300"/>
          <p14:tracePt t="262462" x="3663950" y="3422650"/>
          <p14:tracePt t="262494" x="3670300" y="3429000"/>
          <p14:tracePt t="262510" x="3689350" y="3429000"/>
          <p14:tracePt t="262518" x="3695700" y="3429000"/>
          <p14:tracePt t="262526" x="3702050" y="3435350"/>
          <p14:tracePt t="262535" x="3708400" y="3441700"/>
          <p14:tracePt t="262558" x="3714750" y="3441700"/>
          <p14:tracePt t="262568" x="3733800" y="3454400"/>
          <p14:tracePt t="262585" x="3740150" y="3460750"/>
          <p14:tracePt t="262602" x="3759200" y="3467100"/>
          <p14:tracePt t="262618" x="3778250" y="3486150"/>
          <p14:tracePt t="262635" x="3784600" y="3492500"/>
          <p14:tracePt t="262702" x="3778250" y="3511550"/>
          <p14:tracePt t="262726" x="3778250" y="3517900"/>
          <p14:tracePt t="263015" x="3778250" y="3524250"/>
          <p14:tracePt t="263030" x="3784600" y="3543300"/>
          <p14:tracePt t="263182" x="3784600" y="3530600"/>
          <p14:tracePt t="263198" x="3784600" y="3524250"/>
          <p14:tracePt t="263206" x="3790950" y="3517900"/>
          <p14:tracePt t="264031" x="3790950" y="3498850"/>
          <p14:tracePt t="264039" x="3797300" y="3492500"/>
          <p14:tracePt t="264052" x="3822700" y="3486150"/>
          <p14:tracePt t="264068" x="3867150" y="3486150"/>
          <p14:tracePt t="264085" x="3956050" y="3486150"/>
          <p14:tracePt t="264102" x="4083050" y="3486150"/>
          <p14:tracePt t="264102" x="4152900" y="3486150"/>
          <p14:tracePt t="264119" x="4292600" y="3486150"/>
          <p14:tracePt t="264135" x="4375150" y="3486150"/>
          <p14:tracePt t="264152" x="4445000" y="3486150"/>
          <p14:tracePt t="264168" x="4457700" y="3486150"/>
          <p14:tracePt t="264185" x="4489450" y="3486150"/>
          <p14:tracePt t="264202" x="4521200" y="3486150"/>
          <p14:tracePt t="264219" x="4546600" y="3486150"/>
          <p14:tracePt t="264235" x="4591050" y="3486150"/>
          <p14:tracePt t="264252" x="4654550" y="3486150"/>
          <p14:tracePt t="264269" x="4711700" y="3486150"/>
          <p14:tracePt t="264285" x="4768850" y="3486150"/>
          <p14:tracePt t="264302" x="4826000" y="3473450"/>
          <p14:tracePt t="264319" x="4908550" y="3467100"/>
          <p14:tracePt t="264335" x="4953000" y="3448050"/>
          <p14:tracePt t="264352" x="4978400" y="3448050"/>
          <p14:tracePt t="264369" x="5010150" y="3448050"/>
          <p14:tracePt t="264385" x="5067300" y="3435350"/>
          <p14:tracePt t="264402" x="5111750" y="3429000"/>
          <p14:tracePt t="264419" x="5168900" y="3429000"/>
          <p14:tracePt t="264435" x="5226050" y="3416300"/>
          <p14:tracePt t="264452" x="5270500" y="3403600"/>
          <p14:tracePt t="264471" x="5276850" y="3403600"/>
          <p14:tracePt t="264485" x="5295900" y="3403600"/>
          <p14:tracePt t="264502" x="5302250" y="3403600"/>
          <p14:tracePt t="264519" x="5314950" y="3403600"/>
          <p14:tracePt t="264535" x="5334000" y="3403600"/>
          <p14:tracePt t="264552" x="5340350" y="3403600"/>
          <p14:tracePt t="264655" x="5346700" y="3409950"/>
          <p14:tracePt t="264743" x="5346700" y="3416300"/>
          <p14:tracePt t="264751" x="5346700" y="3422650"/>
          <p14:tracePt t="264783" x="5346700" y="3441700"/>
          <p14:tracePt t="265071" x="5334000" y="3441700"/>
          <p14:tracePt t="265080" x="5327650" y="3448050"/>
          <p14:tracePt t="265095" x="5321300" y="3473450"/>
          <p14:tracePt t="265279" x="5314950" y="3479800"/>
          <p14:tracePt t="265287" x="5308600" y="3479800"/>
          <p14:tracePt t="265302" x="5302250" y="3479800"/>
          <p14:tracePt t="265319" x="5257800" y="3441700"/>
          <p14:tracePt t="265335" x="5238750" y="3429000"/>
          <p14:tracePt t="265352" x="5226050" y="3416300"/>
          <p14:tracePt t="265369" x="5219700" y="3416300"/>
          <p14:tracePt t="265386" x="5213350" y="3416300"/>
          <p14:tracePt t="265415" x="5194300" y="3416300"/>
          <p14:tracePt t="265423" x="5187950" y="3416300"/>
          <p14:tracePt t="265439" x="5181600" y="3429000"/>
          <p14:tracePt t="265455" x="5168900" y="3448050"/>
          <p14:tracePt t="265469" x="5162550" y="3454400"/>
          <p14:tracePt t="265486" x="5137150" y="3498850"/>
          <p14:tracePt t="265487" x="5130800" y="3517900"/>
          <p14:tracePt t="265502" x="5118100" y="3536950"/>
          <p14:tracePt t="265519" x="5086350" y="3600450"/>
          <p14:tracePt t="265536" x="5073650" y="3619500"/>
          <p14:tracePt t="265599" x="5067300" y="3625850"/>
          <p14:tracePt t="265615" x="5060950" y="3625850"/>
          <p14:tracePt t="265631" x="5054600" y="3625850"/>
          <p14:tracePt t="265647" x="5048250" y="3625850"/>
          <p14:tracePt t="265671" x="5029200" y="3625850"/>
          <p14:tracePt t="265687" x="5022850" y="3625850"/>
          <p14:tracePt t="265695" x="5016500" y="3619500"/>
          <p14:tracePt t="265703" x="5010150" y="3613150"/>
          <p14:tracePt t="265719" x="4997450" y="3600450"/>
          <p14:tracePt t="265736" x="4978400" y="3587750"/>
          <p14:tracePt t="265752" x="4959350" y="3562350"/>
          <p14:tracePt t="265769" x="4959350" y="3549650"/>
          <p14:tracePt t="265786" x="4940300" y="3530600"/>
          <p14:tracePt t="265815" x="4940300" y="3524250"/>
          <p14:tracePt t="265831" x="4965700" y="3511550"/>
          <p14:tracePt t="265839" x="4972050" y="3511550"/>
          <p14:tracePt t="265852" x="4991100" y="3498850"/>
          <p14:tracePt t="265869" x="5029200" y="3486150"/>
          <p14:tracePt t="265886" x="5054600" y="3479800"/>
          <p14:tracePt t="265902" x="5060950" y="3473450"/>
          <p14:tracePt t="265967" x="5067300" y="3473450"/>
          <p14:tracePt t="265975" x="5073650" y="3473450"/>
          <p14:tracePt t="265986" x="5073650" y="3479800"/>
          <p14:tracePt t="266002" x="5080000" y="3486150"/>
          <p14:tracePt t="266223" x="5105400" y="3486150"/>
          <p14:tracePt t="266247" x="5111750" y="3486150"/>
          <p14:tracePt t="266271" x="5118100" y="3479800"/>
          <p14:tracePt t="266287" x="5130800" y="3479800"/>
          <p14:tracePt t="266304" x="5137150" y="3479800"/>
          <p14:tracePt t="266319" x="5143500" y="3479800"/>
          <p14:tracePt t="266351" x="5162550" y="3486150"/>
          <p14:tracePt t="266391" x="5162550" y="3498850"/>
          <p14:tracePt t="266399" x="5162550" y="3505200"/>
          <p14:tracePt t="266407" x="5162550" y="3517900"/>
          <p14:tracePt t="266423" x="5162550" y="3524250"/>
          <p14:tracePt t="266927" x="5168900" y="3517900"/>
          <p14:tracePt t="266935" x="5175250" y="3511550"/>
          <p14:tracePt t="267191" x="5175250" y="3505200"/>
          <p14:tracePt t="267199" x="5181600" y="3486150"/>
          <p14:tracePt t="267223" x="5181600" y="3479800"/>
          <p14:tracePt t="267239" x="5181600" y="3467100"/>
          <p14:tracePt t="267248" x="5181600" y="3454400"/>
          <p14:tracePt t="267255" x="5187950" y="3448050"/>
          <p14:tracePt t="267279" x="5187950" y="3441700"/>
          <p14:tracePt t="267287" x="5194300" y="3435350"/>
          <p14:tracePt t="267302" x="5194300" y="3429000"/>
          <p14:tracePt t="267319" x="5219700" y="3403600"/>
          <p14:tracePt t="267336" x="5238750" y="3378200"/>
          <p14:tracePt t="267688" x="5232400" y="3397250"/>
          <p14:tracePt t="267695" x="5232400" y="3403600"/>
          <p14:tracePt t="267704" x="5219700" y="3422650"/>
          <p14:tracePt t="267720" x="5213350" y="3429000"/>
          <p14:tracePt t="267736" x="5200650" y="3441700"/>
          <p14:tracePt t="267753" x="5194300" y="3460750"/>
          <p14:tracePt t="267776" x="5187950" y="3467100"/>
          <p14:tracePt t="267786" x="5168900" y="3479800"/>
          <p14:tracePt t="267803" x="5162550" y="3492500"/>
          <p14:tracePt t="267819" x="5137150" y="3498850"/>
          <p14:tracePt t="267836" x="5130800" y="3505200"/>
          <p14:tracePt t="267853" x="5124450" y="3511550"/>
          <p14:tracePt t="267872" x="5111750" y="3511550"/>
          <p14:tracePt t="267935" x="5099050" y="3511550"/>
          <p14:tracePt t="267952" x="5092700" y="3511550"/>
          <p14:tracePt t="267968" x="5080000" y="3511550"/>
          <p14:tracePt t="267976" x="5060950" y="3505200"/>
          <p14:tracePt t="267991" x="5054600" y="3486150"/>
          <p14:tracePt t="268007" x="5041900" y="3479800"/>
          <p14:tracePt t="268104" x="5029200" y="3479800"/>
          <p14:tracePt t="268112" x="5022850" y="3479800"/>
          <p14:tracePt t="268128" x="4997450" y="3492500"/>
          <p14:tracePt t="268143" x="4978400" y="3505200"/>
          <p14:tracePt t="268153" x="4959350" y="3524250"/>
          <p14:tracePt t="268169" x="4946650" y="3543300"/>
          <p14:tracePt t="268186" x="4940300" y="3549650"/>
          <p14:tracePt t="268336" x="4972050" y="3543300"/>
          <p14:tracePt t="268344" x="5010150" y="3517900"/>
          <p14:tracePt t="268353" x="5029200" y="3511550"/>
          <p14:tracePt t="268369" x="5086350" y="3479800"/>
          <p14:tracePt t="268386" x="5124450" y="3467100"/>
          <p14:tracePt t="268403" x="5156200" y="3454400"/>
          <p14:tracePt t="268419" x="5162550" y="3448050"/>
          <p14:tracePt t="268640" x="5156200" y="3441700"/>
          <p14:tracePt t="268680" x="5149850" y="3441700"/>
          <p14:tracePt t="268688" x="5137150" y="3435350"/>
          <p14:tracePt t="268703" x="5130800" y="3435350"/>
          <p14:tracePt t="268720" x="5118100" y="3422650"/>
          <p14:tracePt t="268736" x="5105400" y="3416300"/>
          <p14:tracePt t="268753" x="5092700" y="3409950"/>
          <p14:tracePt t="268944" x="5099050" y="3403600"/>
          <p14:tracePt t="268976" x="5099050" y="3397250"/>
          <p14:tracePt t="268992" x="5105400" y="3390900"/>
          <p14:tracePt t="269000" x="5105400" y="3378200"/>
          <p14:tracePt t="269008" x="5111750" y="3371850"/>
          <p14:tracePt t="269024" x="5118100" y="3371850"/>
          <p14:tracePt t="269036" x="5124450" y="3365500"/>
          <p14:tracePt t="269053" x="5149850" y="3359150"/>
          <p14:tracePt t="269070" x="5168900" y="3346450"/>
          <p14:tracePt t="269086" x="5194300" y="3321050"/>
          <p14:tracePt t="269103" x="5213350" y="3314700"/>
          <p14:tracePt t="269120" x="5264150" y="3289300"/>
          <p14:tracePt t="269137" x="5289550" y="3282950"/>
          <p14:tracePt t="269153" x="5321300" y="3276600"/>
          <p14:tracePt t="269170" x="5327650" y="3276600"/>
          <p14:tracePt t="269186" x="5353050" y="3276600"/>
          <p14:tracePt t="269203" x="5378450" y="3276600"/>
          <p14:tracePt t="269220" x="5397500" y="3276600"/>
          <p14:tracePt t="269236" x="5410200" y="3276600"/>
          <p14:tracePt t="269253" x="5416550" y="3276600"/>
          <p14:tracePt t="269280" x="5429250" y="3276600"/>
          <p14:tracePt t="269336" x="5435600" y="3276600"/>
          <p14:tracePt t="269352" x="5435600" y="3282950"/>
          <p14:tracePt t="269368" x="5435600" y="3289300"/>
          <p14:tracePt t="269376" x="5435600" y="3295650"/>
          <p14:tracePt t="269392" x="5429250" y="3327400"/>
          <p14:tracePt t="269408" x="5410200" y="3333750"/>
          <p14:tracePt t="269420" x="5403850" y="3333750"/>
          <p14:tracePt t="269436" x="5359400" y="3333750"/>
          <p14:tracePt t="269453" x="5314950" y="3333750"/>
          <p14:tracePt t="269470" x="5270500" y="3333750"/>
          <p14:tracePt t="269486" x="5226050" y="3321050"/>
          <p14:tracePt t="269503" x="5162550" y="3289300"/>
          <p14:tracePt t="269520" x="5130800" y="3257550"/>
          <p14:tracePt t="269536" x="5124450" y="3251200"/>
          <p14:tracePt t="269553" x="5124450" y="3244850"/>
          <p14:tracePt t="269856" x="5137150" y="3263900"/>
          <p14:tracePt t="269872" x="5175250" y="3270250"/>
          <p14:tracePt t="269880" x="5194300" y="3282950"/>
          <p14:tracePt t="269888" x="5232400" y="3282950"/>
          <p14:tracePt t="269903" x="5283200" y="3295650"/>
          <p14:tracePt t="269920" x="5416550" y="3295650"/>
          <p14:tracePt t="269937" x="5461000" y="3295650"/>
          <p14:tracePt t="269954" x="5473700" y="3295650"/>
          <p14:tracePt t="269970" x="5480050" y="3295650"/>
          <p14:tracePt t="269987" x="5499100" y="3295650"/>
          <p14:tracePt t="270024" x="5505450" y="3295650"/>
          <p14:tracePt t="270040" x="5511800" y="3295650"/>
          <p14:tracePt t="270056" x="5537200" y="3295650"/>
          <p14:tracePt t="270064" x="5556250" y="3295650"/>
          <p14:tracePt t="270072" x="5581650" y="3302000"/>
          <p14:tracePt t="270087" x="5613400" y="3314700"/>
          <p14:tracePt t="270103" x="5721350" y="3333750"/>
          <p14:tracePt t="270104" x="5816600" y="3346450"/>
          <p14:tracePt t="270120" x="5937250" y="3346450"/>
          <p14:tracePt t="270137" x="6045200" y="3346450"/>
          <p14:tracePt t="270153" x="6076950" y="3346450"/>
          <p14:tracePt t="270170" x="6083300" y="3352800"/>
          <p14:tracePt t="270187" x="6089650" y="3352800"/>
          <p14:tracePt t="270203" x="6108700" y="3352800"/>
          <p14:tracePt t="270220" x="6115050" y="3352800"/>
          <p14:tracePt t="270237" x="6121400" y="3352800"/>
          <p14:tracePt t="270253" x="6146800" y="3352800"/>
          <p14:tracePt t="270270" x="6153150" y="3352800"/>
          <p14:tracePt t="270287" x="6159500" y="3352800"/>
          <p14:tracePt t="270303" x="6165850" y="3352800"/>
          <p14:tracePt t="270320" x="6203950" y="3352800"/>
          <p14:tracePt t="270337" x="6216650" y="3333750"/>
          <p14:tracePt t="270354" x="6242050" y="3333750"/>
          <p14:tracePt t="270370" x="6273800" y="3321050"/>
          <p14:tracePt t="270387" x="6286500" y="3321050"/>
          <p14:tracePt t="270403" x="6356350" y="3321050"/>
          <p14:tracePt t="270420" x="6413500" y="3321050"/>
          <p14:tracePt t="270437" x="6464300" y="3321050"/>
          <p14:tracePt t="270453" x="6502400" y="3321050"/>
          <p14:tracePt t="270470" x="6508750" y="3321050"/>
          <p14:tracePt t="270488" x="6515100" y="3321050"/>
          <p14:tracePt t="270503" x="6527800" y="3321050"/>
          <p14:tracePt t="270520" x="6546850" y="3321050"/>
          <p14:tracePt t="270537" x="6591300" y="3321050"/>
          <p14:tracePt t="270553" x="6616700" y="3321050"/>
          <p14:tracePt t="270570" x="6629400" y="3321050"/>
          <p14:tracePt t="270800" x="6635750" y="3327400"/>
          <p14:tracePt t="270816" x="6635750" y="3346450"/>
          <p14:tracePt t="270824" x="6635750" y="3352800"/>
          <p14:tracePt t="270837" x="6616700" y="3378200"/>
          <p14:tracePt t="270853" x="6604000" y="3416300"/>
          <p14:tracePt t="270870" x="6565900" y="3454400"/>
          <p14:tracePt t="270887" x="6546850" y="3479800"/>
          <p14:tracePt t="270903" x="6534150" y="3486150"/>
          <p14:tracePt t="270920" x="6502400" y="3498850"/>
          <p14:tracePt t="270937" x="6483350" y="3517900"/>
          <p14:tracePt t="270953" x="6451600" y="3530600"/>
          <p14:tracePt t="270970" x="6407150" y="3562350"/>
          <p14:tracePt t="270987" x="6381750" y="3568700"/>
          <p14:tracePt t="271003" x="6369050" y="3575050"/>
          <p14:tracePt t="271024" x="6362700" y="3575050"/>
          <p14:tracePt t="271056" x="6343650" y="3575050"/>
          <p14:tracePt t="271080" x="6337300" y="3575050"/>
          <p14:tracePt t="271120" x="6330950" y="3575050"/>
          <p14:tracePt t="271152" x="6324600" y="3575050"/>
          <p14:tracePt t="271160" x="6324600" y="3568700"/>
          <p14:tracePt t="271176" x="6324600" y="3562350"/>
          <p14:tracePt t="271187" x="6324600" y="3556000"/>
          <p14:tracePt t="271203" x="6350000" y="3511550"/>
          <p14:tracePt t="271220" x="6381750" y="3473450"/>
          <p14:tracePt t="271237" x="6400800" y="3460750"/>
          <p14:tracePt t="271253" x="6413500" y="3441700"/>
          <p14:tracePt t="271401" x="6413500" y="3435350"/>
          <p14:tracePt t="271416" x="6407150" y="3435350"/>
          <p14:tracePt t="271424" x="6369050" y="3448050"/>
          <p14:tracePt t="271437" x="6362700" y="3454400"/>
          <p14:tracePt t="271454" x="6350000" y="3473450"/>
          <p14:tracePt t="271470" x="6343650" y="3479800"/>
          <p14:tracePt t="271487" x="6337300" y="3486150"/>
          <p14:tracePt t="271616" x="6337300" y="3479800"/>
          <p14:tracePt t="271624" x="6337300" y="3460750"/>
          <p14:tracePt t="271637" x="6343650" y="3454400"/>
          <p14:tracePt t="271654" x="6350000" y="3435350"/>
          <p14:tracePt t="271670" x="6356350" y="3429000"/>
          <p14:tracePt t="271736" x="6356350" y="3422650"/>
          <p14:tracePt t="271744" x="6350000" y="3422650"/>
          <p14:tracePt t="271760" x="6343650" y="3422650"/>
          <p14:tracePt t="271993" x="6324600" y="3422650"/>
          <p14:tracePt t="272009" x="6318250" y="3429000"/>
          <p14:tracePt t="272065" x="6305550" y="3429000"/>
          <p14:tracePt t="272073" x="6299200" y="3429000"/>
          <p14:tracePt t="272087" x="6273800" y="3429000"/>
          <p14:tracePt t="272104" x="6248400" y="3409950"/>
          <p14:tracePt t="272120" x="6223000" y="3378200"/>
          <p14:tracePt t="272137" x="6210300" y="3365500"/>
          <p14:tracePt t="272154" x="6184900" y="3359150"/>
          <p14:tracePt t="272170" x="6134100" y="3346450"/>
          <p14:tracePt t="272187" x="6051550" y="3340100"/>
          <p14:tracePt t="272204" x="5994400" y="3340100"/>
          <p14:tracePt t="272220" x="5930900" y="3340100"/>
          <p14:tracePt t="272237" x="5861050" y="3340100"/>
          <p14:tracePt t="272254" x="5816600" y="3340100"/>
          <p14:tracePt t="272271" x="5797550" y="3340100"/>
          <p14:tracePt t="272287" x="5772150" y="3340100"/>
          <p14:tracePt t="272304" x="5759450" y="3340100"/>
          <p14:tracePt t="272320" x="5734050" y="3340100"/>
          <p14:tracePt t="272337" x="5721350" y="3340100"/>
          <p14:tracePt t="272354" x="5702300" y="3340100"/>
          <p14:tracePt t="272370" x="5695950" y="3340100"/>
          <p14:tracePt t="272473" x="5689600" y="3340100"/>
          <p14:tracePt t="272481" x="5689600" y="3346450"/>
          <p14:tracePt t="272496" x="5689600" y="3365500"/>
          <p14:tracePt t="272513" x="5689600" y="3378200"/>
          <p14:tracePt t="272521" x="5689600" y="3397250"/>
          <p14:tracePt t="272537" x="5695950" y="3403600"/>
          <p14:tracePt t="272554" x="5715000" y="3429000"/>
          <p14:tracePt t="272571" x="5727700" y="3435350"/>
          <p14:tracePt t="272588" x="5734050" y="3435350"/>
          <p14:tracePt t="272604" x="5746750" y="3435350"/>
          <p14:tracePt t="272621" x="5765800" y="3435350"/>
          <p14:tracePt t="272637" x="5772150" y="3435350"/>
          <p14:tracePt t="272654" x="5797550" y="3435350"/>
          <p14:tracePt t="272671" x="5816600" y="3422650"/>
          <p14:tracePt t="272687" x="5861050" y="3416300"/>
          <p14:tracePt t="272704" x="5905500" y="3409950"/>
          <p14:tracePt t="272721" x="5988050" y="3409950"/>
          <p14:tracePt t="272737" x="6057900" y="3384550"/>
          <p14:tracePt t="272754" x="6127750" y="3378200"/>
          <p14:tracePt t="272771" x="6153150" y="3378200"/>
          <p14:tracePt t="272788" x="6172200" y="3371850"/>
          <p14:tracePt t="272804" x="6178550" y="3371850"/>
          <p14:tracePt t="272821" x="6191250" y="3359150"/>
          <p14:tracePt t="272865" x="6197600" y="3352800"/>
          <p14:tracePt t="273321" x="6210300" y="3340100"/>
          <p14:tracePt t="273329" x="6223000" y="3340100"/>
          <p14:tracePt t="273338" x="6248400" y="3327400"/>
          <p14:tracePt t="273354" x="6330950" y="3295650"/>
          <p14:tracePt t="273371" x="6407150" y="3289300"/>
          <p14:tracePt t="273387" x="6534150" y="3276600"/>
          <p14:tracePt t="273404" x="6661150" y="3263900"/>
          <p14:tracePt t="273421" x="6788150" y="3263900"/>
          <p14:tracePt t="273437" x="6915150" y="3263900"/>
          <p14:tracePt t="273454" x="6991350" y="3263900"/>
          <p14:tracePt t="273471" x="7073900" y="3270250"/>
          <p14:tracePt t="273487" x="7150100" y="3270250"/>
          <p14:tracePt t="273504" x="7245350" y="3289300"/>
          <p14:tracePt t="273521" x="7404100" y="3302000"/>
          <p14:tracePt t="273537" x="7473950" y="3308350"/>
          <p14:tracePt t="273554" x="7499350" y="3321050"/>
          <p14:tracePt t="273571" x="7531100" y="3321050"/>
          <p14:tracePt t="273587" x="7575550" y="3340100"/>
          <p14:tracePt t="273604" x="7581900" y="3340100"/>
          <p14:tracePt t="273621" x="7626350" y="3346450"/>
          <p14:tracePt t="273641" x="7645400" y="3346450"/>
          <p14:tracePt t="273657" x="7651750" y="3352800"/>
          <p14:tracePt t="273671" x="7658100" y="3352800"/>
          <p14:tracePt t="273687" x="7689850" y="3359150"/>
          <p14:tracePt t="273704" x="7696200" y="3359150"/>
          <p14:tracePt t="273721" x="7721600" y="3378200"/>
          <p14:tracePt t="273737" x="7734300" y="3378200"/>
          <p14:tracePt t="273754" x="7740650" y="3378200"/>
          <p14:tracePt t="273771" x="7753350" y="3384550"/>
          <p14:tracePt t="273833" x="7766050" y="3384550"/>
          <p14:tracePt t="273849" x="7772400" y="3378200"/>
          <p14:tracePt t="273857" x="7772400" y="3371850"/>
          <p14:tracePt t="273871" x="7772400" y="3352800"/>
          <p14:tracePt t="273887" x="7772400" y="3308350"/>
          <p14:tracePt t="273904" x="7772400" y="3295650"/>
          <p14:tracePt t="273921" x="7766050" y="3251200"/>
          <p14:tracePt t="273937" x="7759700" y="3244850"/>
          <p14:tracePt t="273954" x="7740650" y="3244850"/>
          <p14:tracePt t="273971" x="7734300" y="3244850"/>
          <p14:tracePt t="273987" x="7721600" y="3244850"/>
          <p14:tracePt t="274004" x="7689850" y="3244850"/>
          <p14:tracePt t="274021" x="7632700" y="3244850"/>
          <p14:tracePt t="274038" x="7562850" y="3270250"/>
          <p14:tracePt t="274054" x="7518400" y="3289300"/>
          <p14:tracePt t="274071" x="7448550" y="3308350"/>
          <p14:tracePt t="274088" x="7372350" y="3308350"/>
          <p14:tracePt t="274104" x="7302500" y="3308350"/>
          <p14:tracePt t="274121" x="7194550" y="3308350"/>
          <p14:tracePt t="274138" x="7131050" y="3321050"/>
          <p14:tracePt t="274154" x="7105650" y="3327400"/>
          <p14:tracePt t="274171" x="7099300" y="3327400"/>
          <p14:tracePt t="274188" x="7080250" y="3333750"/>
          <p14:tracePt t="274204" x="7061200" y="3359150"/>
          <p14:tracePt t="274221" x="7054850" y="3384550"/>
          <p14:tracePt t="274238" x="7054850" y="3409950"/>
          <p14:tracePt t="274254" x="7054850" y="3429000"/>
          <p14:tracePt t="274271" x="7054850" y="3441700"/>
          <p14:tracePt t="274313" x="7054850" y="3448050"/>
          <p14:tracePt t="274321" x="7054850" y="3454400"/>
          <p14:tracePt t="274337" x="7067550" y="3467100"/>
          <p14:tracePt t="274345" x="7080250" y="3479800"/>
          <p14:tracePt t="274354" x="7092950" y="3479800"/>
          <p14:tracePt t="274371" x="7143750" y="3498850"/>
          <p14:tracePt t="274388" x="7213600" y="3536950"/>
          <p14:tracePt t="274404" x="7283450" y="3568700"/>
          <p14:tracePt t="274421" x="7340600" y="3587750"/>
          <p14:tracePt t="274438" x="7397750" y="3600450"/>
          <p14:tracePt t="274454" x="7442200" y="3600450"/>
          <p14:tracePt t="274471" x="7454900" y="3600450"/>
          <p14:tracePt t="274488" x="7480300" y="3600450"/>
          <p14:tracePt t="274489" x="7486650" y="3600450"/>
          <p14:tracePt t="274504" x="7493000" y="3600450"/>
          <p14:tracePt t="274521" x="7524750" y="3600450"/>
          <p14:tracePt t="274538" x="7543800" y="3594100"/>
          <p14:tracePt t="274554" x="7569200" y="3568700"/>
          <p14:tracePt t="274571" x="7581900" y="3556000"/>
          <p14:tracePt t="274588" x="7620000" y="3524250"/>
          <p14:tracePt t="274604" x="7651750" y="3511550"/>
          <p14:tracePt t="274621" x="7677150" y="3486150"/>
          <p14:tracePt t="274638" x="7696200" y="3479800"/>
          <p14:tracePt t="274657" x="7702550" y="3467100"/>
          <p14:tracePt t="275602" x="7683500" y="3467100"/>
          <p14:tracePt t="275609" x="7613650" y="3498850"/>
          <p14:tracePt t="275621" x="7518400" y="3536950"/>
          <p14:tracePt t="275638" x="7194550" y="3670300"/>
          <p14:tracePt t="275654" x="6623050" y="3841750"/>
          <p14:tracePt t="275671" x="5568950" y="3962400"/>
          <p14:tracePt t="275688" x="4521200" y="4083050"/>
          <p14:tracePt t="275704" x="3740150" y="4083050"/>
          <p14:tracePt t="275721" x="3181350" y="4083050"/>
          <p14:tracePt t="275738" x="3098800" y="4083050"/>
          <p14:tracePt t="275755" x="3092450" y="4076700"/>
          <p14:tracePt t="275889" x="3086100" y="4076700"/>
          <p14:tracePt t="275897" x="3060700" y="4070350"/>
          <p14:tracePt t="275905" x="3041650" y="4064000"/>
          <p14:tracePt t="275921" x="2933700" y="4025900"/>
          <p14:tracePt t="275938" x="2806700" y="4025900"/>
          <p14:tracePt t="275955" x="2628900" y="4013200"/>
          <p14:tracePt t="275972" x="2520950" y="4000500"/>
          <p14:tracePt t="275988" x="2463800" y="3975100"/>
          <p14:tracePt t="276005" x="2444750" y="3962400"/>
          <p14:tracePt t="276021" x="2438400" y="3956050"/>
          <p14:tracePt t="276038" x="2425700" y="3949700"/>
          <p14:tracePt t="276055" x="2425700" y="3943350"/>
          <p14:tracePt t="276071" x="2425700" y="3917950"/>
          <p14:tracePt t="276088" x="2444750" y="3892550"/>
          <p14:tracePt t="276105" x="2501900" y="3860800"/>
          <p14:tracePt t="276121" x="2724150" y="3816350"/>
          <p14:tracePt t="276138" x="2921000" y="3771900"/>
          <p14:tracePt t="276155" x="3105150" y="3746500"/>
          <p14:tracePt t="276171" x="3232150" y="3740150"/>
          <p14:tracePt t="276188" x="3333750" y="3714750"/>
          <p14:tracePt t="276204" x="3378200" y="3708400"/>
          <p14:tracePt t="276221" x="3397250" y="3708400"/>
          <p14:tracePt t="276238" x="3416300" y="3708400"/>
          <p14:tracePt t="276255" x="3429000" y="3708400"/>
          <p14:tracePt t="276272" x="3435350" y="3708400"/>
          <p14:tracePt t="276288" x="3448050" y="3714750"/>
          <p14:tracePt t="276305" x="3454400" y="3714750"/>
          <p14:tracePt t="276322" x="3498850" y="3733800"/>
          <p14:tracePt t="276338" x="3524250" y="3746500"/>
          <p14:tracePt t="276355" x="3556000" y="3746500"/>
          <p14:tracePt t="276371" x="3587750" y="3759200"/>
          <p14:tracePt t="276388" x="3632200" y="3759200"/>
          <p14:tracePt t="276405" x="3663950" y="3759200"/>
          <p14:tracePt t="276421" x="3721100" y="3759200"/>
          <p14:tracePt t="276438" x="3733800" y="3759200"/>
          <p14:tracePt t="276455" x="3765550" y="3759200"/>
          <p14:tracePt t="276472" x="3797300" y="3759200"/>
          <p14:tracePt t="276488" x="3829050" y="3765550"/>
          <p14:tracePt t="276505" x="3873500" y="3765550"/>
          <p14:tracePt t="276521" x="3924300" y="3771900"/>
          <p14:tracePt t="276538" x="3937000" y="3771900"/>
          <p14:tracePt t="276555" x="3962400" y="3771900"/>
          <p14:tracePt t="276577" x="3968750" y="3771900"/>
          <p14:tracePt t="276778" x="3962400" y="3771900"/>
          <p14:tracePt t="276818" x="3956050" y="3771900"/>
          <p14:tracePt t="276826" x="3949700" y="3784600"/>
          <p14:tracePt t="276838" x="3949700" y="3790950"/>
          <p14:tracePt t="276858" x="3949700" y="3797300"/>
          <p14:tracePt t="277938" x="3937000" y="3803650"/>
          <p14:tracePt t="277962" x="3930650" y="3803650"/>
          <p14:tracePt t="277972" x="3924300" y="3803650"/>
          <p14:tracePt t="277994" x="3917950" y="3803650"/>
          <p14:tracePt t="278018" x="3892550" y="3810000"/>
          <p14:tracePt t="278482" x="3886200" y="3822700"/>
          <p14:tracePt t="278882" x="3886200" y="3829050"/>
          <p14:tracePt t="279018" x="3886200" y="3835400"/>
          <p14:tracePt t="279034" x="3886200" y="3841750"/>
          <p14:tracePt t="279074" x="3892550" y="3848100"/>
          <p14:tracePt t="279170" x="3898900" y="3848100"/>
          <p14:tracePt t="279763" x="3924300" y="3848100"/>
          <p14:tracePt t="279770" x="3962400" y="3848100"/>
          <p14:tracePt t="279789" x="4102100" y="3848100"/>
          <p14:tracePt t="279805" x="4343400" y="3841750"/>
          <p14:tracePt t="279822" x="4635500" y="3841750"/>
          <p14:tracePt t="279839" x="4914900" y="3841750"/>
          <p14:tracePt t="279856" x="5105400" y="3841750"/>
          <p14:tracePt t="279872" x="5200650" y="3841750"/>
          <p14:tracePt t="279889" x="5245100" y="3841750"/>
          <p14:tracePt t="279906" x="5257800" y="3841750"/>
          <p14:tracePt t="279922" x="5289550" y="3860800"/>
          <p14:tracePt t="279939" x="5302250" y="3867150"/>
          <p14:tracePt t="279956" x="5327650" y="3867150"/>
          <p14:tracePt t="279972" x="5340350" y="3867150"/>
          <p14:tracePt t="279989" x="5359400" y="3867150"/>
          <p14:tracePt t="280006" x="5365750" y="3867150"/>
          <p14:tracePt t="280026" x="5372100" y="3867150"/>
          <p14:tracePt t="280039" x="5378450" y="3873500"/>
          <p14:tracePt t="280722" x="5378450" y="3867150"/>
          <p14:tracePt t="280738" x="5378450" y="3848100"/>
          <p14:tracePt t="280747" x="5365750" y="3829050"/>
          <p14:tracePt t="280756" x="5359400" y="3822700"/>
          <p14:tracePt t="280772" x="5353050" y="3810000"/>
          <p14:tracePt t="280794" x="5353050" y="3790950"/>
          <p14:tracePt t="280818" x="5353050" y="3784600"/>
          <p14:tracePt t="281011" x="5346700" y="3778250"/>
          <p14:tracePt t="281018" x="5340350" y="3778250"/>
          <p14:tracePt t="281027" x="5327650" y="3784600"/>
          <p14:tracePt t="281039" x="5321300" y="3790950"/>
          <p14:tracePt t="281056" x="5308600" y="3810000"/>
          <p14:tracePt t="281072" x="5295900" y="3822700"/>
          <p14:tracePt t="281089" x="5276850" y="3835400"/>
          <p14:tracePt t="281106" x="5251450" y="3854450"/>
          <p14:tracePt t="281107" x="5245100" y="3854450"/>
          <p14:tracePt t="281122" x="5238750" y="3854450"/>
          <p14:tracePt t="281139" x="5213350" y="3854450"/>
          <p14:tracePt t="281156" x="5207000" y="3854450"/>
          <p14:tracePt t="281172" x="5194300" y="3854450"/>
          <p14:tracePt t="281189" x="5175250" y="3835400"/>
          <p14:tracePt t="281206" x="5175250" y="3822700"/>
          <p14:tracePt t="281222" x="5175250" y="3816350"/>
          <p14:tracePt t="281239" x="5175250" y="3790950"/>
          <p14:tracePt t="281256" x="5175250" y="3778250"/>
          <p14:tracePt t="281635" x="5175250" y="3771900"/>
          <p14:tracePt t="283443" x="5181600" y="3759200"/>
          <p14:tracePt t="283451" x="5181600" y="3746500"/>
          <p14:tracePt t="283459" x="5181600" y="3740150"/>
          <p14:tracePt t="283473" x="5175250" y="3714750"/>
          <p14:tracePt t="283490" x="5162550" y="3657600"/>
          <p14:tracePt t="283506" x="5143500" y="3543300"/>
          <p14:tracePt t="283523" x="5080000" y="3352800"/>
          <p14:tracePt t="283540" x="5080000" y="3232150"/>
          <p14:tracePt t="283556" x="5060950" y="3149600"/>
          <p14:tracePt t="283573" x="5060950" y="3092450"/>
          <p14:tracePt t="283590" x="5060950" y="3067050"/>
          <p14:tracePt t="283606" x="5048250" y="3022600"/>
          <p14:tracePt t="283623" x="5048250" y="3009900"/>
          <p14:tracePt t="283640" x="5048250" y="2978150"/>
          <p14:tracePt t="283657" x="5041900" y="2933700"/>
          <p14:tracePt t="283673" x="5041900" y="2889250"/>
          <p14:tracePt t="283690" x="5041900" y="2851150"/>
          <p14:tracePt t="283706" x="5041900" y="2832100"/>
          <p14:tracePt t="283723" x="5041900" y="2787650"/>
          <p14:tracePt t="283740" x="5041900" y="2774950"/>
          <p14:tracePt t="283763" x="5041900" y="2768600"/>
          <p14:tracePt t="283779" x="5041900" y="2762250"/>
          <p14:tracePt t="283803" x="5041900" y="2749550"/>
          <p14:tracePt t="285708" x="5041900" y="2755900"/>
          <p14:tracePt t="285716" x="5041900" y="2762250"/>
          <p14:tracePt t="285724" x="5054600" y="2774950"/>
          <p14:tracePt t="285740" x="5060950" y="2806700"/>
          <p14:tracePt t="285757" x="5067300" y="2844800"/>
          <p14:tracePt t="285774" x="5080000" y="2882900"/>
          <p14:tracePt t="285790" x="5105400" y="2927350"/>
          <p14:tracePt t="285807" x="5118100" y="2984500"/>
          <p14:tracePt t="285824" x="5124450" y="3048000"/>
          <p14:tracePt t="285840" x="5156200" y="3149600"/>
          <p14:tracePt t="285857" x="5168900" y="3225800"/>
          <p14:tracePt t="285874" x="5175250" y="3295650"/>
          <p14:tracePt t="285890" x="5175250" y="3352800"/>
          <p14:tracePt t="285907" x="5200650" y="3422650"/>
          <p14:tracePt t="285924" x="5207000" y="3460750"/>
          <p14:tracePt t="285940" x="5207000" y="3486150"/>
          <p14:tracePt t="285957" x="5207000" y="3498850"/>
          <p14:tracePt t="285974" x="5207000" y="3517900"/>
          <p14:tracePt t="286012" x="5207000" y="3524250"/>
          <p14:tracePt t="286052" x="5207000" y="3536950"/>
          <p14:tracePt t="286060" x="5207000" y="3543300"/>
          <p14:tracePt t="286068" x="5207000" y="3556000"/>
          <p14:tracePt t="286076" x="5207000" y="3562350"/>
          <p14:tracePt t="286090" x="5207000" y="3587750"/>
          <p14:tracePt t="286107" x="5187950" y="3619500"/>
          <p14:tracePt t="286124" x="5143500" y="3695700"/>
          <p14:tracePt t="286140" x="5111750" y="3733800"/>
          <p14:tracePt t="286157" x="5099050" y="3765550"/>
          <p14:tracePt t="286174" x="5099050" y="3771900"/>
          <p14:tracePt t="286190" x="5092700" y="3778250"/>
          <p14:tracePt t="286724" x="5092700" y="3797300"/>
          <p14:tracePt t="286732" x="5092700" y="3803650"/>
          <p14:tracePt t="286748" x="5099050" y="3810000"/>
          <p14:tracePt t="286772" x="5105400" y="3810000"/>
          <p14:tracePt t="286780" x="5111750" y="3816350"/>
          <p14:tracePt t="286796" x="5118100" y="3816350"/>
          <p14:tracePt t="286807" x="5130800" y="3822700"/>
          <p14:tracePt t="286824" x="5181600" y="3860800"/>
          <p14:tracePt t="286840" x="5270500" y="3911600"/>
          <p14:tracePt t="286857" x="5416550" y="3981450"/>
          <p14:tracePt t="286874" x="5632450" y="4032250"/>
          <p14:tracePt t="286890" x="5899150" y="4089400"/>
          <p14:tracePt t="286907" x="6178550" y="4102100"/>
          <p14:tracePt t="286924" x="6432550" y="4152900"/>
          <p14:tracePt t="286940" x="6489700" y="4171950"/>
          <p14:tracePt t="286957" x="6515100" y="4184650"/>
          <p14:tracePt t="286974" x="6540500" y="4216400"/>
          <p14:tracePt t="286991" x="6572250" y="4248150"/>
          <p14:tracePt t="287007" x="6591300" y="4260850"/>
          <p14:tracePt t="287024" x="6604000" y="4286250"/>
          <p14:tracePt t="287040" x="6623050" y="4318000"/>
          <p14:tracePt t="287057" x="6629400" y="4324350"/>
          <p14:tracePt t="287074" x="6629400" y="4330700"/>
          <p14:tracePt t="287090" x="6635750" y="4349750"/>
          <p14:tracePt t="287140" x="6635750" y="4356100"/>
          <p14:tracePt t="287156" x="6635750" y="4362450"/>
          <p14:tracePt t="287172" x="6635750" y="4368800"/>
          <p14:tracePt t="287188" x="6635750" y="4387850"/>
          <p14:tracePt t="287204" x="6635750" y="4394200"/>
          <p14:tracePt t="287220" x="6629400" y="4394200"/>
          <p14:tracePt t="287228" x="6623050" y="4394200"/>
          <p14:tracePt t="287241" x="6610350" y="4394200"/>
          <p14:tracePt t="287324" x="6623050" y="4400550"/>
          <p14:tracePt t="287332" x="6661150" y="4413250"/>
          <p14:tracePt t="287341" x="6680200" y="4413250"/>
          <p14:tracePt t="287357" x="6775450" y="4445000"/>
          <p14:tracePt t="287374" x="6813550" y="4457700"/>
          <p14:tracePt t="287412" x="6819900" y="4457700"/>
          <p14:tracePt t="287500" x="6877050" y="4470400"/>
          <p14:tracePt t="287508" x="6946900" y="4470400"/>
          <p14:tracePt t="287524" x="7207250" y="4470400"/>
          <p14:tracePt t="287541" x="7258050" y="4464050"/>
          <p14:tracePt t="287581" x="7251700" y="4464050"/>
          <p14:tracePt t="287588" x="7245350" y="4464050"/>
          <p14:tracePt t="287596" x="7232650" y="4464050"/>
          <p14:tracePt t="287607" x="7200900" y="4464050"/>
          <p14:tracePt t="287624" x="7169150" y="4464050"/>
          <p14:tracePt t="287641" x="7131050" y="4425950"/>
          <p14:tracePt t="287657" x="7137400" y="4305300"/>
          <p14:tracePt t="287674" x="7537450" y="4343400"/>
          <p14:tracePt t="287691" x="7924800" y="4641850"/>
          <p14:tracePt t="287707" x="8089900" y="4724400"/>
          <p14:tracePt t="287708" x="8121650" y="4730750"/>
          <p14:tracePt t="287724" x="8128000" y="4737100"/>
          <p14:tracePt t="288020" x="8108950" y="4737100"/>
          <p14:tracePt t="288028" x="8102600" y="4737100"/>
          <p14:tracePt t="288076" x="8096250" y="4737100"/>
          <p14:tracePt t="288100" x="8077200" y="4737100"/>
          <p14:tracePt t="288108" x="8070850" y="4737100"/>
          <p14:tracePt t="288124" x="8064500" y="4737100"/>
          <p14:tracePt t="288141" x="8045450" y="4737100"/>
          <p14:tracePt t="288157" x="8032750" y="4730750"/>
          <p14:tracePt t="288174" x="8020050" y="4718050"/>
          <p14:tracePt t="288191" x="7994650" y="4692650"/>
          <p14:tracePt t="288208" x="7969250" y="4673600"/>
          <p14:tracePt t="288224" x="7950200" y="4660900"/>
          <p14:tracePt t="288241" x="7943850" y="4654550"/>
          <p14:tracePt t="288257" x="7912100" y="4616450"/>
          <p14:tracePt t="288274" x="7886700" y="4603750"/>
          <p14:tracePt t="288291" x="7842250" y="4565650"/>
          <p14:tracePt t="288308" x="7816850" y="4559300"/>
          <p14:tracePt t="288308" x="7816850" y="4552950"/>
          <p14:tracePt t="288324" x="7804150" y="4533900"/>
          <p14:tracePt t="288341" x="7772400" y="4502150"/>
          <p14:tracePt t="288357" x="7759700" y="4464050"/>
          <p14:tracePt t="288374" x="7721600" y="4419600"/>
          <p14:tracePt t="288391" x="7670800" y="4356100"/>
          <p14:tracePt t="288407" x="7594600" y="4305300"/>
          <p14:tracePt t="288424" x="7537450" y="4260850"/>
          <p14:tracePt t="288441" x="7448550" y="4191000"/>
          <p14:tracePt t="288457" x="7366000" y="4171950"/>
          <p14:tracePt t="288474" x="7264400" y="4127500"/>
          <p14:tracePt t="288491" x="7200900" y="4089400"/>
          <p14:tracePt t="288507" x="7124700" y="4070350"/>
          <p14:tracePt t="288524" x="7010400" y="4038600"/>
          <p14:tracePt t="288541" x="6902450" y="4038600"/>
          <p14:tracePt t="288558" x="6813550" y="4038600"/>
          <p14:tracePt t="288574" x="6686550" y="4038600"/>
          <p14:tracePt t="288591" x="6597650" y="4038600"/>
          <p14:tracePt t="288607" x="6515100" y="4038600"/>
          <p14:tracePt t="288624" x="6438900" y="4038600"/>
          <p14:tracePt t="288641" x="6369050" y="4025900"/>
          <p14:tracePt t="288658" x="6280150" y="4019550"/>
          <p14:tracePt t="288674" x="6134100" y="4019550"/>
          <p14:tracePt t="288691" x="6013450" y="4019550"/>
          <p14:tracePt t="288708" x="5930900" y="4019550"/>
          <p14:tracePt t="288724" x="5880100" y="3994150"/>
          <p14:tracePt t="288741" x="5880100" y="3981450"/>
          <p14:tracePt t="288758" x="5880100" y="3962400"/>
          <p14:tracePt t="288775" x="5880100" y="3937000"/>
          <p14:tracePt t="288791" x="5880100" y="3911600"/>
          <p14:tracePt t="288808" x="5905500" y="3892550"/>
          <p14:tracePt t="288836" x="5911850" y="3879850"/>
          <p14:tracePt t="288892" x="5918200" y="3873500"/>
          <p14:tracePt t="289052" x="5924550" y="3873500"/>
          <p14:tracePt t="289060" x="5930900" y="3886200"/>
          <p14:tracePt t="289084" x="5937250" y="3886200"/>
          <p14:tracePt t="289092" x="5949950" y="3892550"/>
          <p14:tracePt t="289108" x="5962650" y="3892550"/>
          <p14:tracePt t="289124" x="5969000" y="3898900"/>
          <p14:tracePt t="289141" x="5975350" y="3905250"/>
          <p14:tracePt t="289158" x="5988050" y="3911600"/>
          <p14:tracePt t="289189" x="5994400" y="3917950"/>
          <p14:tracePt t="289204" x="6000750" y="3917950"/>
          <p14:tracePt t="289237" x="6007100" y="3917950"/>
          <p14:tracePt t="289308" x="6013450" y="3917950"/>
          <p14:tracePt t="289340" x="6019800" y="3917950"/>
          <p14:tracePt t="289356" x="6038850" y="3917950"/>
          <p14:tracePt t="289364" x="6045200" y="3917950"/>
          <p14:tracePt t="289374" x="6051550" y="3917950"/>
          <p14:tracePt t="289391" x="6057900" y="3917950"/>
          <p14:tracePt t="289408" x="6089650" y="3917950"/>
          <p14:tracePt t="289424" x="6115050" y="3917950"/>
          <p14:tracePt t="289441" x="6140450" y="3917950"/>
          <p14:tracePt t="289458" x="6172200" y="3917950"/>
          <p14:tracePt t="289474" x="6216650" y="3917950"/>
          <p14:tracePt t="289491" x="6242050" y="3911600"/>
          <p14:tracePt t="289508" x="6254750" y="3911600"/>
          <p14:tracePt t="289508" x="6261100" y="3911600"/>
          <p14:tracePt t="289524" x="6286500" y="3911600"/>
          <p14:tracePt t="289541" x="6305550" y="3905250"/>
          <p14:tracePt t="289558" x="6330950" y="3905250"/>
          <p14:tracePt t="289574" x="6350000" y="3892550"/>
          <p14:tracePt t="289591" x="6362700" y="3892550"/>
          <p14:tracePt t="289608" x="6381750" y="3886200"/>
          <p14:tracePt t="289625" x="6419850" y="3867150"/>
          <p14:tracePt t="289641" x="6432550" y="3860800"/>
          <p14:tracePt t="289658" x="6464300" y="3841750"/>
          <p14:tracePt t="289674" x="6496050" y="3816350"/>
          <p14:tracePt t="289692" x="6515100" y="3810000"/>
          <p14:tracePt t="289708" x="6521450" y="3797300"/>
          <p14:tracePt t="289724" x="6540500" y="3778250"/>
          <p14:tracePt t="289741" x="6540500" y="3771900"/>
          <p14:tracePt t="289758" x="6540500" y="3752850"/>
          <p14:tracePt t="289774" x="6546850" y="3746500"/>
          <p14:tracePt t="289797" x="6546850" y="3740150"/>
          <p14:tracePt t="289808" x="6546850" y="3733800"/>
          <p14:tracePt t="289824" x="6540500" y="3714750"/>
          <p14:tracePt t="289841" x="6527800" y="3708400"/>
          <p14:tracePt t="289858" x="6515100" y="3695700"/>
          <p14:tracePt t="289875" x="6508750" y="3695700"/>
          <p14:tracePt t="289891" x="6483350" y="3670300"/>
          <p14:tracePt t="289908" x="6477000" y="3670300"/>
          <p14:tracePt t="289925" x="6457950" y="3663950"/>
          <p14:tracePt t="289949" x="6451600" y="3663950"/>
          <p14:tracePt t="289981" x="6438900" y="3663950"/>
          <p14:tracePt t="290004" x="6432550" y="3663950"/>
          <p14:tracePt t="290013" x="6419850" y="3663950"/>
          <p14:tracePt t="290037" x="6413500" y="3663950"/>
          <p14:tracePt t="290053" x="6400800" y="3663950"/>
          <p14:tracePt t="290061" x="6394450" y="3651250"/>
          <p14:tracePt t="290084" x="6381750" y="3644900"/>
          <p14:tracePt t="290101" x="6375400" y="3644900"/>
          <p14:tracePt t="290109" x="6362700" y="3619500"/>
          <p14:tracePt t="290125" x="6343650" y="3613150"/>
          <p14:tracePt t="290141" x="6337300" y="3606800"/>
          <p14:tracePt t="290158" x="6330950" y="3606800"/>
          <p14:tracePt t="290175" x="6324600" y="3606800"/>
          <p14:tracePt t="290191" x="6305550" y="3600450"/>
          <p14:tracePt t="290208" x="6299200" y="3594100"/>
          <p14:tracePt t="290225" x="6280150" y="3581400"/>
          <p14:tracePt t="290241" x="6261100" y="3575050"/>
          <p14:tracePt t="290258" x="6235700" y="3568700"/>
          <p14:tracePt t="290275" x="6203950" y="3543300"/>
          <p14:tracePt t="290291" x="6178550" y="3536950"/>
          <p14:tracePt t="290308" x="6134100" y="3505200"/>
          <p14:tracePt t="290324" x="6102350" y="3505200"/>
          <p14:tracePt t="290341" x="6070600" y="3505200"/>
          <p14:tracePt t="290358" x="6057900" y="3505200"/>
          <p14:tracePt t="290375" x="6013450" y="3505200"/>
          <p14:tracePt t="290391" x="5969000" y="3517900"/>
          <p14:tracePt t="290408" x="5924550" y="3530600"/>
          <p14:tracePt t="290425" x="5873750" y="3556000"/>
          <p14:tracePt t="290441" x="5842000" y="3562350"/>
          <p14:tracePt t="290458" x="5816600" y="3575050"/>
          <p14:tracePt t="290475" x="5791200" y="3581400"/>
          <p14:tracePt t="290491" x="5778500" y="3594100"/>
          <p14:tracePt t="290508" x="5765800" y="3606800"/>
          <p14:tracePt t="290525" x="5740400" y="3606800"/>
          <p14:tracePt t="290541" x="5727700" y="3625850"/>
          <p14:tracePt t="290558" x="5715000" y="3638550"/>
          <p14:tracePt t="290575" x="5708650" y="3644900"/>
          <p14:tracePt t="290592" x="5689600" y="3689350"/>
          <p14:tracePt t="290608" x="5689600" y="3702050"/>
          <p14:tracePt t="290625" x="5683250" y="3714750"/>
          <p14:tracePt t="290642" x="5676900" y="3759200"/>
          <p14:tracePt t="290658" x="5676900" y="3765550"/>
          <p14:tracePt t="290675" x="5676900" y="3790950"/>
          <p14:tracePt t="290691" x="5676900" y="3822700"/>
          <p14:tracePt t="290708" x="5676900" y="3835400"/>
          <p14:tracePt t="290725" x="5676900" y="3879850"/>
          <p14:tracePt t="290741" x="5676900" y="3886200"/>
          <p14:tracePt t="290758" x="5676900" y="3898900"/>
          <p14:tracePt t="290775" x="5676900" y="3911600"/>
          <p14:tracePt t="290791" x="5689600" y="3917950"/>
          <p14:tracePt t="290808" x="5695950" y="3917950"/>
          <p14:tracePt t="290825" x="5721350" y="3917950"/>
          <p14:tracePt t="290841" x="5746750" y="3924300"/>
          <p14:tracePt t="290858" x="5759450" y="3924300"/>
          <p14:tracePt t="290875" x="5772150" y="3924300"/>
          <p14:tracePt t="290891" x="5810250" y="3924300"/>
          <p14:tracePt t="290908" x="5848350" y="3924300"/>
          <p14:tracePt t="290925" x="5886450" y="3924300"/>
          <p14:tracePt t="290941" x="5911850" y="3911600"/>
          <p14:tracePt t="290958" x="5956300" y="3905250"/>
          <p14:tracePt t="290975" x="5981700" y="3905250"/>
          <p14:tracePt t="290991" x="6045200" y="3905250"/>
          <p14:tracePt t="291008" x="6076950" y="3905250"/>
          <p14:tracePt t="291025" x="6108700" y="3905250"/>
          <p14:tracePt t="291041" x="6153150" y="3905250"/>
          <p14:tracePt t="291058" x="6178550" y="3905250"/>
          <p14:tracePt t="291075" x="6184900" y="3905250"/>
          <p14:tracePt t="291091" x="6203950" y="3898900"/>
          <p14:tracePt t="291108" x="6210300" y="3898900"/>
          <p14:tracePt t="291125" x="6223000" y="3892550"/>
          <p14:tracePt t="291141" x="6242050" y="3873500"/>
          <p14:tracePt t="291158" x="6261100" y="3860800"/>
          <p14:tracePt t="291175" x="6267450" y="3854450"/>
          <p14:tracePt t="291191" x="6273800" y="3848100"/>
          <p14:tracePt t="291208" x="6305550" y="3822700"/>
          <p14:tracePt t="291225" x="6311900" y="3816350"/>
          <p14:tracePt t="291241" x="6318250" y="3803650"/>
          <p14:tracePt t="291261" x="6330950" y="3784600"/>
          <p14:tracePt t="291275" x="6337300" y="3778250"/>
          <p14:tracePt t="291293" x="6337300" y="3765550"/>
          <p14:tracePt t="291308" x="6337300" y="3752850"/>
          <p14:tracePt t="291325" x="6337300" y="3740150"/>
          <p14:tracePt t="291342" x="6337300" y="3714750"/>
          <p14:tracePt t="291358" x="6337300" y="3695700"/>
          <p14:tracePt t="291375" x="6299200" y="3670300"/>
          <p14:tracePt t="291391" x="6216650" y="3625850"/>
          <p14:tracePt t="291408" x="6102350" y="3587750"/>
          <p14:tracePt t="291425" x="6000750" y="3556000"/>
          <p14:tracePt t="291442" x="5861050" y="3543300"/>
          <p14:tracePt t="291458" x="5791200" y="3536950"/>
          <p14:tracePt t="291475" x="5746750" y="3517900"/>
          <p14:tracePt t="291492" x="5689600" y="3517900"/>
          <p14:tracePt t="291508" x="5626100" y="3517900"/>
          <p14:tracePt t="291525" x="5549900" y="3517900"/>
          <p14:tracePt t="291542" x="5511800" y="3524250"/>
          <p14:tracePt t="291558" x="5492750" y="3549650"/>
          <p14:tracePt t="291575" x="5461000" y="3568700"/>
          <p14:tracePt t="291592" x="5454650" y="3594100"/>
          <p14:tracePt t="291608" x="5435600" y="3619500"/>
          <p14:tracePt t="291625" x="5435600" y="3644900"/>
          <p14:tracePt t="291642" x="5435600" y="3676650"/>
          <p14:tracePt t="291659" x="5435600" y="3708400"/>
          <p14:tracePt t="291675" x="5435600" y="3721100"/>
          <p14:tracePt t="291692" x="5435600" y="3746500"/>
          <p14:tracePt t="291708" x="5441950" y="3765550"/>
          <p14:tracePt t="291725" x="5461000" y="3797300"/>
          <p14:tracePt t="291742" x="5480050" y="3810000"/>
          <p14:tracePt t="291758" x="5537200" y="3835400"/>
          <p14:tracePt t="291775" x="5581650" y="3848100"/>
          <p14:tracePt t="291792" x="5664200" y="3848100"/>
          <p14:tracePt t="291809" x="5753100" y="3848100"/>
          <p14:tracePt t="291825" x="5816600" y="3848100"/>
          <p14:tracePt t="291842" x="5899150" y="3848100"/>
          <p14:tracePt t="291859" x="5962650" y="3848100"/>
          <p14:tracePt t="291875" x="6032500" y="3848100"/>
          <p14:tracePt t="291892" x="6096000" y="3848100"/>
          <p14:tracePt t="291908" x="6153150" y="3848100"/>
          <p14:tracePt t="291925" x="6248400" y="3848100"/>
          <p14:tracePt t="291942" x="6299200" y="3848100"/>
          <p14:tracePt t="291958" x="6369050" y="3848100"/>
          <p14:tracePt t="291975" x="6413500" y="3841750"/>
          <p14:tracePt t="291992" x="6496050" y="3822700"/>
          <p14:tracePt t="292008" x="6565900" y="3810000"/>
          <p14:tracePt t="292025" x="6610350" y="3790950"/>
          <p14:tracePt t="292042" x="6616700" y="3790950"/>
          <p14:tracePt t="292059" x="6629400" y="3790950"/>
          <p14:tracePt t="292077" x="6648450" y="3790950"/>
          <p14:tracePt t="292221" x="6654800" y="3790950"/>
          <p14:tracePt t="292246" x="6654800" y="3803650"/>
          <p14:tracePt t="292253" x="6648450" y="3810000"/>
          <p14:tracePt t="292261" x="6629400" y="3810000"/>
          <p14:tracePt t="292275" x="6610350" y="3829050"/>
          <p14:tracePt t="292292" x="6572250" y="3848100"/>
          <p14:tracePt t="292308" x="6540500" y="3848100"/>
          <p14:tracePt t="292309" x="6527800" y="3854450"/>
          <p14:tracePt t="292325" x="6515100" y="3854450"/>
          <p14:tracePt t="292342" x="6496050" y="3854450"/>
          <p14:tracePt t="292359" x="6457950" y="3854450"/>
          <p14:tracePt t="292375" x="6438900" y="3854450"/>
          <p14:tracePt t="292392" x="6400800" y="3829050"/>
          <p14:tracePt t="292408" x="6350000" y="3797300"/>
          <p14:tracePt t="292425" x="6337300" y="3784600"/>
          <p14:tracePt t="292442" x="6318250" y="3765550"/>
          <p14:tracePt t="292458" x="6292850" y="3740150"/>
          <p14:tracePt t="292475" x="6280150" y="3733800"/>
          <p14:tracePt t="292492" x="6267450" y="3727450"/>
          <p14:tracePt t="292508" x="6261100" y="3727450"/>
          <p14:tracePt t="292525" x="6248400" y="3727450"/>
          <p14:tracePt t="292542" x="6242050" y="3727450"/>
          <p14:tracePt t="292558" x="6216650" y="3733800"/>
          <p14:tracePt t="292575" x="6178550" y="3784600"/>
          <p14:tracePt t="292592" x="6153150" y="3822700"/>
          <p14:tracePt t="292608" x="6115050" y="3854450"/>
          <p14:tracePt t="292625" x="6096000" y="3860800"/>
          <p14:tracePt t="292642" x="6076950" y="3879850"/>
          <p14:tracePt t="292658" x="6057900" y="3886200"/>
          <p14:tracePt t="292675" x="6026150" y="3886200"/>
          <p14:tracePt t="292692" x="6013450" y="3886200"/>
          <p14:tracePt t="292708" x="5981700" y="3879850"/>
          <p14:tracePt t="292725" x="5962650" y="3829050"/>
          <p14:tracePt t="292742" x="5962650" y="3790950"/>
          <p14:tracePt t="292758" x="5962650" y="3759200"/>
          <p14:tracePt t="292775" x="5962650" y="3740150"/>
          <p14:tracePt t="292792" x="5962650" y="3721100"/>
          <p14:tracePt t="292809" x="5962650" y="3708400"/>
          <p14:tracePt t="292825" x="5981700" y="3702050"/>
          <p14:tracePt t="292845" x="5988050" y="3702050"/>
          <p14:tracePt t="292861" x="6000750" y="3702050"/>
          <p14:tracePt t="292877" x="6019800" y="3714750"/>
          <p14:tracePt t="292893" x="6026150" y="3721100"/>
          <p14:tracePt t="292909" x="6032500" y="3727450"/>
          <p14:tracePt t="292925" x="6051550" y="3740150"/>
          <p14:tracePt t="292942" x="6064250" y="3746500"/>
          <p14:tracePt t="292959" x="6076950" y="3752850"/>
          <p14:tracePt t="292975" x="6083300" y="3765550"/>
          <p14:tracePt t="292992" x="6089650" y="3784600"/>
          <p14:tracePt t="293009" x="6096000" y="3790950"/>
          <p14:tracePt t="293025" x="6096000" y="3797300"/>
          <p14:tracePt t="293042" x="6102350" y="3816350"/>
          <p14:tracePt t="293059" x="6108700" y="3822700"/>
          <p14:tracePt t="293076" x="6127750" y="3835400"/>
          <p14:tracePt t="293101" x="6134100" y="3835400"/>
          <p14:tracePt t="293117" x="6140450" y="3835400"/>
          <p14:tracePt t="293125" x="6159500" y="3835400"/>
          <p14:tracePt t="293142" x="6184900" y="3835400"/>
          <p14:tracePt t="293159" x="6203950" y="3835400"/>
          <p14:tracePt t="293181" x="6223000" y="3835400"/>
          <p14:tracePt t="293205" x="6229350" y="3829050"/>
          <p14:tracePt t="293230" x="6235700" y="3822700"/>
          <p14:tracePt t="294638" x="6242050" y="3816350"/>
          <p14:tracePt t="295246" x="6242050" y="3803650"/>
          <p14:tracePt t="295254" x="6254750" y="3797300"/>
          <p14:tracePt t="295270" x="6261100" y="3790950"/>
          <p14:tracePt t="295350" x="6267450" y="3784600"/>
          <p14:tracePt t="295366" x="6273800" y="3784600"/>
          <p14:tracePt t="295376" x="6280150" y="3778250"/>
          <p14:tracePt t="295806" x="6286500" y="3778250"/>
          <p14:tracePt t="295830" x="6286500" y="3784600"/>
          <p14:tracePt t="295862" x="6299200" y="3790950"/>
          <p14:tracePt t="295894" x="6299200" y="3797300"/>
          <p14:tracePt t="295910" x="6305550" y="3810000"/>
          <p14:tracePt t="297039" x="6311900" y="3810000"/>
          <p14:tracePt t="297358" x="6318250" y="3810000"/>
          <p14:tracePt t="297366" x="6324600" y="3810000"/>
          <p14:tracePt t="297376" x="6330950" y="3810000"/>
          <p14:tracePt t="297393" x="6432550" y="3810000"/>
          <p14:tracePt t="297409" x="6610350" y="3810000"/>
          <p14:tracePt t="297426" x="6864350" y="3810000"/>
          <p14:tracePt t="297443" x="7073900" y="3810000"/>
          <p14:tracePt t="297460" x="7156450" y="3810000"/>
          <p14:tracePt t="297476" x="7194550" y="3810000"/>
          <p14:tracePt t="297493" x="7219950" y="3810000"/>
          <p14:tracePt t="297510" x="7251700" y="3810000"/>
          <p14:tracePt t="297526" x="7321550" y="3810000"/>
          <p14:tracePt t="297543" x="7366000" y="3810000"/>
          <p14:tracePt t="297560" x="7423150" y="3810000"/>
          <p14:tracePt t="297576" x="7480300" y="3810000"/>
          <p14:tracePt t="297593" x="7512050" y="3810000"/>
          <p14:tracePt t="297610" x="7543800" y="3810000"/>
          <p14:tracePt t="297626" x="7556500" y="3810000"/>
          <p14:tracePt t="297643" x="7562850" y="3810000"/>
          <p14:tracePt t="297660" x="7588250" y="3816350"/>
          <p14:tracePt t="297678" x="7600950" y="3816350"/>
          <p14:tracePt t="297694" x="7607300" y="3816350"/>
          <p14:tracePt t="297710" x="7620000" y="3816350"/>
          <p14:tracePt t="297726" x="7639050" y="3816350"/>
          <p14:tracePt t="297743" x="7664450" y="3816350"/>
          <p14:tracePt t="297760" x="7677150" y="3816350"/>
          <p14:tracePt t="297776" x="7708900" y="3797300"/>
          <p14:tracePt t="297793" x="7740650" y="3790950"/>
          <p14:tracePt t="297810" x="7759700" y="3784600"/>
          <p14:tracePt t="297826" x="7778750" y="3778250"/>
          <p14:tracePt t="297843" x="7797800" y="3759200"/>
          <p14:tracePt t="297860" x="7804150" y="3752850"/>
          <p14:tracePt t="297926" x="7810500" y="3746500"/>
          <p14:tracePt t="297943" x="7810500" y="3733800"/>
          <p14:tracePt t="297950" x="7810500" y="3721100"/>
          <p14:tracePt t="297960" x="7810500" y="3714750"/>
          <p14:tracePt t="297976" x="7810500" y="3695700"/>
          <p14:tracePt t="297993" x="7810500" y="3676650"/>
          <p14:tracePt t="298030" x="7810500" y="3670300"/>
          <p14:tracePt t="298038" x="7804150" y="3663950"/>
          <p14:tracePt t="298054" x="7791450" y="3663950"/>
          <p14:tracePt t="298062" x="7778750" y="3644900"/>
          <p14:tracePt t="298127" x="7759700" y="3644900"/>
          <p14:tracePt t="298134" x="7753350" y="3644900"/>
          <p14:tracePt t="298143" x="7747000" y="3638550"/>
          <p14:tracePt t="298167" x="7727950" y="3632200"/>
          <p14:tracePt t="298176" x="7721600" y="3632200"/>
          <p14:tracePt t="298193" x="7702550" y="3625850"/>
          <p14:tracePt t="298214" x="7696200" y="3625850"/>
          <p14:tracePt t="298226" x="7670800" y="3613150"/>
          <p14:tracePt t="298243" x="7664450" y="3606800"/>
          <p14:tracePt t="298260" x="7658100" y="3600450"/>
          <p14:tracePt t="298277" x="7651750" y="3594100"/>
          <p14:tracePt t="298293" x="7645400" y="3594100"/>
          <p14:tracePt t="298319" x="7639050" y="3587750"/>
          <p14:tracePt t="298423" x="7626350" y="3587750"/>
          <p14:tracePt t="298455" x="7620000" y="3587750"/>
          <p14:tracePt t="298470" x="7607300" y="3587750"/>
          <p14:tracePt t="298494" x="7588250" y="3594100"/>
          <p14:tracePt t="298502" x="7581900" y="3600450"/>
          <p14:tracePt t="298510" x="7569200" y="3613150"/>
          <p14:tracePt t="298526" x="7556500" y="3625850"/>
          <p14:tracePt t="298543" x="7537450" y="3638550"/>
          <p14:tracePt t="298559" x="7531100" y="3644900"/>
          <p14:tracePt t="298576" x="7518400" y="3657600"/>
          <p14:tracePt t="298593" x="7505700" y="3663950"/>
          <p14:tracePt t="298610" x="7499350" y="3663950"/>
          <p14:tracePt t="298626" x="7480300" y="3670300"/>
          <p14:tracePt t="298643" x="7467600" y="3683000"/>
          <p14:tracePt t="298660" x="7461250" y="3689350"/>
          <p14:tracePt t="298677" x="7448550" y="3689350"/>
          <p14:tracePt t="298694" x="7442200" y="3695700"/>
          <p14:tracePt t="298710" x="7416800" y="3702050"/>
          <p14:tracePt t="298727" x="7391400" y="3708400"/>
          <p14:tracePt t="298743" x="7385050" y="3721100"/>
          <p14:tracePt t="298760" x="7378700" y="3727450"/>
          <p14:tracePt t="298777" x="7366000" y="3733800"/>
          <p14:tracePt t="298793" x="7346950" y="3740150"/>
          <p14:tracePt t="298810" x="7340600" y="3746500"/>
          <p14:tracePt t="298827" x="7327900" y="3765550"/>
          <p14:tracePt t="298843" x="7321550" y="3771900"/>
          <p14:tracePt t="298871" x="7321550" y="3784600"/>
          <p14:tracePt t="298879" x="7321550" y="3790950"/>
          <p14:tracePt t="298893" x="7321550" y="3803650"/>
          <p14:tracePt t="298910" x="7321550" y="3810000"/>
          <p14:tracePt t="298927" x="7321550" y="3829050"/>
          <p14:tracePt t="299015" x="7321550" y="3841750"/>
          <p14:tracePt t="299039" x="7327900" y="3848100"/>
          <p14:tracePt t="299047" x="7334250" y="3854450"/>
          <p14:tracePt t="299063" x="7346950" y="3854450"/>
          <p14:tracePt t="299071" x="7366000" y="3860800"/>
          <p14:tracePt t="299079" x="7372350" y="3867150"/>
          <p14:tracePt t="299093" x="7391400" y="3867150"/>
          <p14:tracePt t="299110" x="7404100" y="3867150"/>
          <p14:tracePt t="299127" x="7429500" y="3879850"/>
          <p14:tracePt t="299143" x="7442200" y="3879850"/>
          <p14:tracePt t="299167" x="7448550" y="3879850"/>
          <p14:tracePt t="299183" x="7467600" y="3879850"/>
          <p14:tracePt t="299199" x="7473950" y="3879850"/>
          <p14:tracePt t="299215" x="7480300" y="3879850"/>
          <p14:tracePt t="299231" x="7486650" y="3879850"/>
          <p14:tracePt t="299247" x="7505700" y="3879850"/>
          <p14:tracePt t="299260" x="7512050" y="3879850"/>
          <p14:tracePt t="299277" x="7518400" y="3879850"/>
          <p14:tracePt t="299294" x="7524750" y="3879850"/>
          <p14:tracePt t="299310" x="7543800" y="3879850"/>
          <p14:tracePt t="299327" x="7562850" y="3879850"/>
          <p14:tracePt t="299343" x="7581900" y="3879850"/>
          <p14:tracePt t="299360" x="7594600" y="3879850"/>
          <p14:tracePt t="299377" x="7600950" y="3879850"/>
          <p14:tracePt t="299394" x="7626350" y="3873500"/>
          <p14:tracePt t="299410" x="7632700" y="3867150"/>
          <p14:tracePt t="299427" x="7651750" y="3860800"/>
          <p14:tracePt t="299443" x="7664450" y="3854450"/>
          <p14:tracePt t="299460" x="7683500" y="3829050"/>
          <p14:tracePt t="299477" x="7689850" y="3822700"/>
          <p14:tracePt t="299493" x="7702550" y="3803650"/>
          <p14:tracePt t="299510" x="7708900" y="3790950"/>
          <p14:tracePt t="299535" x="7708900" y="3784600"/>
          <p14:tracePt t="299551" x="7715250" y="3778250"/>
          <p14:tracePt t="299560" x="7715250" y="3771900"/>
          <p14:tracePt t="299577" x="7715250" y="3759200"/>
          <p14:tracePt t="299639" x="7715250" y="3752850"/>
          <p14:tracePt t="299647" x="7715250" y="3746500"/>
          <p14:tracePt t="299663" x="7715250" y="3721100"/>
          <p14:tracePt t="299677" x="7708900" y="3714750"/>
          <p14:tracePt t="299693" x="7702550" y="3708400"/>
          <p14:tracePt t="299710" x="7696200" y="3702050"/>
          <p14:tracePt t="299727" x="7683500" y="3676650"/>
          <p14:tracePt t="299743" x="7670800" y="3663950"/>
          <p14:tracePt t="299807" x="7664450" y="3663950"/>
          <p14:tracePt t="299823" x="7658100" y="3651250"/>
          <p14:tracePt t="299839" x="7651750" y="3644900"/>
          <p14:tracePt t="299847" x="7639050" y="3644900"/>
          <p14:tracePt t="299863" x="7632700" y="3644900"/>
          <p14:tracePt t="299877" x="7626350" y="3644900"/>
          <p14:tracePt t="299893" x="7607300" y="3638550"/>
          <p14:tracePt t="299910" x="7581900" y="3638550"/>
          <p14:tracePt t="299911" x="7556500" y="3638550"/>
          <p14:tracePt t="299927" x="7537450" y="3638550"/>
          <p14:tracePt t="299943" x="7505700" y="3638550"/>
          <p14:tracePt t="299960" x="7480300" y="3638550"/>
          <p14:tracePt t="299977" x="7473950" y="3638550"/>
          <p14:tracePt t="299993" x="7461250" y="3638550"/>
          <p14:tracePt t="300010" x="7435850" y="3644900"/>
          <p14:tracePt t="300027" x="7423150" y="3657600"/>
          <p14:tracePt t="300043" x="7391400" y="3663950"/>
          <p14:tracePt t="300060" x="7372350" y="3670300"/>
          <p14:tracePt t="300077" x="7359650" y="3689350"/>
          <p14:tracePt t="300093" x="7353300" y="3695700"/>
          <p14:tracePt t="300110" x="7327900" y="3695700"/>
          <p14:tracePt t="300127" x="7308850" y="3714750"/>
          <p14:tracePt t="300144" x="7302500" y="3721100"/>
          <p14:tracePt t="300160" x="7289800" y="3740150"/>
          <p14:tracePt t="300177" x="7283450" y="3752850"/>
          <p14:tracePt t="300194" x="7277100" y="3771900"/>
          <p14:tracePt t="300210" x="7277100" y="3784600"/>
          <p14:tracePt t="300227" x="7270750" y="3803650"/>
          <p14:tracePt t="300243" x="7270750" y="3810000"/>
          <p14:tracePt t="300260" x="7270750" y="3841750"/>
          <p14:tracePt t="300277" x="7258050" y="3867150"/>
          <p14:tracePt t="300294" x="7258050" y="3886200"/>
          <p14:tracePt t="300310" x="7258050" y="3911600"/>
          <p14:tracePt t="300311" x="7258050" y="3917950"/>
          <p14:tracePt t="300327" x="7258050" y="3924300"/>
          <p14:tracePt t="300344" x="7258050" y="3943350"/>
          <p14:tracePt t="300360" x="7258050" y="3949700"/>
          <p14:tracePt t="300377" x="7258050" y="3956050"/>
          <p14:tracePt t="300394" x="7258050" y="3962400"/>
          <p14:tracePt t="300431" x="7264400" y="3968750"/>
          <p14:tracePt t="300463" x="7270750" y="3968750"/>
          <p14:tracePt t="300471" x="7277100" y="3968750"/>
          <p14:tracePt t="300487" x="7289800" y="3968750"/>
          <p14:tracePt t="300495" x="7308850" y="3968750"/>
          <p14:tracePt t="300510" x="7315200" y="3968750"/>
          <p14:tracePt t="300527" x="7397750" y="3949700"/>
          <p14:tracePt t="300544" x="7454900" y="3943350"/>
          <p14:tracePt t="300560" x="7499350" y="3943350"/>
          <p14:tracePt t="300577" x="7543800" y="3930650"/>
          <p14:tracePt t="300594" x="7562850" y="3930650"/>
          <p14:tracePt t="300610" x="7594600" y="3930650"/>
          <p14:tracePt t="300627" x="7607300" y="3924300"/>
          <p14:tracePt t="300644" x="7626350" y="3924300"/>
          <p14:tracePt t="300660" x="7632700" y="3924300"/>
          <p14:tracePt t="300679" x="7639050" y="3924300"/>
          <p14:tracePt t="300720" x="7651750" y="3924300"/>
          <p14:tracePt t="300751" x="7670800" y="3917950"/>
          <p14:tracePt t="300759" x="7677150" y="3905250"/>
          <p14:tracePt t="300775" x="7683500" y="3898900"/>
          <p14:tracePt t="300783" x="7702550" y="3886200"/>
          <p14:tracePt t="300799" x="7721600" y="3867150"/>
          <p14:tracePt t="300810" x="7727950" y="3860800"/>
          <p14:tracePt t="300827" x="7747000" y="3841750"/>
          <p14:tracePt t="300844" x="7753350" y="3829050"/>
          <p14:tracePt t="300861" x="7759700" y="3816350"/>
          <p14:tracePt t="300877" x="7759700" y="3797300"/>
          <p14:tracePt t="300894" x="7759700" y="3790950"/>
          <p14:tracePt t="300910" x="7759700" y="3784600"/>
          <p14:tracePt t="300927" x="7766050" y="3752850"/>
          <p14:tracePt t="300944" x="7766050" y="3740150"/>
          <p14:tracePt t="300960" x="7766050" y="3714750"/>
          <p14:tracePt t="300977" x="7766050" y="3683000"/>
          <p14:tracePt t="300994" x="7766050" y="3625850"/>
          <p14:tracePt t="301010" x="7766050" y="3568700"/>
          <p14:tracePt t="301027" x="7759700" y="3467100"/>
          <p14:tracePt t="301044" x="7740650" y="3333750"/>
          <p14:tracePt t="301060" x="7727950" y="3238500"/>
          <p14:tracePt t="301077" x="7708900" y="3162300"/>
          <p14:tracePt t="301094" x="7677150" y="3098800"/>
          <p14:tracePt t="301110" x="7658100" y="3054350"/>
          <p14:tracePt t="301111" x="7639050" y="3035300"/>
          <p14:tracePt t="301127" x="7632700" y="3016250"/>
          <p14:tracePt t="301144" x="7626350" y="3003550"/>
          <p14:tracePt t="301160" x="7613650" y="2990850"/>
          <p14:tracePt t="301177" x="7594600" y="2971800"/>
          <p14:tracePt t="301199" x="7581900" y="2965450"/>
          <p14:tracePt t="301247" x="7575550" y="2959100"/>
          <p14:tracePt t="301271" x="7575550" y="2940050"/>
          <p14:tracePt t="301279" x="7575550" y="2933700"/>
          <p14:tracePt t="301295" x="7562850" y="2914650"/>
          <p14:tracePt t="301311" x="7562850" y="2901950"/>
          <p14:tracePt t="301327" x="7562850" y="2895600"/>
          <p14:tracePt t="301344" x="7562850" y="2882900"/>
          <p14:tracePt t="301856" x="7562850" y="2876550"/>
          <p14:tracePt t="301863" x="7569200" y="2870200"/>
          <p14:tracePt t="301877" x="7569200" y="2863850"/>
          <p14:tracePt t="301894" x="7575550" y="2857500"/>
          <p14:tracePt t="301919" x="7581900" y="2851150"/>
          <p14:tracePt t="301927" x="7588250" y="2838450"/>
          <p14:tracePt t="301951" x="7600950" y="2832100"/>
          <p14:tracePt t="301961" x="7600950" y="2825750"/>
          <p14:tracePt t="301977" x="7600950" y="2800350"/>
          <p14:tracePt t="301994" x="7607300" y="2768600"/>
          <p14:tracePt t="302011" x="7626350" y="2724150"/>
          <p14:tracePt t="302027" x="7632700" y="2698750"/>
          <p14:tracePt t="302044" x="7639050" y="2686050"/>
          <p14:tracePt t="302327" x="7639050" y="2705100"/>
          <p14:tracePt t="302344" x="7639050" y="2717800"/>
          <p14:tracePt t="302351" x="7639050" y="2724150"/>
          <p14:tracePt t="302383" x="7639050" y="2736850"/>
          <p14:tracePt t="302503" x="7639050" y="2743200"/>
          <p14:tracePt t="302520" x="7645400" y="2749550"/>
          <p14:tracePt t="302552" x="7651750" y="2755900"/>
          <p14:tracePt t="302568" x="7664450" y="2762250"/>
          <p14:tracePt t="302576" x="7670800" y="2768600"/>
          <p14:tracePt t="302584" x="7670800" y="2781300"/>
          <p14:tracePt t="302594" x="7677150" y="2787650"/>
          <p14:tracePt t="302611" x="7683500" y="2794000"/>
          <p14:tracePt t="302627" x="7696200" y="2806700"/>
          <p14:tracePt t="302644" x="7708900" y="2813050"/>
          <p14:tracePt t="302661" x="7721600" y="2825750"/>
          <p14:tracePt t="302688" x="7740650" y="2838450"/>
          <p14:tracePt t="302703" x="7747000" y="2838450"/>
          <p14:tracePt t="302736" x="7753350" y="2838450"/>
          <p14:tracePt t="302808" x="7759700" y="2844800"/>
          <p14:tracePt t="302872" x="7766050" y="2844800"/>
          <p14:tracePt t="302880" x="7766050" y="2838450"/>
          <p14:tracePt t="302896" x="7772400" y="2832100"/>
          <p14:tracePt t="302911" x="7778750" y="2825750"/>
          <p14:tracePt t="302936" x="7778750" y="2819400"/>
          <p14:tracePt t="303104" x="7778750" y="2806700"/>
          <p14:tracePt t="303128" x="7772400" y="2806700"/>
          <p14:tracePt t="303136" x="7759700" y="2806700"/>
          <p14:tracePt t="303144" x="7753350" y="2806700"/>
          <p14:tracePt t="303161" x="7740650" y="2806700"/>
          <p14:tracePt t="303178" x="7721600" y="2813050"/>
          <p14:tracePt t="303194" x="7702550" y="2813050"/>
          <p14:tracePt t="303211" x="7696200" y="2813050"/>
          <p14:tracePt t="303227" x="7677150" y="2806700"/>
          <p14:tracePt t="303244" x="7664450" y="2806700"/>
          <p14:tracePt t="303261" x="7658100" y="2800350"/>
          <p14:tracePt t="303320" x="7645400" y="2794000"/>
          <p14:tracePt t="303408" x="7639050" y="2794000"/>
          <p14:tracePt t="303424" x="7639050" y="2800350"/>
          <p14:tracePt t="303440" x="7639050" y="2806700"/>
          <p14:tracePt t="305184" x="7626350" y="2819400"/>
          <p14:tracePt t="305192" x="7588250" y="2863850"/>
          <p14:tracePt t="305211" x="7486650" y="2990850"/>
          <p14:tracePt t="305228" x="7353300" y="3168650"/>
          <p14:tracePt t="305245" x="7143750" y="3333750"/>
          <p14:tracePt t="305261" x="6838950" y="3492500"/>
          <p14:tracePt t="305278" x="6330950" y="3670300"/>
          <p14:tracePt t="305295" x="5588000" y="3879850"/>
          <p14:tracePt t="305312" x="4521200" y="4076700"/>
          <p14:tracePt t="305312" x="3968750" y="4171950"/>
          <p14:tracePt t="305328" x="3187700" y="4191000"/>
          <p14:tracePt t="305345" x="2584450" y="4191000"/>
          <p14:tracePt t="305361" x="2159000" y="4191000"/>
          <p14:tracePt t="305378" x="1866900" y="4191000"/>
          <p14:tracePt t="305395" x="1752600" y="4165600"/>
          <p14:tracePt t="305411" x="1727200" y="4152900"/>
          <p14:tracePt t="305428" x="1695450" y="4146550"/>
          <p14:tracePt t="305445" x="1689100" y="4140200"/>
          <p14:tracePt t="305461" x="1676400" y="4133850"/>
          <p14:tracePt t="305480" x="1670050" y="4127500"/>
          <p14:tracePt t="305496" x="1663700" y="4114800"/>
          <p14:tracePt t="305520" x="1657350" y="4114800"/>
          <p14:tracePt t="305528" x="1651000" y="4114800"/>
          <p14:tracePt t="305545" x="1619250" y="4114800"/>
          <p14:tracePt t="305561" x="1562100" y="4114800"/>
          <p14:tracePt t="305578" x="1485900" y="4114800"/>
          <p14:tracePt t="305595" x="1365250" y="4114800"/>
          <p14:tracePt t="305611" x="1174750" y="4114800"/>
          <p14:tracePt t="305628" x="1016000" y="4114800"/>
          <p14:tracePt t="305645" x="933450" y="4121150"/>
          <p14:tracePt t="305661" x="895350" y="4121150"/>
          <p14:tracePt t="305688" x="889000" y="4121150"/>
          <p14:tracePt t="305720" x="882650" y="4121150"/>
          <p14:tracePt t="305728" x="882650" y="4114800"/>
          <p14:tracePt t="305736" x="882650" y="4102100"/>
          <p14:tracePt t="305745" x="895350" y="4089400"/>
          <p14:tracePt t="305762" x="914400" y="4083050"/>
          <p14:tracePt t="305779" x="952500" y="4051300"/>
          <p14:tracePt t="305795" x="977900" y="4051300"/>
          <p14:tracePt t="305811" x="996950" y="4051300"/>
          <p14:tracePt t="305828" x="1035050" y="4051300"/>
          <p14:tracePt t="305845" x="1066800" y="4051300"/>
          <p14:tracePt t="305862" x="1111250" y="4051300"/>
          <p14:tracePt t="305878" x="1162050" y="4051300"/>
          <p14:tracePt t="305895" x="1250950" y="4051300"/>
          <p14:tracePt t="305912" x="1358900" y="4051300"/>
          <p14:tracePt t="305928" x="1606550" y="4051300"/>
          <p14:tracePt t="305945" x="1809750" y="4051300"/>
          <p14:tracePt t="305962" x="2019300" y="4051300"/>
          <p14:tracePt t="305978" x="2266950" y="4051300"/>
          <p14:tracePt t="305995" x="2540000" y="4051300"/>
          <p14:tracePt t="306012" x="2800350" y="4051300"/>
          <p14:tracePt t="306028" x="3041650" y="4038600"/>
          <p14:tracePt t="306045" x="3289300" y="3994150"/>
          <p14:tracePt t="306061" x="3517900" y="3968750"/>
          <p14:tracePt t="306078" x="3784600" y="3924300"/>
          <p14:tracePt t="306095" x="3994150" y="3898900"/>
          <p14:tracePt t="306112" x="4191000" y="3886200"/>
          <p14:tracePt t="306128" x="4330700" y="3886200"/>
          <p14:tracePt t="306145" x="4337050" y="3886200"/>
          <p14:tracePt t="306240" x="4349750" y="3886200"/>
          <p14:tracePt t="306248" x="4349750" y="3905250"/>
          <p14:tracePt t="306262" x="4337050" y="3924300"/>
          <p14:tracePt t="306278" x="4298950" y="3962400"/>
          <p14:tracePt t="306295" x="4260850" y="4000500"/>
          <p14:tracePt t="306312" x="4235450" y="4025900"/>
          <p14:tracePt t="306313" x="4210050" y="4038600"/>
          <p14:tracePt t="306328" x="4165600" y="4057650"/>
          <p14:tracePt t="306345" x="4076700" y="4102100"/>
          <p14:tracePt t="306361" x="3968750" y="4121150"/>
          <p14:tracePt t="306378" x="3816350" y="4159250"/>
          <p14:tracePt t="306395" x="3632200" y="4229100"/>
          <p14:tracePt t="306412" x="3492500" y="4241800"/>
          <p14:tracePt t="306428" x="3378200" y="4248150"/>
          <p14:tracePt t="306445" x="3346450" y="4267200"/>
          <p14:tracePt t="306464" x="3340100" y="4267200"/>
          <p14:tracePt t="306528" x="3327400" y="4267200"/>
          <p14:tracePt t="306560" x="3333750" y="4260850"/>
          <p14:tracePt t="306568" x="3340100" y="4254500"/>
          <p14:tracePt t="306584" x="3352800" y="4235450"/>
          <p14:tracePt t="306595" x="3365500" y="4235450"/>
          <p14:tracePt t="306612" x="3397250" y="4222750"/>
          <p14:tracePt t="306629" x="3429000" y="4210050"/>
          <p14:tracePt t="306645" x="3454400" y="4210050"/>
          <p14:tracePt t="306662" x="3492500" y="4197350"/>
          <p14:tracePt t="306678" x="3505200" y="4197350"/>
          <p14:tracePt t="306695" x="3524250" y="4197350"/>
          <p14:tracePt t="306712" x="3543300" y="4197350"/>
          <p14:tracePt t="306712" x="3568700" y="4197350"/>
          <p14:tracePt t="306728" x="3581400" y="4197350"/>
          <p14:tracePt t="306745" x="3625850" y="4184650"/>
          <p14:tracePt t="306762" x="3676650" y="4146550"/>
          <p14:tracePt t="306778" x="3746500" y="4095750"/>
          <p14:tracePt t="306795" x="3771900" y="4083050"/>
          <p14:tracePt t="306812" x="3797300" y="4070350"/>
          <p14:tracePt t="306828" x="3803650" y="4064000"/>
          <p14:tracePt t="306845" x="3810000" y="4057650"/>
          <p14:tracePt t="306862" x="3816350" y="4057650"/>
          <p14:tracePt t="306878" x="3822700" y="4064000"/>
          <p14:tracePt t="306895" x="3822700" y="4083050"/>
          <p14:tracePt t="306912" x="3822700" y="4095750"/>
          <p14:tracePt t="306929" x="3822700" y="4127500"/>
          <p14:tracePt t="306945" x="3822700" y="4152900"/>
          <p14:tracePt t="306962" x="3797300" y="4178300"/>
          <p14:tracePt t="306978" x="3765550" y="4197350"/>
          <p14:tracePt t="306995" x="3727450" y="4222750"/>
          <p14:tracePt t="307012" x="3714750" y="4241800"/>
          <p14:tracePt t="307028" x="3708400" y="4241800"/>
          <p14:tracePt t="307113" x="3702050" y="4241800"/>
          <p14:tracePt t="307433" x="3695700" y="4235450"/>
          <p14:tracePt t="307449" x="3695700" y="4229100"/>
          <p14:tracePt t="307545" x="3695700" y="4222750"/>
          <p14:tracePt t="307561" x="3695700" y="4216400"/>
          <p14:tracePt t="307577" x="3695700" y="4210050"/>
          <p14:tracePt t="307593" x="3695700" y="4191000"/>
          <p14:tracePt t="307617" x="3695700" y="4184650"/>
          <p14:tracePt t="308137" x="3695700" y="4159250"/>
          <p14:tracePt t="308145" x="3695700" y="4146550"/>
          <p14:tracePt t="308162" x="3721100" y="4114800"/>
          <p14:tracePt t="308179" x="3727450" y="4083050"/>
          <p14:tracePt t="308196" x="3759200" y="4032250"/>
          <p14:tracePt t="308212" x="3771900" y="4006850"/>
          <p14:tracePt t="308229" x="3778250" y="4000500"/>
          <p14:tracePt t="308245" x="3784600" y="4000500"/>
          <p14:tracePt t="308262" x="3790950" y="4000500"/>
          <p14:tracePt t="308297" x="3803650" y="4000500"/>
          <p14:tracePt t="308305" x="3803650" y="4006850"/>
          <p14:tracePt t="308321" x="3803650" y="4013200"/>
          <p14:tracePt t="308329" x="3797300" y="4025900"/>
          <p14:tracePt t="308353" x="3790950" y="4051300"/>
          <p14:tracePt t="308393" x="3790950" y="4057650"/>
          <p14:tracePt t="308401" x="3784600" y="4064000"/>
          <p14:tracePt t="308425" x="3784600" y="4076700"/>
          <p14:tracePt t="308441" x="3778250" y="4089400"/>
          <p14:tracePt t="308474" x="3778250" y="4095750"/>
          <p14:tracePt t="308489" x="3771900" y="4102100"/>
          <p14:tracePt t="309545" x="3784600" y="4102100"/>
          <p14:tracePt t="310089" x="3803650" y="4102100"/>
          <p14:tracePt t="310097" x="3810000" y="4089400"/>
          <p14:tracePt t="310113" x="3835400" y="4089400"/>
          <p14:tracePt t="310129" x="3848100" y="4089400"/>
          <p14:tracePt t="310146" x="3867150" y="4089400"/>
          <p14:tracePt t="310163" x="3873500" y="4089400"/>
          <p14:tracePt t="310179" x="3886200" y="4083050"/>
          <p14:tracePt t="310196" x="3911600" y="4083050"/>
          <p14:tracePt t="310213" x="3930650" y="4076700"/>
          <p14:tracePt t="310229" x="3975100" y="4076700"/>
          <p14:tracePt t="310246" x="4070350" y="4064000"/>
          <p14:tracePt t="310262" x="4191000" y="4064000"/>
          <p14:tracePt t="310279" x="4330700" y="4064000"/>
          <p14:tracePt t="310296" x="4445000" y="4064000"/>
          <p14:tracePt t="310312" x="4508500" y="4064000"/>
          <p14:tracePt t="310329" x="4540250" y="4064000"/>
          <p14:tracePt t="310369" x="4552950" y="4064000"/>
          <p14:tracePt t="310393" x="4559300" y="4064000"/>
          <p14:tracePt t="310409" x="4572000" y="4064000"/>
          <p14:tracePt t="310417" x="4578350" y="4064000"/>
          <p14:tracePt t="310429" x="4597400" y="4064000"/>
          <p14:tracePt t="310446" x="4667250" y="4070350"/>
          <p14:tracePt t="310463" x="4743450" y="4089400"/>
          <p14:tracePt t="310479" x="4838700" y="4102100"/>
          <p14:tracePt t="310496" x="4933950" y="4108450"/>
          <p14:tracePt t="310513" x="5029200" y="4121150"/>
          <p14:tracePt t="310514" x="5067300" y="4133850"/>
          <p14:tracePt t="310529" x="5162550" y="4140200"/>
          <p14:tracePt t="310546" x="5238750" y="4159250"/>
          <p14:tracePt t="310563" x="5264150" y="4159250"/>
          <p14:tracePt t="310579" x="5283200" y="4159250"/>
          <p14:tracePt t="310849" x="5289550" y="4165600"/>
          <p14:tracePt t="310858" x="5289550" y="4178300"/>
          <p14:tracePt t="310865" x="5289550" y="4184650"/>
          <p14:tracePt t="310879" x="5270500" y="4197350"/>
          <p14:tracePt t="310896" x="5238750" y="4210050"/>
          <p14:tracePt t="310913" x="5200650" y="4229100"/>
          <p14:tracePt t="310913" x="5181600" y="4229100"/>
          <p14:tracePt t="310929" x="5149850" y="4235450"/>
          <p14:tracePt t="310946" x="5118100" y="4248150"/>
          <p14:tracePt t="310963" x="5092700" y="4254500"/>
          <p14:tracePt t="310979" x="5048250" y="4273550"/>
          <p14:tracePt t="310996" x="4984750" y="4286250"/>
          <p14:tracePt t="311013" x="4959350" y="4292600"/>
          <p14:tracePt t="311029" x="4933950" y="4298950"/>
          <p14:tracePt t="311049" x="4927600" y="4298950"/>
          <p14:tracePt t="311063" x="4921250" y="4298950"/>
          <p14:tracePt t="311079" x="4902200" y="4298950"/>
          <p14:tracePt t="311186" x="4895850" y="4298950"/>
          <p14:tracePt t="311194" x="4895850" y="4279900"/>
          <p14:tracePt t="311213" x="4902200" y="4235450"/>
          <p14:tracePt t="311229" x="4940300" y="4178300"/>
          <p14:tracePt t="311246" x="4959350" y="4140200"/>
          <p14:tracePt t="311263" x="4965700" y="4133850"/>
          <p14:tracePt t="311279" x="4965700" y="4127500"/>
          <p14:tracePt t="311296" x="4972050" y="4121150"/>
          <p14:tracePt t="311378" x="4978400" y="4121150"/>
          <p14:tracePt t="311385" x="4978400" y="4140200"/>
          <p14:tracePt t="311396" x="4965700" y="4178300"/>
          <p14:tracePt t="311413" x="4933950" y="4248150"/>
          <p14:tracePt t="311429" x="4914900" y="4305300"/>
          <p14:tracePt t="311446" x="4914900" y="4349750"/>
          <p14:tracePt t="311463" x="4914900" y="4381500"/>
          <p14:tracePt t="311634" x="4914900" y="4368800"/>
          <p14:tracePt t="311650" x="4914900" y="4356100"/>
          <p14:tracePt t="311658" x="4933950" y="4324350"/>
          <p14:tracePt t="311682" x="4933950" y="4305300"/>
          <p14:tracePt t="311690" x="4933950" y="4298950"/>
          <p14:tracePt t="311706" x="4933950" y="4292600"/>
          <p14:tracePt t="311738" x="4927600" y="4286250"/>
          <p14:tracePt t="311746" x="4921250" y="4286250"/>
          <p14:tracePt t="311754" x="4895850" y="4286250"/>
          <p14:tracePt t="311763" x="4883150" y="4286250"/>
          <p14:tracePt t="311779" x="4845050" y="4286250"/>
          <p14:tracePt t="311796" x="4838700" y="4286250"/>
          <p14:tracePt t="311813" x="4819650" y="4286250"/>
          <p14:tracePt t="311842" x="4813300" y="4286250"/>
          <p14:tracePt t="311858" x="4806950" y="4286250"/>
          <p14:tracePt t="311882" x="4800600" y="4286250"/>
          <p14:tracePt t="312058" x="4794250" y="4267200"/>
          <p14:tracePt t="312066" x="4794250" y="4241800"/>
          <p14:tracePt t="312080" x="4826000" y="4210050"/>
          <p14:tracePt t="312096" x="4870450" y="4184650"/>
          <p14:tracePt t="312113" x="4889500" y="4165600"/>
          <p14:tracePt t="312114" x="4895850" y="4159250"/>
          <p14:tracePt t="312154" x="4902200" y="4159250"/>
          <p14:tracePt t="312178" x="4908550" y="4159250"/>
          <p14:tracePt t="312266" x="4927600" y="4159250"/>
          <p14:tracePt t="312306" x="4933950" y="4159250"/>
          <p14:tracePt t="312338" x="4940300" y="4159250"/>
          <p14:tracePt t="312354" x="4946650" y="4159250"/>
          <p14:tracePt t="312362" x="4953000" y="4159250"/>
          <p14:tracePt t="312370" x="4965700" y="4159250"/>
          <p14:tracePt t="312380" x="4978400" y="4159250"/>
          <p14:tracePt t="312410" x="4984750" y="4152900"/>
          <p14:tracePt t="312442" x="4991100" y="4152900"/>
          <p14:tracePt t="312450" x="5010150" y="4152900"/>
          <p14:tracePt t="312458" x="5016500" y="4146550"/>
          <p14:tracePt t="312466" x="5035550" y="4146550"/>
          <p14:tracePt t="312480" x="5048250" y="4127500"/>
          <p14:tracePt t="312496" x="5099050" y="4108450"/>
          <p14:tracePt t="312513" x="5111750" y="4108450"/>
          <p14:tracePt t="312530" x="5118100" y="4108450"/>
          <p14:tracePt t="312547" x="5137150" y="4108450"/>
          <p14:tracePt t="312818" x="5143500" y="4108450"/>
          <p14:tracePt t="312834" x="5149850" y="4108450"/>
          <p14:tracePt t="313386" x="5156200" y="4108450"/>
          <p14:tracePt t="313498" x="5162550" y="4108450"/>
          <p14:tracePt t="313890" x="5175250" y="4114800"/>
          <p14:tracePt t="313930" x="5181600" y="4114800"/>
          <p14:tracePt t="313978" x="5187950" y="4114800"/>
          <p14:tracePt t="314002" x="5194300" y="4127500"/>
          <p14:tracePt t="314082" x="5213350" y="4127500"/>
          <p14:tracePt t="314562" x="5207000" y="4121150"/>
          <p14:tracePt t="314570" x="5200650" y="4108450"/>
          <p14:tracePt t="314580" x="5181600" y="4051300"/>
          <p14:tracePt t="314597" x="5156200" y="3956050"/>
          <p14:tracePt t="314613" x="5105400" y="3822700"/>
          <p14:tracePt t="314630" x="5105400" y="3632200"/>
          <p14:tracePt t="314647" x="5124450" y="3486150"/>
          <p14:tracePt t="314664" x="5149850" y="3352800"/>
          <p14:tracePt t="314680" x="5194300" y="3282950"/>
          <p14:tracePt t="314697" x="5219700" y="3225800"/>
          <p14:tracePt t="314714" x="5232400" y="3200400"/>
          <p14:tracePt t="314730" x="5264150" y="3143250"/>
          <p14:tracePt t="314747" x="5283200" y="3124200"/>
          <p14:tracePt t="314764" x="5289550" y="3105150"/>
          <p14:tracePt t="314780" x="5308600" y="3067050"/>
          <p14:tracePt t="314797" x="5314950" y="3035300"/>
          <p14:tracePt t="314814" x="5314950" y="3003550"/>
          <p14:tracePt t="314830" x="5314950" y="2946400"/>
          <p14:tracePt t="314847" x="5314950" y="2901950"/>
          <p14:tracePt t="314864" x="5314950" y="2889250"/>
          <p14:tracePt t="314880" x="5314950" y="2857500"/>
          <p14:tracePt t="314897" x="5321300" y="2851150"/>
          <p14:tracePt t="314930" x="5321300" y="2832100"/>
          <p14:tracePt t="315059" x="5314950" y="2832100"/>
          <p14:tracePt t="315074" x="5308600" y="2832100"/>
          <p14:tracePt t="315090" x="5302250" y="2832100"/>
          <p14:tracePt t="315098" x="5295900" y="2825750"/>
          <p14:tracePt t="315114" x="5283200" y="2819400"/>
          <p14:tracePt t="315130" x="5276850" y="2813050"/>
          <p14:tracePt t="315147" x="5270500" y="2806700"/>
          <p14:tracePt t="316131" x="5270500" y="2832100"/>
          <p14:tracePt t="316139" x="5270500" y="2882900"/>
          <p14:tracePt t="316147" x="5270500" y="2990850"/>
          <p14:tracePt t="316164" x="5276850" y="3181350"/>
          <p14:tracePt t="316181" x="5359400" y="3416300"/>
          <p14:tracePt t="316198" x="5429250" y="3632200"/>
          <p14:tracePt t="316214" x="5492750" y="3784600"/>
          <p14:tracePt t="316231" x="5562600" y="3905250"/>
          <p14:tracePt t="316247" x="5619750" y="3981450"/>
          <p14:tracePt t="316264" x="5645150" y="4025900"/>
          <p14:tracePt t="316281" x="5651500" y="4038600"/>
          <p14:tracePt t="316299" x="5657850" y="4038600"/>
          <p14:tracePt t="316331" x="5676900" y="4038600"/>
          <p14:tracePt t="317155" x="5683250" y="4038600"/>
          <p14:tracePt t="317163" x="5702300" y="4038600"/>
          <p14:tracePt t="317181" x="5765800" y="4019550"/>
          <p14:tracePt t="317197" x="5835650" y="4013200"/>
          <p14:tracePt t="317215" x="5886450" y="3987800"/>
          <p14:tracePt t="317231" x="5918200" y="3968750"/>
          <p14:tracePt t="317247" x="5924550" y="3968750"/>
          <p14:tracePt t="317264" x="5930900" y="3968750"/>
          <p14:tracePt t="317281" x="5949950" y="3956050"/>
          <p14:tracePt t="317298" x="5956300" y="3956050"/>
          <p14:tracePt t="317314" x="5962650" y="3956050"/>
          <p14:tracePt t="317331" x="5988050" y="3956050"/>
          <p14:tracePt t="317347" x="6013450" y="3956050"/>
          <p14:tracePt t="317364" x="6045200" y="3956050"/>
          <p14:tracePt t="317381" x="6102350" y="3956050"/>
          <p14:tracePt t="317398" x="6146800" y="3956050"/>
          <p14:tracePt t="317414" x="6235700" y="3956050"/>
          <p14:tracePt t="317431" x="6343650" y="3956050"/>
          <p14:tracePt t="317447" x="6502400" y="3956050"/>
          <p14:tracePt t="317464" x="6642100" y="3956050"/>
          <p14:tracePt t="317481" x="6769100" y="3943350"/>
          <p14:tracePt t="317497" x="6832600" y="3943350"/>
          <p14:tracePt t="317514" x="6851650" y="3943350"/>
          <p14:tracePt t="317531" x="6858000" y="3943350"/>
          <p14:tracePt t="317547" x="6870700" y="3943350"/>
          <p14:tracePt t="317571" x="6877050" y="3943350"/>
          <p14:tracePt t="317667" x="6889750" y="3949700"/>
          <p14:tracePt t="317675" x="6889750" y="3956050"/>
          <p14:tracePt t="317683" x="6889750" y="3968750"/>
          <p14:tracePt t="317698" x="6870700" y="4000500"/>
          <p14:tracePt t="317714" x="6832600" y="4044950"/>
          <p14:tracePt t="317731" x="6769100" y="4114800"/>
          <p14:tracePt t="317755" x="6750050" y="4114800"/>
          <p14:tracePt t="317764" x="6743700" y="4114800"/>
          <p14:tracePt t="317781" x="6731000" y="4114800"/>
          <p14:tracePt t="317798" x="6673850" y="4102100"/>
          <p14:tracePt t="317814" x="6642100" y="4083050"/>
          <p14:tracePt t="317831" x="6584950" y="4044950"/>
          <p14:tracePt t="317848" x="6572250" y="4038600"/>
          <p14:tracePt t="317864" x="6559550" y="4038600"/>
          <p14:tracePt t="317883" x="6553200" y="4038600"/>
          <p14:tracePt t="317907" x="6540500" y="4038600"/>
          <p14:tracePt t="317947" x="6534150" y="4038600"/>
          <p14:tracePt t="317963" x="6521450" y="4038600"/>
          <p14:tracePt t="317979" x="6508750" y="4057650"/>
          <p14:tracePt t="317995" x="6496050" y="4076700"/>
          <p14:tracePt t="318003" x="6489700" y="4095750"/>
          <p14:tracePt t="318014" x="6483350" y="4108450"/>
          <p14:tracePt t="318031" x="6470650" y="4133850"/>
          <p14:tracePt t="318048" x="6464300" y="4178300"/>
          <p14:tracePt t="318064" x="6445250" y="4203700"/>
          <p14:tracePt t="318081" x="6438900" y="4210050"/>
          <p14:tracePt t="318099" x="6438900" y="4216400"/>
          <p14:tracePt t="318147" x="6432550" y="4222750"/>
          <p14:tracePt t="318219" x="6407150" y="4216400"/>
          <p14:tracePt t="318228" x="6400800" y="4210050"/>
          <p14:tracePt t="318235" x="6400800" y="4191000"/>
          <p14:tracePt t="318248" x="6388100" y="4184650"/>
          <p14:tracePt t="318264" x="6381750" y="4146550"/>
          <p14:tracePt t="318281" x="6362700" y="4114800"/>
          <p14:tracePt t="318298" x="6356350" y="4102100"/>
          <p14:tracePt t="318314" x="6350000" y="4089400"/>
          <p14:tracePt t="318331" x="6350000" y="4076700"/>
          <p14:tracePt t="318348" x="6343650" y="4070350"/>
          <p14:tracePt t="318867" x="6343650" y="4064000"/>
          <p14:tracePt t="318883" x="6350000" y="4064000"/>
          <p14:tracePt t="318891" x="6356350" y="4051300"/>
          <p14:tracePt t="318899" x="6362700" y="4044950"/>
          <p14:tracePt t="318915" x="6375400" y="4032250"/>
          <p14:tracePt t="318948" x="6381750" y="4019550"/>
          <p14:tracePt t="319363" x="6388100" y="4019550"/>
          <p14:tracePt t="319387" x="6394450" y="4025900"/>
          <p14:tracePt t="319395" x="6400800" y="4032250"/>
          <p14:tracePt t="319411" x="6413500" y="4038600"/>
          <p14:tracePt t="319444" x="6426200" y="4038600"/>
          <p14:tracePt t="319459" x="6445250" y="4044950"/>
          <p14:tracePt t="319467" x="6451600" y="4057650"/>
          <p14:tracePt t="319483" x="6457950" y="4064000"/>
          <p14:tracePt t="319499" x="6464300" y="4064000"/>
          <p14:tracePt t="319515" x="6470650" y="4064000"/>
          <p14:tracePt t="319531" x="6483350" y="4064000"/>
          <p14:tracePt t="319548" x="6502400" y="4064000"/>
          <p14:tracePt t="319565" x="6527800" y="4051300"/>
          <p14:tracePt t="319581" x="6534150" y="4044950"/>
          <p14:tracePt t="319603" x="6534150" y="4038600"/>
          <p14:tracePt t="319619" x="6534150" y="4032250"/>
          <p14:tracePt t="319631" x="6534150" y="4019550"/>
          <p14:tracePt t="319648" x="6534150" y="3987800"/>
          <p14:tracePt t="319665" x="6534150" y="3956050"/>
          <p14:tracePt t="319681" x="6534150" y="3937000"/>
          <p14:tracePt t="319698" x="6502400" y="3873500"/>
          <p14:tracePt t="319715" x="6483350" y="3841750"/>
          <p14:tracePt t="319731" x="6464300" y="3816350"/>
          <p14:tracePt t="319748" x="6457950" y="3810000"/>
          <p14:tracePt t="319765" x="6457950" y="3784600"/>
          <p14:tracePt t="319781" x="6451600" y="3778250"/>
          <p14:tracePt t="319798" x="6451600" y="3771900"/>
          <p14:tracePt t="319815" x="6451600" y="3759200"/>
          <p14:tracePt t="319831" x="6451600" y="3746500"/>
          <p14:tracePt t="319932" x="6451600" y="3740150"/>
          <p14:tracePt t="320148" x="6464300" y="3721100"/>
          <p14:tracePt t="320156" x="6464300" y="3683000"/>
          <p14:tracePt t="320165" x="6457950" y="3644900"/>
          <p14:tracePt t="320182" x="6451600" y="3587750"/>
          <p14:tracePt t="320198" x="6438900" y="3530600"/>
          <p14:tracePt t="320215" x="6419850" y="3498850"/>
          <p14:tracePt t="320332" x="6419850" y="3511550"/>
          <p14:tracePt t="320339" x="6419850" y="3543300"/>
          <p14:tracePt t="320348" x="6419850" y="3556000"/>
          <p14:tracePt t="320365" x="6426200" y="3600450"/>
          <p14:tracePt t="320382" x="6445250" y="3651250"/>
          <p14:tracePt t="320398" x="6445250" y="3683000"/>
          <p14:tracePt t="320415" x="6445250" y="3708400"/>
          <p14:tracePt t="320432" x="6445250" y="3714750"/>
          <p14:tracePt t="320448" x="6445250" y="3721100"/>
          <p14:tracePt t="320465" x="6445250" y="3727450"/>
          <p14:tracePt t="320482" x="6445250" y="3746500"/>
          <p14:tracePt t="320498" x="6445250" y="3752850"/>
          <p14:tracePt t="320515" x="6445250" y="3784600"/>
          <p14:tracePt t="320532" x="6445250" y="3841750"/>
          <p14:tracePt t="320548" x="6445250" y="3873500"/>
          <p14:tracePt t="320565" x="6445250" y="3905250"/>
          <p14:tracePt t="320582" x="6445250" y="3924300"/>
          <p14:tracePt t="320598" x="6445250" y="3949700"/>
          <p14:tracePt t="320615" x="6445250" y="3962400"/>
          <p14:tracePt t="320632" x="6445250" y="3968750"/>
          <p14:tracePt t="320649" x="6445250" y="3987800"/>
          <p14:tracePt t="320665" x="6445250" y="4000500"/>
          <p14:tracePt t="320682" x="6445250" y="4006850"/>
          <p14:tracePt t="320698" x="6445250" y="4032250"/>
          <p14:tracePt t="320715" x="6426200" y="4064000"/>
          <p14:tracePt t="320732" x="6419850" y="4102100"/>
          <p14:tracePt t="320748" x="6407150" y="4146550"/>
          <p14:tracePt t="320765" x="6400800" y="4171950"/>
          <p14:tracePt t="320782" x="6394450" y="4197350"/>
          <p14:tracePt t="320798" x="6388100" y="4203700"/>
          <p14:tracePt t="321140" x="6388100" y="4184650"/>
          <p14:tracePt t="321156" x="6388100" y="4159250"/>
          <p14:tracePt t="321165" x="6388100" y="4152900"/>
          <p14:tracePt t="321182" x="6394450" y="4108450"/>
          <p14:tracePt t="321198" x="6407150" y="4076700"/>
          <p14:tracePt t="321215" x="6426200" y="4044950"/>
          <p14:tracePt t="321232" x="6432550" y="4025900"/>
          <p14:tracePt t="321248" x="6432550" y="4000500"/>
          <p14:tracePt t="321265" x="6432550" y="3987800"/>
          <p14:tracePt t="321282" x="6438900" y="3981450"/>
          <p14:tracePt t="321298" x="6438900" y="3962400"/>
          <p14:tracePt t="321315" x="6438900" y="3949700"/>
          <p14:tracePt t="321332" x="6438900" y="3924300"/>
          <p14:tracePt t="321349" x="6445250" y="3898900"/>
          <p14:tracePt t="321365" x="6445250" y="3879850"/>
          <p14:tracePt t="321382" x="6445250" y="3860800"/>
          <p14:tracePt t="321398" x="6445250" y="3829050"/>
          <p14:tracePt t="321415" x="6464300" y="3778250"/>
          <p14:tracePt t="321432" x="6464300" y="3733800"/>
          <p14:tracePt t="321448" x="6464300" y="3689350"/>
          <p14:tracePt t="321465" x="6464300" y="3657600"/>
          <p14:tracePt t="321482" x="6464300" y="3644900"/>
          <p14:tracePt t="321498" x="6464300" y="3625850"/>
          <p14:tracePt t="321515" x="6464300" y="3619500"/>
          <p14:tracePt t="322484" x="6464300" y="3613150"/>
          <p14:tracePt t="322804" x="6483350" y="3594100"/>
          <p14:tracePt t="322812" x="6515100" y="3543300"/>
          <p14:tracePt t="322820" x="6534150" y="3511550"/>
          <p14:tracePt t="322832" x="6591300" y="3454400"/>
          <p14:tracePt t="322849" x="6705600" y="3340100"/>
          <p14:tracePt t="322866" x="6807200" y="3200400"/>
          <p14:tracePt t="322882" x="6870700" y="3067050"/>
          <p14:tracePt t="322899" x="6946900" y="2895600"/>
          <p14:tracePt t="322915" x="6985000" y="2717800"/>
          <p14:tracePt t="322932" x="7048500" y="2508250"/>
          <p14:tracePt t="322949" x="7080250" y="2393950"/>
          <p14:tracePt t="322965" x="7092950" y="2298700"/>
          <p14:tracePt t="322982" x="7105650" y="2203450"/>
          <p14:tracePt t="322999" x="7124700" y="2127250"/>
          <p14:tracePt t="323015" x="7131050" y="2057400"/>
          <p14:tracePt t="323032" x="7156450" y="1987550"/>
          <p14:tracePt t="323049" x="7175500" y="1955800"/>
          <p14:tracePt t="323066" x="7181850" y="1911350"/>
          <p14:tracePt t="323082" x="7200900" y="1866900"/>
          <p14:tracePt t="323099" x="7232650" y="1809750"/>
          <p14:tracePt t="323100" x="7239000" y="1790700"/>
          <p14:tracePt t="323115" x="7251700" y="1746250"/>
          <p14:tracePt t="323132" x="7302500" y="1638300"/>
          <p14:tracePt t="323149" x="7327900" y="1587500"/>
          <p14:tracePt t="323165" x="7346950" y="1555750"/>
          <p14:tracePt t="323182" x="7366000" y="1530350"/>
          <p14:tracePt t="323199" x="7366000" y="1524000"/>
          <p14:tracePt t="323215" x="7366000" y="1517650"/>
          <p14:tracePt t="323316" x="7366000" y="1549400"/>
          <p14:tracePt t="323324" x="7366000" y="1581150"/>
          <p14:tracePt t="323332" x="7366000" y="1631950"/>
          <p14:tracePt t="323349" x="7366000" y="1733550"/>
          <p14:tracePt t="323366" x="7378700" y="1879600"/>
          <p14:tracePt t="323382" x="7397750" y="2025650"/>
          <p14:tracePt t="323399" x="7423150" y="2203450"/>
          <p14:tracePt t="323415" x="7448550" y="2349500"/>
          <p14:tracePt t="323432" x="7473950" y="2546350"/>
          <p14:tracePt t="323449" x="7512050" y="2711450"/>
          <p14:tracePt t="323465" x="7562850" y="2876550"/>
          <p14:tracePt t="323482" x="7575550" y="2984500"/>
          <p14:tracePt t="323499" x="7588250" y="3060700"/>
          <p14:tracePt t="323516" x="7607300" y="3124200"/>
          <p14:tracePt t="323532" x="7620000" y="3206750"/>
          <p14:tracePt t="323549" x="7626350" y="3232150"/>
          <p14:tracePt t="323566" x="7626350" y="3276600"/>
          <p14:tracePt t="323582" x="7632700" y="3289300"/>
          <p14:tracePt t="323599" x="7632700" y="3340100"/>
          <p14:tracePt t="323616" x="7658100" y="3409950"/>
          <p14:tracePt t="323632" x="7664450" y="3479800"/>
          <p14:tracePt t="323649" x="7677150" y="3568700"/>
          <p14:tracePt t="323666" x="7683500" y="3663950"/>
          <p14:tracePt t="323682" x="7708900" y="3733800"/>
          <p14:tracePt t="323699" x="7708900" y="3759200"/>
          <p14:tracePt t="323716" x="7727950" y="3803650"/>
          <p14:tracePt t="323716" x="7727950" y="3816350"/>
          <p14:tracePt t="323732" x="7727950" y="3848100"/>
          <p14:tracePt t="323749" x="7734300" y="3892550"/>
          <p14:tracePt t="323766" x="7734300" y="3937000"/>
          <p14:tracePt t="323782" x="7753350" y="3994150"/>
          <p14:tracePt t="323799" x="7753350" y="4051300"/>
          <p14:tracePt t="323816" x="7766050" y="4095750"/>
          <p14:tracePt t="323832" x="7772400" y="4140200"/>
          <p14:tracePt t="323849" x="7772400" y="4165600"/>
          <p14:tracePt t="324101" x="7772400" y="4146550"/>
          <p14:tracePt t="324117" x="7772400" y="4140200"/>
          <p14:tracePt t="324237" x="7772400" y="4133850"/>
          <p14:tracePt t="324373" x="7766050" y="4127500"/>
          <p14:tracePt t="324389" x="7759700" y="4121150"/>
          <p14:tracePt t="324405" x="7753350" y="4121150"/>
          <p14:tracePt t="324416" x="7734300" y="4102100"/>
          <p14:tracePt t="324433" x="7715250" y="4083050"/>
          <p14:tracePt t="324449" x="7708900" y="4070350"/>
          <p14:tracePt t="324466" x="7696200" y="4044950"/>
          <p14:tracePt t="324483" x="7683500" y="4038600"/>
          <p14:tracePt t="324499" x="7670800" y="4013200"/>
          <p14:tracePt t="324917" x="7670800" y="4006850"/>
          <p14:tracePt t="324989" x="7677150" y="4006850"/>
          <p14:tracePt t="325005" x="7683500" y="4013200"/>
          <p14:tracePt t="325016" x="7696200" y="4019550"/>
          <p14:tracePt t="325033" x="7702550" y="4038600"/>
          <p14:tracePt t="325049" x="7708900" y="4064000"/>
          <p14:tracePt t="325066" x="7715250" y="4070350"/>
          <p14:tracePt t="325085" x="7727950" y="4076700"/>
          <p14:tracePt t="326581" x="7734300" y="4076700"/>
          <p14:tracePt t="326597" x="7734300" y="4070350"/>
          <p14:tracePt t="326981" x="7727950" y="4051300"/>
          <p14:tracePt t="326989" x="7721600" y="4044950"/>
          <p14:tracePt t="327013" x="7721600" y="4019550"/>
          <p14:tracePt t="327029" x="7721600" y="4013200"/>
          <p14:tracePt t="327053" x="7721600" y="4006850"/>
          <p14:tracePt t="327237" x="7715250" y="4006850"/>
          <p14:tracePt t="327245" x="7715250" y="4013200"/>
          <p14:tracePt t="327253" x="7715250" y="4025900"/>
          <p14:tracePt t="327266" x="7715250" y="4044950"/>
          <p14:tracePt t="327283" x="7715250" y="4070350"/>
          <p14:tracePt t="327300" x="7715250" y="4083050"/>
          <p14:tracePt t="327317" x="7708900" y="4095750"/>
          <p14:tracePt t="327502" x="7708900" y="4089400"/>
          <p14:tracePt t="327509" x="7708900" y="4083050"/>
          <p14:tracePt t="327517" x="7708900" y="4070350"/>
          <p14:tracePt t="327549" x="7708900" y="4064000"/>
          <p14:tracePt t="332711" x="7702550" y="4083050"/>
          <p14:tracePt t="332718" x="7683500" y="4108450"/>
          <p14:tracePt t="332735" x="7626350" y="4159250"/>
          <p14:tracePt t="332751" x="7524750" y="4210050"/>
          <p14:tracePt t="332768" x="7340600" y="4273550"/>
          <p14:tracePt t="332784" x="7004050" y="4362450"/>
          <p14:tracePt t="332801" x="6400800" y="4445000"/>
          <p14:tracePt t="332818" x="5861050" y="4533900"/>
          <p14:tracePt t="332835" x="5530850" y="4559300"/>
          <p14:tracePt t="332851" x="5321300" y="4559300"/>
          <p14:tracePt t="332868" x="5257800" y="4559300"/>
          <p14:tracePt t="332884" x="5219700" y="4559300"/>
          <p14:tracePt t="332901" x="5207000" y="4559300"/>
          <p14:tracePt t="333198" x="5213350" y="4565650"/>
          <p14:tracePt t="333239" x="5213350" y="4572000"/>
          <p14:tracePt t="333246" x="5213350" y="4578350"/>
          <p14:tracePt t="333262" x="5213350" y="4597400"/>
          <p14:tracePt t="333271" x="5194300" y="4629150"/>
          <p14:tracePt t="333285" x="5175250" y="4635500"/>
          <p14:tracePt t="333301" x="5111750" y="4667250"/>
          <p14:tracePt t="333318" x="5010150" y="4667250"/>
          <p14:tracePt t="333319" x="4933950" y="4679950"/>
          <p14:tracePt t="333334" x="4679950" y="4679950"/>
          <p14:tracePt t="333351" x="4381500" y="4679950"/>
          <p14:tracePt t="333368" x="4070350" y="4641850"/>
          <p14:tracePt t="333385" x="3771900" y="4597400"/>
          <p14:tracePt t="333401" x="3543300" y="4572000"/>
          <p14:tracePt t="333418" x="3365500" y="4559300"/>
          <p14:tracePt t="333435" x="3244850" y="4559300"/>
          <p14:tracePt t="333451" x="3130550" y="4559300"/>
          <p14:tracePt t="333468" x="3041650" y="4559300"/>
          <p14:tracePt t="333485" x="2971800" y="4559300"/>
          <p14:tracePt t="333501" x="2895600" y="4559300"/>
          <p14:tracePt t="333518" x="2825750" y="4559300"/>
          <p14:tracePt t="333519" x="2813050" y="4559300"/>
          <p14:tracePt t="333535" x="2768600" y="4559300"/>
          <p14:tracePt t="333551" x="2749550" y="4559300"/>
          <p14:tracePt t="333568" x="2730500" y="4559300"/>
          <p14:tracePt t="333585" x="2692400" y="4559300"/>
          <p14:tracePt t="333601" x="2660650" y="4559300"/>
          <p14:tracePt t="333618" x="2597150" y="4559300"/>
          <p14:tracePt t="333635" x="2527300" y="4578350"/>
          <p14:tracePt t="333651" x="2444750" y="4591050"/>
          <p14:tracePt t="333668" x="2381250" y="4597400"/>
          <p14:tracePt t="333685" x="2324100" y="4610100"/>
          <p14:tracePt t="333701" x="2266950" y="4629150"/>
          <p14:tracePt t="333718" x="2209800" y="4648200"/>
          <p14:tracePt t="333735" x="2108200" y="4679950"/>
          <p14:tracePt t="333752" x="2000250" y="4705350"/>
          <p14:tracePt t="333768" x="1866900" y="4749800"/>
          <p14:tracePt t="333785" x="1733550" y="4775200"/>
          <p14:tracePt t="333801" x="1568450" y="4826000"/>
          <p14:tracePt t="333818" x="1422400" y="4864100"/>
          <p14:tracePt t="333835" x="1225550" y="4889500"/>
          <p14:tracePt t="333851" x="1041400" y="4927600"/>
          <p14:tracePt t="333868" x="863600" y="4953000"/>
          <p14:tracePt t="333885" x="781050" y="4965700"/>
          <p14:tracePt t="333901" x="711200" y="4984750"/>
          <p14:tracePt t="333918" x="704850" y="4984750"/>
          <p14:tracePt t="334119" x="698500" y="4984750"/>
          <p14:tracePt t="334127" x="692150" y="4984750"/>
          <p14:tracePt t="334135" x="666750" y="4984750"/>
          <p14:tracePt t="334151" x="571500" y="4959350"/>
          <p14:tracePt t="334168" x="349250" y="4889500"/>
          <p14:tracePt t="334568" x="25400" y="4648200"/>
          <p14:tracePt t="334585" x="444500" y="4603750"/>
          <p14:tracePt t="334601" x="946150" y="4533900"/>
          <p14:tracePt t="334618" x="1358900" y="4457700"/>
          <p14:tracePt t="334635" x="1676400" y="4413250"/>
          <p14:tracePt t="334651" x="1816100" y="4400550"/>
          <p14:tracePt t="334668" x="1860550" y="4387850"/>
          <p14:tracePt t="334685" x="1885950" y="4381500"/>
          <p14:tracePt t="334702" x="1898650" y="4381500"/>
          <p14:tracePt t="334718" x="1911350" y="4381500"/>
          <p14:tracePt t="334735" x="1962150" y="4356100"/>
          <p14:tracePt t="334752" x="2012950" y="4318000"/>
          <p14:tracePt t="334768" x="2082800" y="4286250"/>
          <p14:tracePt t="334785" x="2146300" y="4241800"/>
          <p14:tracePt t="334801" x="2254250" y="4197350"/>
          <p14:tracePt t="334818" x="2387600" y="4152900"/>
          <p14:tracePt t="334835" x="2501900" y="4127500"/>
          <p14:tracePt t="334852" x="2609850" y="4114800"/>
          <p14:tracePt t="334868" x="2692400" y="4114800"/>
          <p14:tracePt t="334885" x="2755900" y="4114800"/>
          <p14:tracePt t="334902" x="2832100" y="4114800"/>
          <p14:tracePt t="334918" x="2921000" y="4171950"/>
          <p14:tracePt t="334935" x="3073400" y="4292600"/>
          <p14:tracePt t="334952" x="3194050" y="4381500"/>
          <p14:tracePt t="334968" x="3308350" y="4476750"/>
          <p14:tracePt t="334985" x="3416300" y="4572000"/>
          <p14:tracePt t="335002" x="3473450" y="4622800"/>
          <p14:tracePt t="335018" x="3511550" y="4660900"/>
          <p14:tracePt t="335035" x="3517900" y="4667250"/>
          <p14:tracePt t="335052" x="3524250" y="4692650"/>
          <p14:tracePt t="335068" x="3524250" y="4705350"/>
          <p14:tracePt t="335085" x="3524250" y="4711700"/>
          <p14:tracePt t="335102" x="3524250" y="4737100"/>
          <p14:tracePt t="335118" x="3517900" y="4749800"/>
          <p14:tracePt t="335135" x="3511550" y="4762500"/>
          <p14:tracePt t="335152" x="3492500" y="4762500"/>
          <p14:tracePt t="335168" x="3448050" y="4762500"/>
          <p14:tracePt t="335185" x="3403600" y="4724400"/>
          <p14:tracePt t="335202" x="3352800" y="4679950"/>
          <p14:tracePt t="335218" x="3340100" y="4660900"/>
          <p14:tracePt t="335235" x="3302000" y="4629150"/>
          <p14:tracePt t="335252" x="3295650" y="4616450"/>
          <p14:tracePt t="335269" x="3295650" y="4597400"/>
          <p14:tracePt t="335285" x="3295650" y="4559300"/>
          <p14:tracePt t="335302" x="3314700" y="4521200"/>
          <p14:tracePt t="335318" x="3390900" y="4470400"/>
          <p14:tracePt t="335319" x="3409950" y="4457700"/>
          <p14:tracePt t="335335" x="3473450" y="4438650"/>
          <p14:tracePt t="335352" x="3556000" y="4419600"/>
          <p14:tracePt t="335368" x="3632200" y="4419600"/>
          <p14:tracePt t="335385" x="3657600" y="4419600"/>
          <p14:tracePt t="335402" x="3695700" y="4432300"/>
          <p14:tracePt t="335418" x="3708400" y="4445000"/>
          <p14:tracePt t="335435" x="3714750" y="4464050"/>
          <p14:tracePt t="335452" x="3727450" y="4476750"/>
          <p14:tracePt t="335469" x="3727450" y="4483100"/>
          <p14:tracePt t="335485" x="3727450" y="4489450"/>
          <p14:tracePt t="335535" x="3727450" y="4502150"/>
          <p14:tracePt t="335551" x="3721100" y="4508500"/>
          <p14:tracePt t="335831" x="3740150" y="4495800"/>
          <p14:tracePt t="335839" x="3778250" y="4495800"/>
          <p14:tracePt t="335852" x="3797300" y="4495800"/>
          <p14:tracePt t="335868" x="3867150" y="4483100"/>
          <p14:tracePt t="335885" x="3879850" y="4483100"/>
          <p14:tracePt t="335902" x="3892550" y="4483100"/>
          <p14:tracePt t="335918" x="3905250" y="4483100"/>
          <p14:tracePt t="335935" x="3911600" y="4489450"/>
          <p14:tracePt t="336007" x="3898900" y="4483100"/>
          <p14:tracePt t="336015" x="3873500" y="4476750"/>
          <p14:tracePt t="336023" x="3867150" y="4470400"/>
          <p14:tracePt t="336035" x="3854450" y="4451350"/>
          <p14:tracePt t="336052" x="3829050" y="4425950"/>
          <p14:tracePt t="336069" x="3803650" y="4413250"/>
          <p14:tracePt t="336085" x="3784600" y="4394200"/>
          <p14:tracePt t="336102" x="3778250" y="4387850"/>
          <p14:tracePt t="336199" x="3771900" y="4387850"/>
          <p14:tracePt t="336207" x="3752850" y="4387850"/>
          <p14:tracePt t="336218" x="3746500" y="4387850"/>
          <p14:tracePt t="336235" x="3689350" y="4432300"/>
          <p14:tracePt t="336252" x="3587750" y="4540250"/>
          <p14:tracePt t="336268" x="3479800" y="4654550"/>
          <p14:tracePt t="336285" x="3340100" y="4743450"/>
          <p14:tracePt t="336302" x="3282950" y="4775200"/>
          <p14:tracePt t="336319" x="3238500" y="4775200"/>
          <p14:tracePt t="336335" x="3149600" y="4749800"/>
          <p14:tracePt t="336352" x="3054350" y="4654550"/>
          <p14:tracePt t="336368" x="3003550" y="4565650"/>
          <p14:tracePt t="336385" x="2959100" y="4508500"/>
          <p14:tracePt t="336402" x="2952750" y="4470400"/>
          <p14:tracePt t="336419" x="2946400" y="4457700"/>
          <p14:tracePt t="336495" x="2946400" y="4451350"/>
          <p14:tracePt t="336511" x="2952750" y="4451350"/>
          <p14:tracePt t="336527" x="2959100" y="4451350"/>
          <p14:tracePt t="336543" x="2971800" y="4451350"/>
          <p14:tracePt t="336552" x="2978150" y="4451350"/>
          <p14:tracePt t="336569" x="2997200" y="4470400"/>
          <p14:tracePt t="336585" x="3048000" y="4483100"/>
          <p14:tracePt t="336602" x="3092450" y="4483100"/>
          <p14:tracePt t="336619" x="3136900" y="4483100"/>
          <p14:tracePt t="336635" x="3168650" y="4483100"/>
          <p14:tracePt t="336652" x="3213100" y="4483100"/>
          <p14:tracePt t="336669" x="3225800" y="4483100"/>
          <p14:tracePt t="336685" x="3244850" y="4483100"/>
          <p14:tracePt t="336702" x="3251200" y="4483100"/>
          <p14:tracePt t="336719" x="3263900" y="4476750"/>
          <p14:tracePt t="336736" x="3263900" y="4451350"/>
          <p14:tracePt t="336752" x="3263900" y="4438650"/>
          <p14:tracePt t="336769" x="3263900" y="4432300"/>
          <p14:tracePt t="336791" x="3263900" y="4425950"/>
          <p14:tracePt t="336802" x="3257550" y="4413250"/>
          <p14:tracePt t="336823" x="3244850" y="4406900"/>
          <p14:tracePt t="336835" x="3238500" y="4406900"/>
          <p14:tracePt t="336852" x="3219450" y="4406900"/>
          <p14:tracePt t="336869" x="3187700" y="4406900"/>
          <p14:tracePt t="336885" x="3155950" y="4406900"/>
          <p14:tracePt t="336902" x="3117850" y="4425950"/>
          <p14:tracePt t="336919" x="3105150" y="4445000"/>
          <p14:tracePt t="336919" x="3098800" y="4451350"/>
          <p14:tracePt t="337152" x="3105150" y="4451350"/>
          <p14:tracePt t="337159" x="3219450" y="4445000"/>
          <p14:tracePt t="337169" x="3378200" y="4387850"/>
          <p14:tracePt t="337185" x="3676650" y="4343400"/>
          <p14:tracePt t="337202" x="3771900" y="4337050"/>
          <p14:tracePt t="337219" x="3803650" y="4337050"/>
          <p14:tracePt t="337248" x="3810000" y="4337050"/>
          <p14:tracePt t="337255" x="3822700" y="4343400"/>
          <p14:tracePt t="337269" x="3829050" y="4362450"/>
          <p14:tracePt t="337286" x="3829050" y="4394200"/>
          <p14:tracePt t="337302" x="3829050" y="4425950"/>
          <p14:tracePt t="337319" x="3829050" y="4432300"/>
          <p14:tracePt t="337335" x="3829050" y="4457700"/>
          <p14:tracePt t="337376" x="3829050" y="4464050"/>
          <p14:tracePt t="337399" x="3822700" y="4470400"/>
          <p14:tracePt t="337408" x="3810000" y="4476750"/>
          <p14:tracePt t="337419" x="3797300" y="4489450"/>
          <p14:tracePt t="337435" x="3759200" y="4514850"/>
          <p14:tracePt t="337452" x="3714750" y="4540250"/>
          <p14:tracePt t="337469" x="3651250" y="4572000"/>
          <p14:tracePt t="337485" x="3581400" y="4603750"/>
          <p14:tracePt t="337502" x="3530600" y="4610100"/>
          <p14:tracePt t="337519" x="3479800" y="4622800"/>
          <p14:tracePt t="337520" x="3473450" y="4622800"/>
          <p14:tracePt t="337535" x="3441700" y="4622800"/>
          <p14:tracePt t="337552" x="3429000" y="4622800"/>
          <p14:tracePt t="337569" x="3403600" y="4622800"/>
          <p14:tracePt t="337586" x="3390900" y="4616450"/>
          <p14:tracePt t="337602" x="3371850" y="4603750"/>
          <p14:tracePt t="337619" x="3359150" y="4584700"/>
          <p14:tracePt t="337635" x="3352800" y="4578350"/>
          <p14:tracePt t="337664" x="3333750" y="4578350"/>
          <p14:tracePt t="337688" x="3327400" y="4578350"/>
          <p14:tracePt t="337704" x="3321050" y="4578350"/>
          <p14:tracePt t="337728" x="3314700" y="4578350"/>
          <p14:tracePt t="337744" x="3295650" y="4578350"/>
          <p14:tracePt t="337768" x="3276600" y="4559300"/>
          <p14:tracePt t="337856" x="3289300" y="4540250"/>
          <p14:tracePt t="337872" x="3295650" y="4540250"/>
          <p14:tracePt t="337880" x="3314700" y="4533900"/>
          <p14:tracePt t="337888" x="3321050" y="4533900"/>
          <p14:tracePt t="337920" x="3327400" y="4533900"/>
          <p14:tracePt t="337936" x="3340100" y="4533900"/>
          <p14:tracePt t="337944" x="3352800" y="4533900"/>
          <p14:tracePt t="337952" x="3359150" y="4533900"/>
          <p14:tracePt t="337969" x="3371850" y="4533900"/>
          <p14:tracePt t="337986" x="3397250" y="4533900"/>
          <p14:tracePt t="338002" x="3409950" y="4533900"/>
          <p14:tracePt t="338019" x="3448050" y="4533900"/>
          <p14:tracePt t="338036" x="3486150" y="4533900"/>
          <p14:tracePt t="338052" x="3511550" y="4533900"/>
          <p14:tracePt t="338069" x="3536950" y="4527550"/>
          <p14:tracePt t="338086" x="3562350" y="4514850"/>
          <p14:tracePt t="338102" x="3594100" y="4514850"/>
          <p14:tracePt t="338119" x="3638550" y="4508500"/>
          <p14:tracePt t="338136" x="3702050" y="4489450"/>
          <p14:tracePt t="338152" x="3733800" y="4489450"/>
          <p14:tracePt t="338169" x="3752850" y="4483100"/>
          <p14:tracePt t="338186" x="3771900" y="4476750"/>
          <p14:tracePt t="338202" x="3784600" y="4464050"/>
          <p14:tracePt t="338232" x="3790950" y="4457700"/>
          <p14:tracePt t="338240" x="3816350" y="4451350"/>
          <p14:tracePt t="338252" x="3816350" y="4445000"/>
          <p14:tracePt t="338269" x="3829050" y="4400550"/>
          <p14:tracePt t="338286" x="3841750" y="4356100"/>
          <p14:tracePt t="338302" x="3841750" y="4311650"/>
          <p14:tracePt t="338319" x="3860800" y="4273550"/>
          <p14:tracePt t="338319" x="3860800" y="4254500"/>
          <p14:tracePt t="338336" x="3860800" y="4248150"/>
          <p14:tracePt t="338352" x="3860800" y="4229100"/>
          <p14:tracePt t="338369" x="3860800" y="4222750"/>
          <p14:tracePt t="338424" x="3860800" y="4210050"/>
          <p14:tracePt t="338440" x="3854450" y="4203700"/>
          <p14:tracePt t="338472" x="3841750" y="4203700"/>
          <p14:tracePt t="338480" x="3829050" y="4203700"/>
          <p14:tracePt t="338488" x="3822700" y="4203700"/>
          <p14:tracePt t="338504" x="3816350" y="4203700"/>
          <p14:tracePt t="338520" x="3803650" y="4203700"/>
          <p14:tracePt t="338536" x="3784600" y="4203700"/>
          <p14:tracePt t="338560" x="3771900" y="4197350"/>
          <p14:tracePt t="338569" x="3765550" y="4197350"/>
          <p14:tracePt t="338586" x="3752850" y="4197350"/>
          <p14:tracePt t="338608" x="3746500" y="4197350"/>
          <p14:tracePt t="338619" x="3740150" y="4197350"/>
          <p14:tracePt t="338636" x="3714750" y="4191000"/>
          <p14:tracePt t="338652" x="3708400" y="4178300"/>
          <p14:tracePt t="338670" x="3676650" y="4165600"/>
          <p14:tracePt t="338686" x="3644900" y="4152900"/>
          <p14:tracePt t="338702" x="3606800" y="4140200"/>
          <p14:tracePt t="338719" x="3575050" y="4127500"/>
          <p14:tracePt t="338720" x="3524250" y="4127500"/>
          <p14:tracePt t="338736" x="3416300" y="4146550"/>
          <p14:tracePt t="338752" x="3321050" y="4152900"/>
          <p14:tracePt t="338769" x="3276600" y="4152900"/>
          <p14:tracePt t="338786" x="3244850" y="4165600"/>
          <p14:tracePt t="338802" x="3213100" y="4165600"/>
          <p14:tracePt t="338819" x="3194050" y="4178300"/>
          <p14:tracePt t="338836" x="3181350" y="4191000"/>
          <p14:tracePt t="338852" x="3155950" y="4216400"/>
          <p14:tracePt t="338869" x="3149600" y="4260850"/>
          <p14:tracePt t="338886" x="3124200" y="4292600"/>
          <p14:tracePt t="338903" x="3124200" y="4311650"/>
          <p14:tracePt t="338904" x="3117850" y="4318000"/>
          <p14:tracePt t="338919" x="3105150" y="4337050"/>
          <p14:tracePt t="338936" x="3105150" y="4349750"/>
          <p14:tracePt t="338952" x="3098800" y="4356100"/>
          <p14:tracePt t="338969" x="3098800" y="4375150"/>
          <p14:tracePt t="338986" x="3079750" y="4394200"/>
          <p14:tracePt t="339003" x="3079750" y="4400550"/>
          <p14:tracePt t="339019" x="3079750" y="4413250"/>
          <p14:tracePt t="339036" x="3079750" y="4438650"/>
          <p14:tracePt t="339053" x="3079750" y="4470400"/>
          <p14:tracePt t="339069" x="3079750" y="4514850"/>
          <p14:tracePt t="339086" x="3079750" y="4546600"/>
          <p14:tracePt t="339103" x="3092450" y="4565650"/>
          <p14:tracePt t="339120" x="3117850" y="4597400"/>
          <p14:tracePt t="339136" x="3143250" y="4616450"/>
          <p14:tracePt t="339153" x="3175000" y="4641850"/>
          <p14:tracePt t="339169" x="3200400" y="4648200"/>
          <p14:tracePt t="339186" x="3232150" y="4654550"/>
          <p14:tracePt t="339203" x="3251200" y="4654550"/>
          <p14:tracePt t="339219" x="3263900" y="4673600"/>
          <p14:tracePt t="339236" x="3289300" y="4673600"/>
          <p14:tracePt t="339252" x="3308350" y="4679950"/>
          <p14:tracePt t="339269" x="3378200" y="4679950"/>
          <p14:tracePt t="339286" x="3435350" y="4679950"/>
          <p14:tracePt t="339303" x="3498850" y="4679950"/>
          <p14:tracePt t="339319" x="3524250" y="4679950"/>
          <p14:tracePt t="339336" x="3594100" y="4660900"/>
          <p14:tracePt t="339353" x="3619500" y="4635500"/>
          <p14:tracePt t="339369" x="3632200" y="4622800"/>
          <p14:tracePt t="339386" x="3689350" y="4591050"/>
          <p14:tracePt t="339403" x="3759200" y="4572000"/>
          <p14:tracePt t="339419" x="3867150" y="4521200"/>
          <p14:tracePt t="339436" x="4006850" y="4464050"/>
          <p14:tracePt t="339453" x="4089400" y="4419600"/>
          <p14:tracePt t="339469" x="4127500" y="4406900"/>
          <p14:tracePt t="339486" x="4140200" y="4400550"/>
          <p14:tracePt t="339503" x="4146550" y="4400550"/>
          <p14:tracePt t="339568" x="4152900" y="4387850"/>
          <p14:tracePt t="339592" x="4152900" y="4381500"/>
          <p14:tracePt t="339600" x="4152900" y="4375150"/>
          <p14:tracePt t="339616" x="4152900" y="4349750"/>
          <p14:tracePt t="339624" x="4152900" y="4343400"/>
          <p14:tracePt t="339636" x="4152900" y="4330700"/>
          <p14:tracePt t="339653" x="4121150" y="4267200"/>
          <p14:tracePt t="339669" x="4057650" y="4184650"/>
          <p14:tracePt t="339686" x="3994150" y="4121150"/>
          <p14:tracePt t="339703" x="3937000" y="4083050"/>
          <p14:tracePt t="339719" x="3835400" y="4038600"/>
          <p14:tracePt t="339720" x="3810000" y="4025900"/>
          <p14:tracePt t="339736" x="3702050" y="4019550"/>
          <p14:tracePt t="339753" x="3524250" y="4006850"/>
          <p14:tracePt t="339769" x="3314700" y="4006850"/>
          <p14:tracePt t="339786" x="3117850" y="4038600"/>
          <p14:tracePt t="339803" x="2952750" y="4076700"/>
          <p14:tracePt t="339819" x="2851150" y="4108450"/>
          <p14:tracePt t="339836" x="2794000" y="4127500"/>
          <p14:tracePt t="339853" x="2743200" y="4159250"/>
          <p14:tracePt t="339870" x="2724150" y="4165600"/>
          <p14:tracePt t="339886" x="2667000" y="4203700"/>
          <p14:tracePt t="339903" x="2654300" y="4216400"/>
          <p14:tracePt t="339919" x="2597150" y="4267200"/>
          <p14:tracePt t="339921" x="2571750" y="4292600"/>
          <p14:tracePt t="339937" x="2533650" y="4337050"/>
          <p14:tracePt t="339953" x="2520950" y="4362450"/>
          <p14:tracePt t="339969" x="2508250" y="4381500"/>
          <p14:tracePt t="339986" x="2508250" y="4387850"/>
          <p14:tracePt t="340003" x="2508250" y="4400550"/>
          <p14:tracePt t="340019" x="2508250" y="4406900"/>
          <p14:tracePt t="340040" x="2508250" y="4419600"/>
          <p14:tracePt t="340072" x="2508250" y="4425950"/>
          <p14:tracePt t="340080" x="2520950" y="4425950"/>
          <p14:tracePt t="340088" x="2527300" y="4425950"/>
          <p14:tracePt t="340103" x="2540000" y="4425950"/>
          <p14:tracePt t="340119" x="2584450" y="4425950"/>
          <p14:tracePt t="340120" x="2616200" y="4425950"/>
          <p14:tracePt t="340136" x="2673350" y="4445000"/>
          <p14:tracePt t="340153" x="2724150" y="4451350"/>
          <p14:tracePt t="340169" x="2794000" y="4464050"/>
          <p14:tracePt t="340186" x="2863850" y="4470400"/>
          <p14:tracePt t="340203" x="2940050" y="4470400"/>
          <p14:tracePt t="340219" x="3028950" y="4470400"/>
          <p14:tracePt t="340236" x="3168650" y="4470400"/>
          <p14:tracePt t="340253" x="3340100" y="4470400"/>
          <p14:tracePt t="340269" x="3467100" y="4470400"/>
          <p14:tracePt t="340286" x="3556000" y="4470400"/>
          <p14:tracePt t="340303" x="3638550" y="4470400"/>
          <p14:tracePt t="340319" x="3708400" y="4470400"/>
          <p14:tracePt t="340337" x="3765550" y="4470400"/>
          <p14:tracePt t="340353" x="3810000" y="4470400"/>
          <p14:tracePt t="340370" x="3854450" y="4470400"/>
          <p14:tracePt t="340386" x="3879850" y="4470400"/>
          <p14:tracePt t="340403" x="3905250" y="4470400"/>
          <p14:tracePt t="340420" x="3917950" y="4470400"/>
          <p14:tracePt t="340436" x="3924300" y="4470400"/>
          <p14:tracePt t="340453" x="3930650" y="4470400"/>
          <p14:tracePt t="340470" x="3949700" y="4464050"/>
          <p14:tracePt t="340544" x="3949700" y="4457700"/>
          <p14:tracePt t="340576" x="3949700" y="4451350"/>
          <p14:tracePt t="340600" x="3949700" y="4432300"/>
          <p14:tracePt t="340608" x="3949700" y="4425950"/>
          <p14:tracePt t="340624" x="3937000" y="4419600"/>
          <p14:tracePt t="340636" x="3930650" y="4419600"/>
          <p14:tracePt t="340653" x="3917950" y="4406900"/>
          <p14:tracePt t="340670" x="3898900" y="4406900"/>
          <p14:tracePt t="340686" x="3879850" y="4387850"/>
          <p14:tracePt t="340752" x="3873500" y="4387850"/>
          <p14:tracePt t="340792" x="3860800" y="4387850"/>
          <p14:tracePt t="340800" x="3854450" y="4387850"/>
          <p14:tracePt t="340825" x="3848100" y="4387850"/>
          <p14:tracePt t="340832" x="3835400" y="4387850"/>
          <p14:tracePt t="340848" x="3822700" y="4387850"/>
          <p14:tracePt t="340864" x="3816350" y="4387850"/>
          <p14:tracePt t="340888" x="3810000" y="4387850"/>
          <p14:tracePt t="340896" x="3797300" y="4387850"/>
          <p14:tracePt t="340920" x="3784600" y="4387850"/>
          <p14:tracePt t="340945" x="3778250" y="4387850"/>
          <p14:tracePt t="340952" x="3771900" y="4387850"/>
          <p14:tracePt t="340961" x="3759200" y="4387850"/>
          <p14:tracePt t="340977" x="3746500" y="4387850"/>
          <p14:tracePt t="340986" x="3740150" y="4387850"/>
          <p14:tracePt t="341003" x="3721100" y="4387850"/>
          <p14:tracePt t="341020" x="3714750" y="4387850"/>
          <p14:tracePt t="341036" x="3702050" y="4394200"/>
          <p14:tracePt t="341053" x="3676650" y="4400550"/>
          <p14:tracePt t="341070" x="3619500" y="4432300"/>
          <p14:tracePt t="341086" x="3562350" y="4464050"/>
          <p14:tracePt t="341103" x="3511550" y="4502150"/>
          <p14:tracePt t="341120" x="3435350" y="4565650"/>
          <p14:tracePt t="341121" x="3403600" y="4591050"/>
          <p14:tracePt t="341136" x="3359150" y="4641850"/>
          <p14:tracePt t="341153" x="3308350" y="4679950"/>
          <p14:tracePt t="341170" x="3263900" y="4718050"/>
          <p14:tracePt t="341186" x="3257550" y="4724400"/>
          <p14:tracePt t="341203" x="3244850" y="4737100"/>
          <p14:tracePt t="341220" x="3225800" y="4756150"/>
          <p14:tracePt t="341236" x="3219450" y="4762500"/>
          <p14:tracePt t="341256" x="3213100" y="4768850"/>
          <p14:tracePt t="341296" x="3194050" y="4768850"/>
          <p14:tracePt t="341304" x="3175000" y="4756150"/>
          <p14:tracePt t="341320" x="3168650" y="4737100"/>
          <p14:tracePt t="341328" x="3162300" y="4724400"/>
          <p14:tracePt t="341336" x="3149600" y="4692650"/>
          <p14:tracePt t="341353" x="3124200" y="4654550"/>
          <p14:tracePt t="341370" x="3111500" y="4610100"/>
          <p14:tracePt t="341386" x="3086100" y="4578350"/>
          <p14:tracePt t="341403" x="3073400" y="4552950"/>
          <p14:tracePt t="341420" x="3060700" y="4533900"/>
          <p14:tracePt t="341436" x="3054350" y="4533900"/>
          <p14:tracePt t="341453" x="3048000" y="4533900"/>
          <p14:tracePt t="341472" x="3041650" y="4533900"/>
          <p14:tracePt t="341486" x="3035300" y="4533900"/>
          <p14:tracePt t="341504" x="3022600" y="4552950"/>
          <p14:tracePt t="341520" x="3016250" y="4559300"/>
          <p14:tracePt t="341537" x="3016250" y="4572000"/>
          <p14:tracePt t="341553" x="3016250" y="4603750"/>
          <p14:tracePt t="341570" x="3016250" y="4622800"/>
          <p14:tracePt t="341586" x="3016250" y="4641850"/>
          <p14:tracePt t="341603" x="3016250" y="4648200"/>
          <p14:tracePt t="341620" x="3016250" y="4660900"/>
          <p14:tracePt t="341636" x="3060700" y="4660900"/>
          <p14:tracePt t="341653" x="3105150" y="4660900"/>
          <p14:tracePt t="341670" x="3162300" y="4622800"/>
          <p14:tracePt t="341687" x="3219450" y="4584700"/>
          <p14:tracePt t="341703" x="3251200" y="4552950"/>
          <p14:tracePt t="341720" x="3257550" y="4514850"/>
          <p14:tracePt t="341753" x="3263900" y="4508500"/>
          <p14:tracePt t="341849" x="3257550" y="4508500"/>
          <p14:tracePt t="341856" x="3251200" y="4508500"/>
          <p14:tracePt t="341870" x="3238500" y="4521200"/>
          <p14:tracePt t="341887" x="3232150" y="4559300"/>
          <p14:tracePt t="341903" x="3219450" y="4610100"/>
          <p14:tracePt t="341920" x="3206750" y="4648200"/>
          <p14:tracePt t="341937" x="3194050" y="4692650"/>
          <p14:tracePt t="341953" x="3194050" y="4724400"/>
          <p14:tracePt t="341970" x="3194050" y="4730750"/>
          <p14:tracePt t="341987" x="3194050" y="4762500"/>
          <p14:tracePt t="342003" x="3194050" y="4775200"/>
          <p14:tracePt t="342020" x="3200400" y="4787900"/>
          <p14:tracePt t="342037" x="3206750" y="4794250"/>
          <p14:tracePt t="342054" x="3213100" y="4794250"/>
          <p14:tracePt t="342070" x="3232150" y="4794250"/>
          <p14:tracePt t="342087" x="3270250" y="4787900"/>
          <p14:tracePt t="342103" x="3295650" y="4749800"/>
          <p14:tracePt t="342120" x="3340100" y="4686300"/>
          <p14:tracePt t="342120" x="3359150" y="4648200"/>
          <p14:tracePt t="342137" x="3384550" y="4610100"/>
          <p14:tracePt t="342153" x="3390900" y="4578350"/>
          <p14:tracePt t="342170" x="3403600" y="4565650"/>
          <p14:tracePt t="342186" x="3416300" y="4546600"/>
          <p14:tracePt t="342321" x="3416300" y="4559300"/>
          <p14:tracePt t="342329" x="3416300" y="4565650"/>
          <p14:tracePt t="342361" x="3416300" y="4572000"/>
          <p14:tracePt t="342401" x="3416300" y="4578350"/>
          <p14:tracePt t="342521" x="3416300" y="4572000"/>
          <p14:tracePt t="342529" x="3416300" y="4565650"/>
          <p14:tracePt t="342537" x="3416300" y="4552950"/>
          <p14:tracePt t="342553" x="3416300" y="4540250"/>
          <p14:tracePt t="342571" x="3422650" y="4533900"/>
          <p14:tracePt t="343041" x="3429000" y="4533900"/>
          <p14:tracePt t="343065" x="3448050" y="4533900"/>
          <p14:tracePt t="343081" x="3454400" y="4533900"/>
          <p14:tracePt t="343089" x="3460750" y="4533900"/>
          <p14:tracePt t="343105" x="3467100" y="4533900"/>
          <p14:tracePt t="343113" x="3492500" y="4533900"/>
          <p14:tracePt t="343129" x="3498850" y="4533900"/>
          <p14:tracePt t="343137" x="3511550" y="4533900"/>
          <p14:tracePt t="343153" x="3524250" y="4533900"/>
          <p14:tracePt t="343170" x="3536950" y="4533900"/>
          <p14:tracePt t="343187" x="3562350" y="4533900"/>
          <p14:tracePt t="343203" x="3600450" y="4521200"/>
          <p14:tracePt t="343220" x="3606800" y="4521200"/>
          <p14:tracePt t="343237" x="3613150" y="4514850"/>
          <p14:tracePt t="343254" x="3619500" y="4508500"/>
          <p14:tracePt t="344697" x="3625850" y="4508500"/>
          <p14:tracePt t="344713" x="3644900" y="4508500"/>
          <p14:tracePt t="344721" x="3651250" y="4508500"/>
          <p14:tracePt t="344737" x="3657600" y="4508500"/>
          <p14:tracePt t="344754" x="3663950" y="4508500"/>
          <p14:tracePt t="344771" x="3708400" y="4508500"/>
          <p14:tracePt t="344787" x="3740150" y="4489450"/>
          <p14:tracePt t="344804" x="3822700" y="4483100"/>
          <p14:tracePt t="344821" x="3867150" y="4483100"/>
          <p14:tracePt t="344837" x="3879850" y="4483100"/>
          <p14:tracePt t="345802" x="3886200" y="4476750"/>
          <p14:tracePt t="345922" x="3892550" y="4464050"/>
          <p14:tracePt t="345962" x="3892550" y="4457700"/>
          <p14:tracePt t="345986" x="3892550" y="4451350"/>
          <p14:tracePt t="346002" x="3892550" y="4445000"/>
          <p14:tracePt t="346010" x="3892550" y="4438650"/>
          <p14:tracePt t="346025" x="3892550" y="4419600"/>
          <p14:tracePt t="346050" x="3892550" y="4413250"/>
          <p14:tracePt t="346082" x="3892550" y="4406900"/>
          <p14:tracePt t="346146" x="3892550" y="4400550"/>
          <p14:tracePt t="346482" x="3956050" y="4387850"/>
          <p14:tracePt t="346490" x="4108450" y="4394200"/>
          <p14:tracePt t="346504" x="4337050" y="4445000"/>
          <p14:tracePt t="346521" x="4876800" y="4464050"/>
          <p14:tracePt t="346522" x="5162550" y="4464050"/>
          <p14:tracePt t="346538" x="5549900" y="4464050"/>
          <p14:tracePt t="346555" x="5740400" y="4464050"/>
          <p14:tracePt t="346571" x="5778500" y="4464050"/>
          <p14:tracePt t="346588" x="5784850" y="4464050"/>
          <p14:tracePt t="346604" x="5803900" y="4470400"/>
          <p14:tracePt t="346621" x="5810250" y="4470400"/>
          <p14:tracePt t="346638" x="5816600" y="4476750"/>
          <p14:tracePt t="346654" x="5822950" y="4489450"/>
          <p14:tracePt t="346882" x="5810250" y="4476750"/>
          <p14:tracePt t="346890" x="5797550" y="4470400"/>
          <p14:tracePt t="346904" x="5791200" y="4464050"/>
          <p14:tracePt t="346921" x="5765800" y="4438650"/>
          <p14:tracePt t="346922" x="5759450" y="4413250"/>
          <p14:tracePt t="346938" x="5734050" y="4375150"/>
          <p14:tracePt t="346954" x="5708650" y="4349750"/>
          <p14:tracePt t="346971" x="5689600" y="4330700"/>
          <p14:tracePt t="346988" x="5683250" y="4318000"/>
          <p14:tracePt t="347004" x="5657850" y="4305300"/>
          <p14:tracePt t="347021" x="5632450" y="4305300"/>
          <p14:tracePt t="347038" x="5556250" y="4305300"/>
          <p14:tracePt t="347054" x="5435600" y="4305300"/>
          <p14:tracePt t="347071" x="5270500" y="4349750"/>
          <p14:tracePt t="347088" x="5143500" y="4362450"/>
          <p14:tracePt t="347104" x="5016500" y="4387850"/>
          <p14:tracePt t="347121" x="4921250" y="4400550"/>
          <p14:tracePt t="347138" x="4813300" y="4400550"/>
          <p14:tracePt t="347154" x="4743450" y="4387850"/>
          <p14:tracePt t="347171" x="4679950" y="4368800"/>
          <p14:tracePt t="347188" x="4610100" y="4368800"/>
          <p14:tracePt t="347204" x="4527550" y="4343400"/>
          <p14:tracePt t="347221" x="4495800" y="4337050"/>
          <p14:tracePt t="347238" x="4470400" y="4337050"/>
          <p14:tracePt t="347254" x="4451350" y="4330700"/>
          <p14:tracePt t="347271" x="4438650" y="4330700"/>
          <p14:tracePt t="347288" x="4432300" y="4330700"/>
          <p14:tracePt t="347305" x="4406900" y="4330700"/>
          <p14:tracePt t="347321" x="4394200" y="4330700"/>
          <p14:tracePt t="347338" x="4362450" y="4330700"/>
          <p14:tracePt t="347354" x="4356100" y="4330700"/>
          <p14:tracePt t="347371" x="4343400" y="4330700"/>
          <p14:tracePt t="347418" x="4330700" y="4330700"/>
          <p14:tracePt t="347426" x="4330700" y="4337050"/>
          <p14:tracePt t="347442" x="4330700" y="4356100"/>
          <p14:tracePt t="347454" x="4330700" y="4381500"/>
          <p14:tracePt t="347471" x="4337050" y="4413250"/>
          <p14:tracePt t="347488" x="4349750" y="4438650"/>
          <p14:tracePt t="347504" x="4368800" y="4457700"/>
          <p14:tracePt t="347521" x="4381500" y="4483100"/>
          <p14:tracePt t="347538" x="4419600" y="4508500"/>
          <p14:tracePt t="347555" x="4445000" y="4514850"/>
          <p14:tracePt t="347571" x="4470400" y="4527550"/>
          <p14:tracePt t="347588" x="4514850" y="4533900"/>
          <p14:tracePt t="347604" x="4552950" y="4552950"/>
          <p14:tracePt t="347621" x="4597400" y="4552950"/>
          <p14:tracePt t="347638" x="4648200" y="4559300"/>
          <p14:tracePt t="347655" x="4686300" y="4559300"/>
          <p14:tracePt t="347671" x="4724400" y="4572000"/>
          <p14:tracePt t="347688" x="4756150" y="4572000"/>
          <p14:tracePt t="347704" x="4768850" y="4572000"/>
          <p14:tracePt t="347721" x="4794250" y="4572000"/>
          <p14:tracePt t="347738" x="4806950" y="4572000"/>
          <p14:tracePt t="347754" x="4832350" y="4572000"/>
          <p14:tracePt t="347771" x="4876800" y="4559300"/>
          <p14:tracePt t="347788" x="4902200" y="4552950"/>
          <p14:tracePt t="347805" x="4946650" y="4540250"/>
          <p14:tracePt t="347821" x="4972050" y="4533900"/>
          <p14:tracePt t="347838" x="4991100" y="4508500"/>
          <p14:tracePt t="347855" x="5029200" y="4489450"/>
          <p14:tracePt t="347871" x="5054600" y="4470400"/>
          <p14:tracePt t="347888" x="5067300" y="4451350"/>
          <p14:tracePt t="347905" x="5080000" y="4438650"/>
          <p14:tracePt t="347921" x="5105400" y="4425950"/>
          <p14:tracePt t="347922" x="5124450" y="4413250"/>
          <p14:tracePt t="347938" x="5149850" y="4387850"/>
          <p14:tracePt t="347955" x="5175250" y="4381500"/>
          <p14:tracePt t="347971" x="5181600" y="4375150"/>
          <p14:tracePt t="347988" x="5200650" y="4356100"/>
          <p14:tracePt t="348058" x="5200650" y="4349750"/>
          <p14:tracePt t="348066" x="5194300" y="4343400"/>
          <p14:tracePt t="348074" x="5187950" y="4330700"/>
          <p14:tracePt t="348088" x="5181600" y="4330700"/>
          <p14:tracePt t="348105" x="5137150" y="4330700"/>
          <p14:tracePt t="348121" x="5080000" y="4330700"/>
          <p14:tracePt t="348138" x="4984750" y="4330700"/>
          <p14:tracePt t="348155" x="4940300" y="4330700"/>
          <p14:tracePt t="348171" x="4895850" y="4337050"/>
          <p14:tracePt t="348188" x="4857750" y="4356100"/>
          <p14:tracePt t="348205" x="4806950" y="4356100"/>
          <p14:tracePt t="348221" x="4775200" y="4356100"/>
          <p14:tracePt t="348238" x="4743450" y="4356100"/>
          <p14:tracePt t="348255" x="4718050" y="4356100"/>
          <p14:tracePt t="348271" x="4673600" y="4362450"/>
          <p14:tracePt t="348288" x="4641850" y="4375150"/>
          <p14:tracePt t="348305" x="4610100" y="4381500"/>
          <p14:tracePt t="348321" x="4591050" y="4381500"/>
          <p14:tracePt t="348322" x="4578350" y="4394200"/>
          <p14:tracePt t="348338" x="4565650" y="4394200"/>
          <p14:tracePt t="348355" x="4559300" y="4400550"/>
          <p14:tracePt t="348378" x="4552950" y="4400550"/>
          <p14:tracePt t="348394" x="4546600" y="4413250"/>
          <p14:tracePt t="348418" x="4546600" y="4425950"/>
          <p14:tracePt t="348434" x="4546600" y="4432300"/>
          <p14:tracePt t="348442" x="4546600" y="4438650"/>
          <p14:tracePt t="348455" x="4546600" y="4451350"/>
          <p14:tracePt t="348471" x="4546600" y="4464050"/>
          <p14:tracePt t="348488" x="4546600" y="4470400"/>
          <p14:tracePt t="348505" x="4546600" y="4495800"/>
          <p14:tracePt t="348530" x="4552950" y="4495800"/>
          <p14:tracePt t="348546" x="4565650" y="4495800"/>
          <p14:tracePt t="348555" x="4572000" y="4495800"/>
          <p14:tracePt t="348571" x="4591050" y="4495800"/>
          <p14:tracePt t="348588" x="4616450" y="4495800"/>
          <p14:tracePt t="348605" x="4660900" y="4495800"/>
          <p14:tracePt t="348621" x="4705350" y="4495800"/>
          <p14:tracePt t="348638" x="4768850" y="4495800"/>
          <p14:tracePt t="348655" x="4813300" y="4495800"/>
          <p14:tracePt t="348671" x="4851400" y="4495800"/>
          <p14:tracePt t="348688" x="4870450" y="4495800"/>
          <p14:tracePt t="348705" x="4876800" y="4495800"/>
          <p14:tracePt t="348721" x="4889500" y="4495800"/>
          <p14:tracePt t="348738" x="4908550" y="4495800"/>
          <p14:tracePt t="348755" x="4940300" y="4476750"/>
          <p14:tracePt t="348771" x="4984750" y="4457700"/>
          <p14:tracePt t="348789" x="5029200" y="4451350"/>
          <p14:tracePt t="348805" x="5086350" y="4400550"/>
          <p14:tracePt t="348821" x="5137150" y="4375150"/>
          <p14:tracePt t="348838" x="5168900" y="4343400"/>
          <p14:tracePt t="348855" x="5187950" y="4330700"/>
          <p14:tracePt t="348872" x="5194300" y="4324350"/>
          <p14:tracePt t="351091" x="5207000" y="4330700"/>
          <p14:tracePt t="351099" x="5226050" y="4330700"/>
          <p14:tracePt t="351107" x="5251450" y="4330700"/>
          <p14:tracePt t="351122" x="5391150" y="4330700"/>
          <p14:tracePt t="351139" x="5518150" y="4330700"/>
          <p14:tracePt t="351155" x="5657850" y="4330700"/>
          <p14:tracePt t="351172" x="5753100" y="4356100"/>
          <p14:tracePt t="351189" x="5835650" y="4362450"/>
          <p14:tracePt t="351205" x="5918200" y="4387850"/>
          <p14:tracePt t="351222" x="5975350" y="4387850"/>
          <p14:tracePt t="351239" x="6051550" y="4387850"/>
          <p14:tracePt t="351255" x="6115050" y="4387850"/>
          <p14:tracePt t="351272" x="6197600" y="4387850"/>
          <p14:tracePt t="351289" x="6248400" y="4387850"/>
          <p14:tracePt t="351305" x="6343650" y="4387850"/>
          <p14:tracePt t="351322" x="6451600" y="4368800"/>
          <p14:tracePt t="351339" x="6572250" y="4368800"/>
          <p14:tracePt t="351355" x="6648450" y="4368800"/>
          <p14:tracePt t="351372" x="6718300" y="4368800"/>
          <p14:tracePt t="351389" x="6750050" y="4368800"/>
          <p14:tracePt t="351405" x="6794500" y="4368800"/>
          <p14:tracePt t="351422" x="6800850" y="4368800"/>
          <p14:tracePt t="351443" x="6807200" y="4368800"/>
          <p14:tracePt t="351595" x="6813550" y="4368800"/>
          <p14:tracePt t="351611" x="6813550" y="4387850"/>
          <p14:tracePt t="351619" x="6807200" y="4394200"/>
          <p14:tracePt t="351627" x="6769100" y="4419600"/>
          <p14:tracePt t="351639" x="6743700" y="4432300"/>
          <p14:tracePt t="351655" x="6686550" y="4451350"/>
          <p14:tracePt t="351672" x="6572250" y="4495800"/>
          <p14:tracePt t="351689" x="6502400" y="4521200"/>
          <p14:tracePt t="351705" x="6445250" y="4533900"/>
          <p14:tracePt t="351722" x="6388100" y="4533900"/>
          <p14:tracePt t="351739" x="6318250" y="4533900"/>
          <p14:tracePt t="351755" x="6292850" y="4527550"/>
          <p14:tracePt t="351772" x="6267450" y="4521200"/>
          <p14:tracePt t="351789" x="6254750" y="4514850"/>
          <p14:tracePt t="351806" x="6235700" y="4514850"/>
          <p14:tracePt t="351822" x="6229350" y="4508500"/>
          <p14:tracePt t="352299" x="6235700" y="4508500"/>
          <p14:tracePt t="352307" x="6254750" y="4508500"/>
          <p14:tracePt t="352323" x="6267450" y="4508500"/>
          <p14:tracePt t="352339" x="6318250" y="4483100"/>
          <p14:tracePt t="352356" x="6362700" y="4464050"/>
          <p14:tracePt t="352372" x="6381750" y="4445000"/>
          <p14:tracePt t="352389" x="6407150" y="4438650"/>
          <p14:tracePt t="352406" x="6432550" y="4425950"/>
          <p14:tracePt t="352422" x="6438900" y="4419600"/>
          <p14:tracePt t="352439" x="6464300" y="4419600"/>
          <p14:tracePt t="352456" x="6477000" y="4406900"/>
          <p14:tracePt t="352875" x="6489700" y="4400550"/>
          <p14:tracePt t="352899" x="6489700" y="4375150"/>
          <p14:tracePt t="352907" x="6489700" y="4368800"/>
          <p14:tracePt t="352915" x="6489700" y="4356100"/>
          <p14:tracePt t="352923" x="6489700" y="4330700"/>
          <p14:tracePt t="352939" x="6489700" y="4311650"/>
          <p14:tracePt t="352956" x="6489700" y="4279900"/>
          <p14:tracePt t="352972" x="6489700" y="4222750"/>
          <p14:tracePt t="352989" x="6489700" y="4127500"/>
          <p14:tracePt t="353006" x="6489700" y="4025900"/>
          <p14:tracePt t="353022" x="6457950" y="3924300"/>
          <p14:tracePt t="353039" x="6451600" y="3867150"/>
          <p14:tracePt t="353056" x="6445250" y="3797300"/>
          <p14:tracePt t="353072" x="6445250" y="3778250"/>
          <p14:tracePt t="353090" x="6426200" y="3740150"/>
          <p14:tracePt t="353106" x="6413500" y="3733800"/>
          <p14:tracePt t="353123" x="6413500" y="3727450"/>
          <p14:tracePt t="353139" x="6413500" y="3702050"/>
          <p14:tracePt t="353156" x="6407150" y="3670300"/>
          <p14:tracePt t="353172" x="6400800" y="3625850"/>
          <p14:tracePt t="353189" x="6388100" y="3556000"/>
          <p14:tracePt t="353206" x="6381750" y="3511550"/>
          <p14:tracePt t="353222" x="6369050" y="3460750"/>
          <p14:tracePt t="353239" x="6362700" y="3409950"/>
          <p14:tracePt t="353256" x="6362700" y="3378200"/>
          <p14:tracePt t="353273" x="6362700" y="3346450"/>
          <p14:tracePt t="353291" x="6362700" y="3340100"/>
          <p14:tracePt t="353411" x="6362700" y="3352800"/>
          <p14:tracePt t="353419" x="6362700" y="3390900"/>
          <p14:tracePt t="353427" x="6362700" y="3409950"/>
          <p14:tracePt t="353439" x="6362700" y="3435350"/>
          <p14:tracePt t="353456" x="6362700" y="3479800"/>
          <p14:tracePt t="353472" x="6362700" y="3536950"/>
          <p14:tracePt t="353489" x="6375400" y="3587750"/>
          <p14:tracePt t="353506" x="6375400" y="3625850"/>
          <p14:tracePt t="353523" x="6394450" y="3676650"/>
          <p14:tracePt t="353524" x="6394450" y="3689350"/>
          <p14:tracePt t="353539" x="6400800" y="3714750"/>
          <p14:tracePt t="353556" x="6419850" y="3746500"/>
          <p14:tracePt t="353573" x="6426200" y="3784600"/>
          <p14:tracePt t="353589" x="6432550" y="3797300"/>
          <p14:tracePt t="353606" x="6432550" y="3810000"/>
          <p14:tracePt t="353622" x="6432550" y="3829050"/>
          <p14:tracePt t="353643" x="6445250" y="3835400"/>
          <p14:tracePt t="353700" x="6445250" y="3848100"/>
          <p14:tracePt t="353715" x="6445250" y="3854450"/>
          <p14:tracePt t="353723" x="6445250" y="3867150"/>
          <p14:tracePt t="353739" x="6445250" y="3898900"/>
          <p14:tracePt t="353756" x="6445250" y="3930650"/>
          <p14:tracePt t="353773" x="6457950" y="3956050"/>
          <p14:tracePt t="353789" x="6457950" y="3975100"/>
          <p14:tracePt t="353806" x="6457950" y="3994150"/>
          <p14:tracePt t="353823" x="6464300" y="4025900"/>
          <p14:tracePt t="353839" x="6464300" y="4051300"/>
          <p14:tracePt t="353856" x="6464300" y="4070350"/>
          <p14:tracePt t="353873" x="6464300" y="4114800"/>
          <p14:tracePt t="353889" x="6464300" y="4152900"/>
          <p14:tracePt t="353906" x="6464300" y="4191000"/>
          <p14:tracePt t="353923" x="6464300" y="4222750"/>
          <p14:tracePt t="353939" x="6464300" y="4260850"/>
          <p14:tracePt t="353956" x="6464300" y="4279900"/>
          <p14:tracePt t="353973" x="6464300" y="4298950"/>
          <p14:tracePt t="353989" x="6464300" y="4318000"/>
          <p14:tracePt t="354006" x="6464300" y="4330700"/>
          <p14:tracePt t="354023" x="6464300" y="4337050"/>
          <p14:tracePt t="354039" x="6464300" y="4356100"/>
          <p14:tracePt t="354056" x="6464300" y="4387850"/>
          <p14:tracePt t="354073" x="6464300" y="4419600"/>
          <p14:tracePt t="354089" x="6464300" y="4451350"/>
          <p14:tracePt t="354106" x="6464300" y="4483100"/>
          <p14:tracePt t="354123" x="6464300" y="4508500"/>
          <p14:tracePt t="354139" x="6464300" y="4514850"/>
          <p14:tracePt t="356116" x="6464300" y="4508500"/>
          <p14:tracePt t="356124" x="6464300" y="4502150"/>
          <p14:tracePt t="356140" x="6477000" y="4489450"/>
          <p14:tracePt t="356156" x="6477000" y="4470400"/>
          <p14:tracePt t="356173" x="6477000" y="4464050"/>
          <p14:tracePt t="356190" x="6477000" y="4432300"/>
          <p14:tracePt t="356207" x="6477000" y="4425950"/>
          <p14:tracePt t="356223" x="6477000" y="4400550"/>
          <p14:tracePt t="356240" x="6477000" y="4387850"/>
          <p14:tracePt t="356257" x="6477000" y="4356100"/>
          <p14:tracePt t="356273" x="6477000" y="4324350"/>
          <p14:tracePt t="356290" x="6477000" y="4279900"/>
          <p14:tracePt t="356307" x="6477000" y="4254500"/>
          <p14:tracePt t="356323" x="6477000" y="4222750"/>
          <p14:tracePt t="356340" x="6477000" y="4191000"/>
          <p14:tracePt t="356428" x="6477000" y="4184650"/>
          <p14:tracePt t="356436" x="6477000" y="4178300"/>
          <p14:tracePt t="356452" x="6470650" y="4152900"/>
          <p14:tracePt t="356460" x="6464300" y="4140200"/>
          <p14:tracePt t="356473" x="6464300" y="4114800"/>
          <p14:tracePt t="356490" x="6464300" y="4102100"/>
          <p14:tracePt t="356507" x="6457950" y="4051300"/>
          <p14:tracePt t="356523" x="6457950" y="4019550"/>
          <p14:tracePt t="356524" x="6445250" y="3987800"/>
          <p14:tracePt t="356540" x="6445250" y="3943350"/>
          <p14:tracePt t="356557" x="6445250" y="3917950"/>
          <p14:tracePt t="356573" x="6445250" y="3873500"/>
          <p14:tracePt t="356590" x="6445250" y="3841750"/>
          <p14:tracePt t="356607" x="6445250" y="3797300"/>
          <p14:tracePt t="356623" x="6445250" y="3752850"/>
          <p14:tracePt t="356640" x="6445250" y="3721100"/>
          <p14:tracePt t="356657" x="6445250" y="3702050"/>
          <p14:tracePt t="356673" x="6445250" y="3689350"/>
          <p14:tracePt t="356708" x="6445250" y="3683000"/>
          <p14:tracePt t="357148" x="6445250" y="3708400"/>
          <p14:tracePt t="357156" x="6445250" y="3721100"/>
          <p14:tracePt t="357173" x="6445250" y="3765550"/>
          <p14:tracePt t="357190" x="6445250" y="3790950"/>
          <p14:tracePt t="357207" x="6445250" y="3816350"/>
          <p14:tracePt t="357223" x="6445250" y="3835400"/>
          <p14:tracePt t="357240" x="6445250" y="3879850"/>
          <p14:tracePt t="357257" x="6445250" y="3937000"/>
          <p14:tracePt t="357273" x="6445250" y="4025900"/>
          <p14:tracePt t="357291" x="6445250" y="4152900"/>
          <p14:tracePt t="357307" x="6445250" y="4241800"/>
          <p14:tracePt t="357324" x="6445250" y="4273550"/>
          <p14:tracePt t="357324" x="6445250" y="4279900"/>
          <p14:tracePt t="357340" x="6445250" y="4286250"/>
          <p14:tracePt t="357436" x="6445250" y="4298950"/>
          <p14:tracePt t="357444" x="6445250" y="4311650"/>
          <p14:tracePt t="357460" x="6445250" y="4318000"/>
          <p14:tracePt t="357473" x="6445250" y="4337050"/>
          <p14:tracePt t="357490" x="6445250" y="4362450"/>
          <p14:tracePt t="357507" x="6445250" y="4375150"/>
          <p14:tracePt t="357523" x="6445250" y="4413250"/>
          <p14:tracePt t="357524" x="6445250" y="4432300"/>
          <p14:tracePt t="357540" x="6445250" y="4457700"/>
          <p14:tracePt t="357557" x="6445250" y="4495800"/>
          <p14:tracePt t="357574" x="6445250" y="4527550"/>
          <p14:tracePt t="357590" x="6445250" y="4533900"/>
          <p14:tracePt t="357607" x="6445250" y="4540250"/>
          <p14:tracePt t="359133" x="6445250" y="4533900"/>
          <p14:tracePt t="359141" x="6445250" y="4527550"/>
          <p14:tracePt t="359165" x="6445250" y="4514850"/>
          <p14:tracePt t="359317" x="6438900" y="4502150"/>
          <p14:tracePt t="359669" x="6445250" y="4502150"/>
          <p14:tracePt t="359677" x="6464300" y="4502150"/>
          <p14:tracePt t="359691" x="6502400" y="4489450"/>
          <p14:tracePt t="359707" x="6565900" y="4457700"/>
          <p14:tracePt t="359724" x="6635750" y="4425950"/>
          <p14:tracePt t="359741" x="6718300" y="4406900"/>
          <p14:tracePt t="359757" x="6813550" y="4406900"/>
          <p14:tracePt t="359774" x="7054850" y="4406900"/>
          <p14:tracePt t="359791" x="7327900" y="4406900"/>
          <p14:tracePt t="359807" x="7639050" y="4406900"/>
          <p14:tracePt t="359824" x="7918450" y="4406900"/>
          <p14:tracePt t="359840" x="8077200" y="4406900"/>
          <p14:tracePt t="359857" x="8096250" y="4406900"/>
          <p14:tracePt t="360005" x="8108950" y="4406900"/>
          <p14:tracePt t="360021" x="8102600" y="4425950"/>
          <p14:tracePt t="360037" x="8089900" y="4425950"/>
          <p14:tracePt t="360045" x="8083550" y="4425950"/>
          <p14:tracePt t="360057" x="8070850" y="4425950"/>
          <p14:tracePt t="360074" x="8051800" y="4425950"/>
          <p14:tracePt t="360091" x="8045450" y="4425950"/>
          <p14:tracePt t="360107" x="8026400" y="4425950"/>
          <p14:tracePt t="360124" x="8020050" y="4425950"/>
          <p14:tracePt t="360141" x="8013700" y="4425950"/>
          <p14:tracePt t="360157" x="8007350" y="4419600"/>
          <p14:tracePt t="360181" x="8007350" y="4400550"/>
          <p14:tracePt t="360191" x="8007350" y="4394200"/>
          <p14:tracePt t="360207" x="8007350" y="4381500"/>
          <p14:tracePt t="360224" x="8007350" y="4356100"/>
          <p14:tracePt t="360241" x="8020050" y="4330700"/>
          <p14:tracePt t="360257" x="8039100" y="4305300"/>
          <p14:tracePt t="360274" x="8051800" y="4292600"/>
          <p14:tracePt t="360291" x="8070850" y="4279900"/>
          <p14:tracePt t="360429" x="8058150" y="4279900"/>
          <p14:tracePt t="360437" x="8051800" y="4279900"/>
          <p14:tracePt t="360581" x="8045450" y="4279900"/>
          <p14:tracePt t="360622" x="8039100" y="4279900"/>
          <p14:tracePt t="360637" x="8020050" y="4279900"/>
          <p14:tracePt t="360653" x="8013700" y="4267200"/>
          <p14:tracePt t="360669" x="8007350" y="4260850"/>
          <p14:tracePt t="360677" x="7988300" y="4254500"/>
          <p14:tracePt t="360693" x="7962900" y="4235450"/>
          <p14:tracePt t="360708" x="7950200" y="4229100"/>
          <p14:tracePt t="360724" x="7918450" y="4210050"/>
          <p14:tracePt t="360726" x="7886700" y="4191000"/>
          <p14:tracePt t="360741" x="7842250" y="4171950"/>
          <p14:tracePt t="360758" x="7785100" y="4159250"/>
          <p14:tracePt t="360774" x="7727950" y="4140200"/>
          <p14:tracePt t="360791" x="7683500" y="4133850"/>
          <p14:tracePt t="360807" x="7639050" y="4133850"/>
          <p14:tracePt t="360825" x="7607300" y="4133850"/>
          <p14:tracePt t="360841" x="7588250" y="4127500"/>
          <p14:tracePt t="360858" x="7556500" y="4127500"/>
          <p14:tracePt t="360874" x="7524750" y="4127500"/>
          <p14:tracePt t="360891" x="7493000" y="4127500"/>
          <p14:tracePt t="360908" x="7448550" y="4127500"/>
          <p14:tracePt t="360924" x="7404100" y="4146550"/>
          <p14:tracePt t="360941" x="7340600" y="4165600"/>
          <p14:tracePt t="360958" x="7296150" y="4184650"/>
          <p14:tracePt t="360974" x="7289800" y="4191000"/>
          <p14:tracePt t="360991" x="7264400" y="4197350"/>
          <p14:tracePt t="361008" x="7232650" y="4222750"/>
          <p14:tracePt t="361024" x="7213600" y="4229100"/>
          <p14:tracePt t="361041" x="7194550" y="4241800"/>
          <p14:tracePt t="361058" x="7169150" y="4248150"/>
          <p14:tracePt t="361074" x="7118350" y="4273550"/>
          <p14:tracePt t="361091" x="7092950" y="4292600"/>
          <p14:tracePt t="361108" x="7067550" y="4318000"/>
          <p14:tracePt t="361124" x="7054850" y="4324350"/>
          <p14:tracePt t="361125" x="7048500" y="4330700"/>
          <p14:tracePt t="361189" x="7048500" y="4337050"/>
          <p14:tracePt t="361205" x="7048500" y="4343400"/>
          <p14:tracePt t="361213" x="7048500" y="4356100"/>
          <p14:tracePt t="361224" x="7048500" y="4362450"/>
          <p14:tracePt t="361241" x="7048500" y="4381500"/>
          <p14:tracePt t="361258" x="7048500" y="4419600"/>
          <p14:tracePt t="361274" x="7048500" y="4438650"/>
          <p14:tracePt t="361291" x="7048500" y="4464050"/>
          <p14:tracePt t="361308" x="7048500" y="4489450"/>
          <p14:tracePt t="361325" x="7054850" y="4508500"/>
          <p14:tracePt t="361341" x="7073900" y="4527550"/>
          <p14:tracePt t="361358" x="7086600" y="4533900"/>
          <p14:tracePt t="361374" x="7099300" y="4540250"/>
          <p14:tracePt t="361391" x="7124700" y="4546600"/>
          <p14:tracePt t="361408" x="7137400" y="4546600"/>
          <p14:tracePt t="361424" x="7162800" y="4552950"/>
          <p14:tracePt t="361441" x="7194550" y="4552950"/>
          <p14:tracePt t="361458" x="7219950" y="4552950"/>
          <p14:tracePt t="361474" x="7264400" y="4552950"/>
          <p14:tracePt t="361491" x="7308850" y="4565650"/>
          <p14:tracePt t="361508" x="7353300" y="4565650"/>
          <p14:tracePt t="361524" x="7397750" y="4565650"/>
          <p14:tracePt t="361541" x="7461250" y="4565650"/>
          <p14:tracePt t="361558" x="7505700" y="4565650"/>
          <p14:tracePt t="361574" x="7518400" y="4565650"/>
          <p14:tracePt t="361591" x="7543800" y="4565650"/>
          <p14:tracePt t="361608" x="7556500" y="4565650"/>
          <p14:tracePt t="361625" x="7569200" y="4546600"/>
          <p14:tracePt t="361642" x="7581900" y="4546600"/>
          <p14:tracePt t="361658" x="7588250" y="4540250"/>
          <p14:tracePt t="361674" x="7600950" y="4540250"/>
          <p14:tracePt t="361691" x="7607300" y="4533900"/>
          <p14:tracePt t="361708" x="7620000" y="4533900"/>
          <p14:tracePt t="361724" x="7626350" y="4533900"/>
          <p14:tracePt t="361741" x="7639050" y="4521200"/>
          <p14:tracePt t="361758" x="7651750" y="4514850"/>
          <p14:tracePt t="361774" x="7664450" y="4502150"/>
          <p14:tracePt t="361791" x="7677150" y="4483100"/>
          <p14:tracePt t="361808" x="7677150" y="4470400"/>
          <p14:tracePt t="361824" x="7689850" y="4457700"/>
          <p14:tracePt t="361841" x="7689850" y="4438650"/>
          <p14:tracePt t="361858" x="7689850" y="4419600"/>
          <p14:tracePt t="361875" x="7689850" y="4394200"/>
          <p14:tracePt t="361891" x="7702550" y="4349750"/>
          <p14:tracePt t="361908" x="7702550" y="4305300"/>
          <p14:tracePt t="361924" x="7715250" y="4260850"/>
          <p14:tracePt t="361941" x="7715250" y="4197350"/>
          <p14:tracePt t="361958" x="7715250" y="4171950"/>
          <p14:tracePt t="361974" x="7715250" y="4165600"/>
          <p14:tracePt t="362005" x="7708900" y="4146550"/>
          <p14:tracePt t="362069" x="7702550" y="4146550"/>
          <p14:tracePt t="362077" x="7696200" y="4146550"/>
          <p14:tracePt t="362091" x="7683500" y="4146550"/>
          <p14:tracePt t="362108" x="7664450" y="4146550"/>
          <p14:tracePt t="362125" x="7632700" y="4146550"/>
          <p14:tracePt t="362126" x="7626350" y="4146550"/>
          <p14:tracePt t="362141" x="7581900" y="4146550"/>
          <p14:tracePt t="362158" x="7550150" y="4146550"/>
          <p14:tracePt t="362174" x="7505700" y="4146550"/>
          <p14:tracePt t="362191" x="7461250" y="4152900"/>
          <p14:tracePt t="362208" x="7423150" y="4171950"/>
          <p14:tracePt t="362224" x="7378700" y="4178300"/>
          <p14:tracePt t="362241" x="7359650" y="4178300"/>
          <p14:tracePt t="362258" x="7315200" y="4197350"/>
          <p14:tracePt t="362274" x="7296150" y="4197350"/>
          <p14:tracePt t="362291" x="7270750" y="4203700"/>
          <p14:tracePt t="362308" x="7258050" y="4210050"/>
          <p14:tracePt t="362325" x="7245350" y="4222750"/>
          <p14:tracePt t="362325" x="7239000" y="4229100"/>
          <p14:tracePt t="362341" x="7219950" y="4235450"/>
          <p14:tracePt t="362358" x="7194550" y="4260850"/>
          <p14:tracePt t="362374" x="7169150" y="4286250"/>
          <p14:tracePt t="362391" x="7156450" y="4298950"/>
          <p14:tracePt t="362408" x="7156450" y="4305300"/>
          <p14:tracePt t="362425" x="7156450" y="4343400"/>
          <p14:tracePt t="362441" x="7150100" y="4349750"/>
          <p14:tracePt t="362458" x="7150100" y="4368800"/>
          <p14:tracePt t="362475" x="7150100" y="4387850"/>
          <p14:tracePt t="362491" x="7150100" y="4419600"/>
          <p14:tracePt t="362508" x="7150100" y="4457700"/>
          <p14:tracePt t="362525" x="7150100" y="4502150"/>
          <p14:tracePt t="362525" x="7150100" y="4508500"/>
          <p14:tracePt t="362541" x="7150100" y="4552950"/>
          <p14:tracePt t="362558" x="7169150" y="4591050"/>
          <p14:tracePt t="362575" x="7181850" y="4616450"/>
          <p14:tracePt t="362591" x="7194550" y="4629150"/>
          <p14:tracePt t="362608" x="7213600" y="4635500"/>
          <p14:tracePt t="362625" x="7232650" y="4635500"/>
          <p14:tracePt t="362642" x="7258050" y="4641850"/>
          <p14:tracePt t="362658" x="7277100" y="4641850"/>
          <p14:tracePt t="362675" x="7302500" y="4660900"/>
          <p14:tracePt t="362691" x="7334250" y="4673600"/>
          <p14:tracePt t="362708" x="7366000" y="4686300"/>
          <p14:tracePt t="362725" x="7404100" y="4705350"/>
          <p14:tracePt t="362741" x="7461250" y="4705350"/>
          <p14:tracePt t="362758" x="7499350" y="4705350"/>
          <p14:tracePt t="362775" x="7531100" y="4705350"/>
          <p14:tracePt t="362791" x="7543800" y="4705350"/>
          <p14:tracePt t="362808" x="7575550" y="4705350"/>
          <p14:tracePt t="362825" x="7607300" y="4705350"/>
          <p14:tracePt t="362842" x="7639050" y="4705350"/>
          <p14:tracePt t="362858" x="7664450" y="4692650"/>
          <p14:tracePt t="362875" x="7696200" y="4686300"/>
          <p14:tracePt t="362891" x="7721600" y="4660900"/>
          <p14:tracePt t="362908" x="7740650" y="4654550"/>
          <p14:tracePt t="362925" x="7753350" y="4641850"/>
          <p14:tracePt t="362941" x="7785100" y="4610100"/>
          <p14:tracePt t="362958" x="7810500" y="4584700"/>
          <p14:tracePt t="362975" x="7829550" y="4572000"/>
          <p14:tracePt t="362991" x="7835900" y="4559300"/>
          <p14:tracePt t="363008" x="7835900" y="4546600"/>
          <p14:tracePt t="363025" x="7835900" y="4540250"/>
          <p14:tracePt t="363041" x="7835900" y="4521200"/>
          <p14:tracePt t="363058" x="7835900" y="4502150"/>
          <p14:tracePt t="363075" x="7835900" y="4483100"/>
          <p14:tracePt t="363091" x="7835900" y="4464050"/>
          <p14:tracePt t="363108" x="7835900" y="4457700"/>
          <p14:tracePt t="363125" x="7823200" y="4413250"/>
          <p14:tracePt t="363141" x="7778750" y="4318000"/>
          <p14:tracePt t="363158" x="7747000" y="4248150"/>
          <p14:tracePt t="363175" x="7708900" y="4203700"/>
          <p14:tracePt t="363191" x="7670800" y="4152900"/>
          <p14:tracePt t="363208" x="7664450" y="4146550"/>
          <p14:tracePt t="363225" x="7651750" y="4140200"/>
          <p14:tracePt t="363241" x="7639050" y="4140200"/>
          <p14:tracePt t="363258" x="7632700" y="4140200"/>
          <p14:tracePt t="363275" x="7607300" y="4140200"/>
          <p14:tracePt t="363291" x="7588250" y="4140200"/>
          <p14:tracePt t="363308" x="7550150" y="4152900"/>
          <p14:tracePt t="363325" x="7518400" y="4159250"/>
          <p14:tracePt t="363341" x="7505700" y="4159250"/>
          <p14:tracePt t="363358" x="7486650" y="4165600"/>
          <p14:tracePt t="363375" x="7473950" y="4165600"/>
          <p14:tracePt t="363391" x="7467600" y="4165600"/>
          <p14:tracePt t="363408" x="7429500" y="4184650"/>
          <p14:tracePt t="363425" x="7397750" y="4191000"/>
          <p14:tracePt t="363441" x="7353300" y="4210050"/>
          <p14:tracePt t="363458" x="7308850" y="4235450"/>
          <p14:tracePt t="363475" x="7245350" y="4279900"/>
          <p14:tracePt t="363491" x="7219950" y="4292600"/>
          <p14:tracePt t="363508" x="7194550" y="4318000"/>
          <p14:tracePt t="363525" x="7188200" y="4330700"/>
          <p14:tracePt t="363542" x="7156450" y="4343400"/>
          <p14:tracePt t="363558" x="7150100" y="4356100"/>
          <p14:tracePt t="363575" x="7137400" y="4375150"/>
          <p14:tracePt t="363597" x="7131050" y="4381500"/>
          <p14:tracePt t="363608" x="7131050" y="4387850"/>
          <p14:tracePt t="363625" x="7131050" y="4400550"/>
          <p14:tracePt t="363642" x="7131050" y="4406900"/>
          <p14:tracePt t="363658" x="7131050" y="4432300"/>
          <p14:tracePt t="363675" x="7131050" y="4438650"/>
          <p14:tracePt t="363691" x="7131050" y="4464050"/>
          <p14:tracePt t="363708" x="7131050" y="4470400"/>
          <p14:tracePt t="363725" x="7137400" y="4476750"/>
          <p14:tracePt t="363741" x="7143750" y="4483100"/>
          <p14:tracePt t="363758" x="7150100" y="4495800"/>
          <p14:tracePt t="363775" x="7156450" y="4495800"/>
          <p14:tracePt t="363792" x="7175500" y="4495800"/>
          <p14:tracePt t="363808" x="7194550" y="4495800"/>
          <p14:tracePt t="363825" x="7213600" y="4495800"/>
          <p14:tracePt t="363842" x="7251700" y="4495800"/>
          <p14:tracePt t="363858" x="7296150" y="4495800"/>
          <p14:tracePt t="363875" x="7340600" y="4514850"/>
          <p14:tracePt t="363892" x="7385050" y="4514850"/>
          <p14:tracePt t="363908" x="7429500" y="4514850"/>
          <p14:tracePt t="363925" x="7454900" y="4514850"/>
          <p14:tracePt t="363942" x="7505700" y="4514850"/>
          <p14:tracePt t="363958" x="7518400" y="4514850"/>
          <p14:tracePt t="363975" x="7550150" y="4514850"/>
          <p14:tracePt t="363992" x="7594600" y="4514850"/>
          <p14:tracePt t="364009" x="7632700" y="4514850"/>
          <p14:tracePt t="364025" x="7645400" y="4502150"/>
          <p14:tracePt t="364042" x="7651750" y="4495800"/>
          <p14:tracePt t="364062" x="7664450" y="4483100"/>
          <p14:tracePt t="364094" x="7670800" y="4483100"/>
          <p14:tracePt t="364102" x="7677150" y="4470400"/>
          <p14:tracePt t="364126" x="7683500" y="4464050"/>
          <p14:tracePt t="364166" x="7689850" y="4451350"/>
          <p14:tracePt t="364182" x="7689850" y="4438650"/>
          <p14:tracePt t="364192" x="7689850" y="4432300"/>
          <p14:tracePt t="364208" x="7702550" y="4419600"/>
          <p14:tracePt t="364225" x="7708900" y="4413250"/>
          <p14:tracePt t="364242" x="7708900" y="4400550"/>
          <p14:tracePt t="364286" x="7708900" y="4394200"/>
          <p14:tracePt t="364494" x="7715250" y="4406900"/>
          <p14:tracePt t="364518" x="7715250" y="4413250"/>
          <p14:tracePt t="364534" x="7721600" y="4438650"/>
          <p14:tracePt t="364542" x="7721600" y="4445000"/>
          <p14:tracePt t="364550" x="7734300" y="4451350"/>
          <p14:tracePt t="364558" x="7734300" y="4470400"/>
          <p14:tracePt t="364575" x="7747000" y="4489450"/>
          <p14:tracePt t="364606" x="7759700" y="4495800"/>
          <p14:tracePt t="365414" x="7759700" y="4489450"/>
          <p14:tracePt t="365422" x="7804150" y="4464050"/>
          <p14:tracePt t="365430" x="7943850" y="4464050"/>
          <p14:tracePt t="365442" x="8096250" y="4464050"/>
          <p14:tracePt t="365459" x="8407400" y="4464050"/>
          <p14:tracePt t="365475" x="8636000" y="4489450"/>
          <p14:tracePt t="365492" x="8756650" y="4559300"/>
          <p14:tracePt t="365509" x="8864600" y="4641850"/>
          <p14:tracePt t="365525" x="8934450" y="4718050"/>
          <p14:tracePt t="365526" x="8953500" y="4794250"/>
          <p14:tracePt t="365542" x="8997950" y="4864100"/>
          <p14:tracePt t="365559" x="9036050" y="4953000"/>
          <p14:tracePt t="365575" x="9048750" y="4997450"/>
          <p14:tracePt t="365592" x="9048750" y="5029200"/>
          <p14:tracePt t="365609" x="9061450" y="5041900"/>
          <p14:tracePt t="365625" x="9061450" y="5048250"/>
          <p14:tracePt t="365642" x="9061450" y="5060950"/>
          <p14:tracePt t="365659" x="9048750" y="5086350"/>
          <p14:tracePt t="365675" x="9029700" y="5111750"/>
          <p14:tracePt t="365692" x="8985250" y="5137150"/>
          <p14:tracePt t="365709" x="8940800" y="5175250"/>
          <p14:tracePt t="365725" x="8851900" y="5219700"/>
          <p14:tracePt t="365726" x="8794750" y="5245100"/>
          <p14:tracePt t="365742" x="8655050" y="5334000"/>
          <p14:tracePt t="365759" x="8470900" y="5422900"/>
          <p14:tracePt t="365776" x="8299450" y="5505450"/>
          <p14:tracePt t="365792" x="8115300" y="5568950"/>
          <p14:tracePt t="365809" x="7861300" y="5638800"/>
          <p14:tracePt t="365825" x="7651750" y="5695950"/>
          <p14:tracePt t="365842" x="7397750" y="5746750"/>
          <p14:tracePt t="365859" x="7067550" y="5803900"/>
          <p14:tracePt t="365875" x="6737350" y="5848350"/>
          <p14:tracePt t="365892" x="6407150" y="5848350"/>
          <p14:tracePt t="365909" x="6083300" y="5880100"/>
          <p14:tracePt t="365925" x="5772150" y="5892800"/>
          <p14:tracePt t="365942" x="5353050" y="5892800"/>
          <p14:tracePt t="365959" x="5092700" y="5892800"/>
          <p14:tracePt t="365975" x="4851400" y="5892800"/>
          <p14:tracePt t="365992" x="4692650" y="5892800"/>
          <p14:tracePt t="366009" x="4616450" y="5892800"/>
          <p14:tracePt t="366025" x="4603750" y="5892800"/>
          <p14:tracePt t="366042" x="4578350" y="5892800"/>
          <p14:tracePt t="366059" x="4572000" y="5892800"/>
          <p14:tracePt t="366075" x="4565650" y="5892800"/>
          <p14:tracePt t="366094" x="4546600" y="5892800"/>
          <p14:tracePt t="366134" x="4540250" y="5892800"/>
          <p14:tracePt t="366823" x="4533900" y="5886450"/>
          <p14:tracePt t="366830" x="4527550" y="5886450"/>
          <p14:tracePt t="366842" x="4508500" y="5873750"/>
          <p14:tracePt t="366859" x="4464050" y="5873750"/>
          <p14:tracePt t="366876" x="4406900" y="5873750"/>
          <p14:tracePt t="366892" x="4298950" y="5861050"/>
          <p14:tracePt t="366910" x="4070350" y="5822950"/>
          <p14:tracePt t="366910" x="3898900" y="5810250"/>
          <p14:tracePt t="366926" x="3721100" y="5765800"/>
          <p14:tracePt t="366942" x="3086100" y="5638800"/>
          <p14:tracePt t="366959" x="2622550" y="5499100"/>
          <p14:tracePt t="366976" x="2311400" y="5410200"/>
          <p14:tracePt t="366992" x="2159000" y="5334000"/>
          <p14:tracePt t="367009" x="2101850" y="5257800"/>
          <p14:tracePt t="367026" x="2082800" y="5200650"/>
          <p14:tracePt t="367042" x="2082800" y="5124450"/>
          <p14:tracePt t="367059" x="2082800" y="5041900"/>
          <p14:tracePt t="367076" x="2063750" y="4946650"/>
          <p14:tracePt t="367092" x="2051050" y="4889500"/>
          <p14:tracePt t="367109" x="2044700" y="4813300"/>
          <p14:tracePt t="367126" x="2032000" y="4768850"/>
          <p14:tracePt t="367142" x="1993900" y="4705350"/>
          <p14:tracePt t="367159" x="1955800" y="4654550"/>
          <p14:tracePt t="367176" x="1930400" y="4629150"/>
          <p14:tracePt t="367192" x="1905000" y="4622800"/>
          <p14:tracePt t="367209" x="1892300" y="4622800"/>
          <p14:tracePt t="367226" x="1885950" y="4622800"/>
          <p14:tracePt t="367415" x="1892300" y="4622800"/>
          <p14:tracePt t="367422" x="1905000" y="4622800"/>
          <p14:tracePt t="367430" x="1936750" y="4622800"/>
          <p14:tracePt t="367442" x="1962150" y="4622800"/>
          <p14:tracePt t="367459" x="2032000" y="4622800"/>
          <p14:tracePt t="367476" x="2139950" y="4622800"/>
          <p14:tracePt t="367492" x="2241550" y="4622800"/>
          <p14:tracePt t="367509" x="2406650" y="4597400"/>
          <p14:tracePt t="367526" x="2584450" y="4559300"/>
          <p14:tracePt t="367542" x="2768600" y="4546600"/>
          <p14:tracePt t="367559" x="2800350" y="4540250"/>
          <p14:tracePt t="367576" x="2825750" y="4540250"/>
          <p14:tracePt t="367592" x="2851150" y="4540250"/>
          <p14:tracePt t="367609" x="2895600" y="4540250"/>
          <p14:tracePt t="367626" x="2927350" y="4540250"/>
          <p14:tracePt t="367642" x="2971800" y="4540250"/>
          <p14:tracePt t="367659" x="3022600" y="4540250"/>
          <p14:tracePt t="367676" x="3067050" y="4540250"/>
          <p14:tracePt t="367692" x="3105150" y="4540250"/>
          <p14:tracePt t="367709" x="3162300" y="4508500"/>
          <p14:tracePt t="367726" x="3175000" y="4502150"/>
          <p14:tracePt t="367742" x="3206750" y="4495800"/>
          <p14:tracePt t="367759" x="3213100" y="4495800"/>
          <p14:tracePt t="367776" x="3238500" y="4495800"/>
          <p14:tracePt t="367792" x="3270250" y="4495800"/>
          <p14:tracePt t="367809" x="3295650" y="4495800"/>
          <p14:tracePt t="367826" x="3327400" y="4514850"/>
          <p14:tracePt t="367843" x="3333750" y="4521200"/>
          <p14:tracePt t="367859" x="3346450" y="4527550"/>
          <p14:tracePt t="367876" x="3365500" y="4552950"/>
          <p14:tracePt t="367892" x="3378200" y="4572000"/>
          <p14:tracePt t="367919" x="3378200" y="4584700"/>
          <p14:tracePt t="367934" x="3378200" y="4603750"/>
          <p14:tracePt t="367943" x="3378200" y="4610100"/>
          <p14:tracePt t="367959" x="3378200" y="4641850"/>
          <p14:tracePt t="367976" x="3378200" y="4648200"/>
          <p14:tracePt t="367993" x="3378200" y="4667250"/>
          <p14:tracePt t="368087" x="3384550" y="4667250"/>
          <p14:tracePt t="368095" x="3397250" y="4667250"/>
          <p14:tracePt t="368109" x="3435350" y="4667250"/>
          <p14:tracePt t="368126" x="3517900" y="4667250"/>
          <p14:tracePt t="368127" x="3568700" y="4667250"/>
          <p14:tracePt t="368143" x="3676650" y="4667250"/>
          <p14:tracePt t="368159" x="3759200" y="4667250"/>
          <p14:tracePt t="368176" x="3797300" y="4635500"/>
          <p14:tracePt t="368193" x="3822700" y="4629150"/>
          <p14:tracePt t="368209" x="3835400" y="4629150"/>
          <p14:tracePt t="368226" x="3841750" y="4629150"/>
          <p14:tracePt t="368255" x="3848100" y="4629150"/>
          <p14:tracePt t="368263" x="3867150" y="4629150"/>
          <p14:tracePt t="368279" x="3867150" y="4641850"/>
          <p14:tracePt t="368293" x="3873500" y="4648200"/>
          <p14:tracePt t="368309" x="3879850" y="4660900"/>
          <p14:tracePt t="368327" x="3879850" y="4667250"/>
          <p14:tracePt t="368463" x="3879850" y="4673600"/>
          <p14:tracePt t="368479" x="3873500" y="4686300"/>
          <p14:tracePt t="368503" x="3867150" y="4692650"/>
          <p14:tracePt t="368511" x="3848100" y="4699000"/>
          <p14:tracePt t="368527" x="3841750" y="4718050"/>
          <p14:tracePt t="368543" x="3841750" y="4724400"/>
          <p14:tracePt t="368551" x="3835400" y="4743450"/>
          <p14:tracePt t="368559" x="3835400" y="4749800"/>
          <p14:tracePt t="368576" x="3822700" y="4781550"/>
          <p14:tracePt t="368593" x="3822700" y="4794250"/>
          <p14:tracePt t="368609" x="3822700" y="4832350"/>
          <p14:tracePt t="368626" x="3822700" y="4838700"/>
          <p14:tracePt t="368643" x="3822700" y="4845050"/>
          <p14:tracePt t="368659" x="3822700" y="4857750"/>
          <p14:tracePt t="368679" x="3835400" y="4870450"/>
          <p14:tracePt t="368695" x="3841750" y="4870450"/>
          <p14:tracePt t="368711" x="3860800" y="4864100"/>
          <p14:tracePt t="368735" x="3867150" y="4857750"/>
          <p14:tracePt t="368743" x="3867150" y="4845050"/>
          <p14:tracePt t="368871" x="3867150" y="4838700"/>
          <p14:tracePt t="368887" x="3860800" y="4838700"/>
          <p14:tracePt t="368895" x="3841750" y="4838700"/>
          <p14:tracePt t="368911" x="3835400" y="4845050"/>
          <p14:tracePt t="368926" x="3810000" y="4851400"/>
          <p14:tracePt t="368943" x="3759200" y="4864100"/>
          <p14:tracePt t="368959" x="3733800" y="4870450"/>
          <p14:tracePt t="368976" x="3714750" y="4870450"/>
          <p14:tracePt t="368993" x="3683000" y="4870450"/>
          <p14:tracePt t="369010" x="3657600" y="4870450"/>
          <p14:tracePt t="369026" x="3619500" y="4857750"/>
          <p14:tracePt t="369043" x="3600450" y="4851400"/>
          <p14:tracePt t="369059" x="3581400" y="4832350"/>
          <p14:tracePt t="369076" x="3568700" y="4826000"/>
          <p14:tracePt t="369093" x="3562350" y="4819650"/>
          <p14:tracePt t="369303" x="3556000" y="4819650"/>
          <p14:tracePt t="369319" x="3549650" y="4819650"/>
          <p14:tracePt t="369327" x="3536950" y="4819650"/>
          <p14:tracePt t="369343" x="3511550" y="4819650"/>
          <p14:tracePt t="369360" x="3460750" y="4832350"/>
          <p14:tracePt t="369376" x="3422650" y="4838700"/>
          <p14:tracePt t="369393" x="3340100" y="4851400"/>
          <p14:tracePt t="369409" x="3282950" y="4851400"/>
          <p14:tracePt t="369426" x="3232150" y="4857750"/>
          <p14:tracePt t="369443" x="3194050" y="4857750"/>
          <p14:tracePt t="369460" x="3168650" y="4857750"/>
          <p14:tracePt t="369476" x="3155950" y="4857750"/>
          <p14:tracePt t="369519" x="3149600" y="4857750"/>
          <p14:tracePt t="369663" x="3149600" y="4845050"/>
          <p14:tracePt t="369679" x="3155950" y="4845050"/>
          <p14:tracePt t="369687" x="3162300" y="4845050"/>
          <p14:tracePt t="369695" x="3168650" y="4845050"/>
          <p14:tracePt t="369711" x="3194050" y="4832350"/>
          <p14:tracePt t="369727" x="3200400" y="4832350"/>
          <p14:tracePt t="369743" x="3238500" y="4826000"/>
          <p14:tracePt t="369760" x="3251200" y="4819650"/>
          <p14:tracePt t="369776" x="3295650" y="4800600"/>
          <p14:tracePt t="369793" x="3308350" y="4800600"/>
          <p14:tracePt t="369810" x="3333750" y="4794250"/>
          <p14:tracePt t="369826" x="3365500" y="4794250"/>
          <p14:tracePt t="369843" x="3397250" y="4794250"/>
          <p14:tracePt t="369860" x="3429000" y="4794250"/>
          <p14:tracePt t="369877" x="3441700" y="4794250"/>
          <p14:tracePt t="369893" x="3473450" y="4794250"/>
          <p14:tracePt t="369910" x="3479800" y="4794250"/>
          <p14:tracePt t="369927" x="3492500" y="4794250"/>
          <p14:tracePt t="369927" x="3498850" y="4794250"/>
          <p14:tracePt t="369943" x="3517900" y="4800600"/>
          <p14:tracePt t="369960" x="3549650" y="4800600"/>
          <p14:tracePt t="369976" x="3568700" y="4800600"/>
          <p14:tracePt t="369993" x="3613150" y="4800600"/>
          <p14:tracePt t="370010" x="3638550" y="4800600"/>
          <p14:tracePt t="370026" x="3657600" y="4800600"/>
          <p14:tracePt t="370047" x="3670300" y="4800600"/>
          <p14:tracePt t="370060" x="3683000" y="4794250"/>
          <p14:tracePt t="370159" x="3689350" y="4794250"/>
          <p14:tracePt t="370191" x="3695700" y="4794250"/>
          <p14:tracePt t="370223" x="3708400" y="4794250"/>
          <p14:tracePt t="370255" x="3721100" y="4794250"/>
          <p14:tracePt t="370303" x="3727450" y="4794250"/>
          <p14:tracePt t="370327" x="3733800" y="4794250"/>
          <p14:tracePt t="370344" x="3746500" y="4794250"/>
          <p14:tracePt t="370351" x="3759200" y="4794250"/>
          <p14:tracePt t="370360" x="3765550" y="4787900"/>
          <p14:tracePt t="370376" x="3771900" y="4787900"/>
          <p14:tracePt t="370393" x="3784600" y="4775200"/>
          <p14:tracePt t="370410" x="3810000" y="4762500"/>
          <p14:tracePt t="370426" x="3835400" y="4756150"/>
          <p14:tracePt t="370443" x="3841750" y="4743450"/>
          <p14:tracePt t="370460" x="3867150" y="4737100"/>
          <p14:tracePt t="370476" x="3879850" y="4724400"/>
          <p14:tracePt t="370493" x="3886200" y="4718050"/>
          <p14:tracePt t="370510" x="3892550" y="4711700"/>
          <p14:tracePt t="370526" x="3905250" y="4699000"/>
          <p14:tracePt t="370543" x="3917950" y="4686300"/>
          <p14:tracePt t="370583" x="3917950" y="4679950"/>
          <p14:tracePt t="370623" x="3917950" y="4673600"/>
          <p14:tracePt t="370647" x="3917950" y="4654550"/>
          <p14:tracePt t="370663" x="3917950" y="4648200"/>
          <p14:tracePt t="370695" x="3917950" y="4635500"/>
          <p14:tracePt t="370711" x="3911600" y="4635500"/>
          <p14:tracePt t="370719" x="3898900" y="4622800"/>
          <p14:tracePt t="370727" x="3886200" y="4622800"/>
          <p14:tracePt t="370743" x="3860800" y="4610100"/>
          <p14:tracePt t="370760" x="3829050" y="4591050"/>
          <p14:tracePt t="370777" x="3784600" y="4565650"/>
          <p14:tracePt t="370793" x="3778250" y="4559300"/>
          <p14:tracePt t="370810" x="3752850" y="4552950"/>
          <p14:tracePt t="370827" x="3740150" y="4552950"/>
          <p14:tracePt t="370843" x="3733800" y="4552950"/>
          <p14:tracePt t="370860" x="3708400" y="4552950"/>
          <p14:tracePt t="370877" x="3702050" y="4540250"/>
          <p14:tracePt t="370893" x="3695700" y="4540250"/>
          <p14:tracePt t="370910" x="3676650" y="4540250"/>
          <p14:tracePt t="370927" x="3663950" y="4540250"/>
          <p14:tracePt t="370943" x="3657600" y="4540250"/>
          <p14:tracePt t="370960" x="3632200" y="4540250"/>
          <p14:tracePt t="370977" x="3619500" y="4540250"/>
          <p14:tracePt t="370993" x="3587750" y="4540250"/>
          <p14:tracePt t="371010" x="3556000" y="4540250"/>
          <p14:tracePt t="371027" x="3517900" y="4546600"/>
          <p14:tracePt t="371043" x="3498850" y="4552950"/>
          <p14:tracePt t="371060" x="3473450" y="4559300"/>
          <p14:tracePt t="371077" x="3460750" y="4559300"/>
          <p14:tracePt t="371093" x="3435350" y="4565650"/>
          <p14:tracePt t="371110" x="3422650" y="4565650"/>
          <p14:tracePt t="371127" x="3397250" y="4565650"/>
          <p14:tracePt t="371128" x="3384550" y="4565650"/>
          <p14:tracePt t="371143" x="3359150" y="4565650"/>
          <p14:tracePt t="371160" x="3314700" y="4565650"/>
          <p14:tracePt t="371177" x="3302000" y="4565650"/>
          <p14:tracePt t="371193" x="3263900" y="4578350"/>
          <p14:tracePt t="371210" x="3257550" y="4578350"/>
          <p14:tracePt t="371227" x="3244850" y="4578350"/>
          <p14:tracePt t="371243" x="3238500" y="4578350"/>
          <p14:tracePt t="371260" x="3219450" y="4584700"/>
          <p14:tracePt t="371277" x="3206750" y="4603750"/>
          <p14:tracePt t="371293" x="3200400" y="4610100"/>
          <p14:tracePt t="371310" x="3187700" y="4610100"/>
          <p14:tracePt t="371327" x="3181350" y="4616450"/>
          <p14:tracePt t="371343" x="3168650" y="4622800"/>
          <p14:tracePt t="371360" x="3149600" y="4641850"/>
          <p14:tracePt t="371399" x="3143250" y="4654550"/>
          <p14:tracePt t="371463" x="3130550" y="4673600"/>
          <p14:tracePt t="371495" x="3130550" y="4679950"/>
          <p14:tracePt t="371527" x="3130550" y="4692650"/>
          <p14:tracePt t="371551" x="3130550" y="4699000"/>
          <p14:tracePt t="371567" x="3130550" y="4711700"/>
          <p14:tracePt t="371583" x="3130550" y="4718050"/>
          <p14:tracePt t="371592" x="3130550" y="4730750"/>
          <p14:tracePt t="371608" x="3130550" y="4737100"/>
          <p14:tracePt t="371615" x="3130550" y="4749800"/>
          <p14:tracePt t="371639" x="3130550" y="4756150"/>
          <p14:tracePt t="371663" x="3130550" y="4762500"/>
          <p14:tracePt t="371687" x="3130550" y="4775200"/>
          <p14:tracePt t="371703" x="3130550" y="4787900"/>
          <p14:tracePt t="371719" x="3130550" y="4794250"/>
          <p14:tracePt t="371751" x="3130550" y="4800600"/>
          <p14:tracePt t="371831" x="3136900" y="4813300"/>
          <p14:tracePt t="371863" x="3143250" y="4819650"/>
          <p14:tracePt t="371880" x="3149600" y="4826000"/>
          <p14:tracePt t="371895" x="3155950" y="4832350"/>
          <p14:tracePt t="371911" x="3162300" y="4838700"/>
          <p14:tracePt t="371919" x="3168650" y="4845050"/>
          <p14:tracePt t="371935" x="3187700" y="4857750"/>
          <p14:tracePt t="371943" x="3206750" y="4876800"/>
          <p14:tracePt t="371960" x="3225800" y="4876800"/>
          <p14:tracePt t="371977" x="3238500" y="4883150"/>
          <p14:tracePt t="371993" x="3282950" y="4889500"/>
          <p14:tracePt t="372010" x="3314700" y="4889500"/>
          <p14:tracePt t="372027" x="3359150" y="4889500"/>
          <p14:tracePt t="372043" x="3416300" y="4889500"/>
          <p14:tracePt t="372060" x="3467100" y="4889500"/>
          <p14:tracePt t="372077" x="3524250" y="4889500"/>
          <p14:tracePt t="372093" x="3581400" y="4889500"/>
          <p14:tracePt t="372110" x="3606800" y="4889500"/>
          <p14:tracePt t="372127" x="3619500" y="4889500"/>
          <p14:tracePt t="372143" x="3644900" y="4889500"/>
          <p14:tracePt t="372160" x="3663950" y="4889500"/>
          <p14:tracePt t="372177" x="3676650" y="4889500"/>
          <p14:tracePt t="372193" x="3683000" y="4889500"/>
          <p14:tracePt t="372210" x="3695700" y="4889500"/>
          <p14:tracePt t="372227" x="3714750" y="4889500"/>
          <p14:tracePt t="372243" x="3733800" y="4889500"/>
          <p14:tracePt t="372260" x="3759200" y="4876800"/>
          <p14:tracePt t="372277" x="3784600" y="4876800"/>
          <p14:tracePt t="372294" x="3816350" y="4864100"/>
          <p14:tracePt t="372310" x="3835400" y="4864100"/>
          <p14:tracePt t="372327" x="3854450" y="4838700"/>
          <p14:tracePt t="372328" x="3873500" y="4826000"/>
          <p14:tracePt t="372344" x="3886200" y="4813300"/>
          <p14:tracePt t="372360" x="3911600" y="4794250"/>
          <p14:tracePt t="372377" x="3917950" y="4787900"/>
          <p14:tracePt t="372393" x="3930650" y="4781550"/>
          <p14:tracePt t="372416" x="3937000" y="4775200"/>
          <p14:tracePt t="372440" x="3943350" y="4768850"/>
          <p14:tracePt t="372456" x="3949700" y="4749800"/>
          <p14:tracePt t="372472" x="3956050" y="4743450"/>
          <p14:tracePt t="372496" x="3968750" y="4730750"/>
          <p14:tracePt t="372512" x="3968750" y="4718050"/>
          <p14:tracePt t="372536" x="3968750" y="4711700"/>
          <p14:tracePt t="372560" x="3968750" y="4705350"/>
          <p14:tracePt t="372576" x="3968750" y="4692650"/>
          <p14:tracePt t="372584" x="3968750" y="4679950"/>
          <p14:tracePt t="372600" x="3968750" y="4673600"/>
          <p14:tracePt t="372616" x="3968750" y="4667250"/>
          <p14:tracePt t="372640" x="3962400" y="4648200"/>
          <p14:tracePt t="372656" x="3956050" y="4641850"/>
          <p14:tracePt t="372664" x="3949700" y="4641850"/>
          <p14:tracePt t="372677" x="3943350" y="4641850"/>
          <p14:tracePt t="372694" x="3898900" y="4635500"/>
          <p14:tracePt t="372710" x="3867150" y="4635500"/>
          <p14:tracePt t="372727" x="3810000" y="4635500"/>
          <p14:tracePt t="372744" x="3727450" y="4622800"/>
          <p14:tracePt t="372760" x="3657600" y="4597400"/>
          <p14:tracePt t="372777" x="3613150" y="4597400"/>
          <p14:tracePt t="372794" x="3549650" y="4584700"/>
          <p14:tracePt t="372810" x="3524250" y="4584700"/>
          <p14:tracePt t="372827" x="3498850" y="4584700"/>
          <p14:tracePt t="372844" x="3467100" y="4584700"/>
          <p14:tracePt t="372860" x="3422650" y="4597400"/>
          <p14:tracePt t="372877" x="3397250" y="4610100"/>
          <p14:tracePt t="372894" x="3352800" y="4610100"/>
          <p14:tracePt t="372910" x="3321050" y="4610100"/>
          <p14:tracePt t="372927" x="3289300" y="4610100"/>
          <p14:tracePt t="372944" x="3257550" y="4610100"/>
          <p14:tracePt t="372960" x="3238500" y="4610100"/>
          <p14:tracePt t="372977" x="3232150" y="4610100"/>
          <p14:tracePt t="372994" x="3219450" y="4610100"/>
          <p14:tracePt t="373016" x="3213100" y="4610100"/>
          <p14:tracePt t="373040" x="3194050" y="4616450"/>
          <p14:tracePt t="373048" x="3194050" y="4622800"/>
          <p14:tracePt t="373060" x="3194050" y="4629150"/>
          <p14:tracePt t="373077" x="3187700" y="4648200"/>
          <p14:tracePt t="373094" x="3187700" y="4686300"/>
          <p14:tracePt t="373110" x="3187700" y="4718050"/>
          <p14:tracePt t="373127" x="3168650" y="4743450"/>
          <p14:tracePt t="373144" x="3168650" y="4787900"/>
          <p14:tracePt t="373160" x="3168650" y="4794250"/>
          <p14:tracePt t="373177" x="3168650" y="4800600"/>
          <p14:tracePt t="373194" x="3168650" y="4806950"/>
          <p14:tracePt t="373280" x="3168650" y="4826000"/>
          <p14:tracePt t="373296" x="3168650" y="4832350"/>
          <p14:tracePt t="373320" x="3175000" y="4838700"/>
          <p14:tracePt t="373336" x="3181350" y="4845050"/>
          <p14:tracePt t="373384" x="3187700" y="4851400"/>
          <p14:tracePt t="373408" x="3187700" y="4857750"/>
          <p14:tracePt t="373416" x="3194050" y="4870450"/>
          <p14:tracePt t="373432" x="3213100" y="4876800"/>
          <p14:tracePt t="373456" x="3219450" y="4883150"/>
          <p14:tracePt t="373488" x="3232150" y="4889500"/>
          <p14:tracePt t="373504" x="3251200" y="4908550"/>
          <p14:tracePt t="373528" x="3257550" y="4914900"/>
          <p14:tracePt t="373592" x="3270250" y="4927600"/>
          <p14:tracePt t="373600" x="3276600" y="4927600"/>
          <p14:tracePt t="373616" x="3289300" y="4933950"/>
          <p14:tracePt t="373627" x="3295650" y="4940300"/>
          <p14:tracePt t="373644" x="3314700" y="4953000"/>
          <p14:tracePt t="373660" x="3359150" y="4953000"/>
          <p14:tracePt t="373677" x="3403600" y="4953000"/>
          <p14:tracePt t="373694" x="3460750" y="4940300"/>
          <p14:tracePt t="373711" x="3517900" y="4921250"/>
          <p14:tracePt t="373727" x="3562350" y="4883150"/>
          <p14:tracePt t="373744" x="3606800" y="4857750"/>
          <p14:tracePt t="373761" x="3632200" y="4851400"/>
          <p14:tracePt t="373777" x="3644900" y="4845050"/>
          <p14:tracePt t="373794" x="3651250" y="4845050"/>
          <p14:tracePt t="373811" x="3676650" y="4832350"/>
          <p14:tracePt t="373827" x="3689350" y="4826000"/>
          <p14:tracePt t="373844" x="3714750" y="4813300"/>
          <p14:tracePt t="373860" x="3746500" y="4794250"/>
          <p14:tracePt t="373877" x="3765550" y="4781550"/>
          <p14:tracePt t="373894" x="3778250" y="4775200"/>
          <p14:tracePt t="373968" x="3790950" y="4775200"/>
          <p14:tracePt t="374064" x="3797300" y="4775200"/>
          <p14:tracePt t="374080" x="3803650" y="4787900"/>
          <p14:tracePt t="374096" x="3803650" y="4800600"/>
          <p14:tracePt t="374104" x="3803650" y="4819650"/>
          <p14:tracePt t="374112" x="3803650" y="4845050"/>
          <p14:tracePt t="374127" x="3803650" y="4851400"/>
          <p14:tracePt t="374144" x="3803650" y="4902200"/>
          <p14:tracePt t="374161" x="3797300" y="4927600"/>
          <p14:tracePt t="374177" x="3797300" y="4933950"/>
          <p14:tracePt t="374194" x="3797300" y="4940300"/>
          <p14:tracePt t="374211" x="3797300" y="4946650"/>
          <p14:tracePt t="374227" x="3797300" y="4965700"/>
          <p14:tracePt t="374352" x="3790950" y="4959350"/>
          <p14:tracePt t="374368" x="3790950" y="4946650"/>
          <p14:tracePt t="374377" x="3784600" y="4940300"/>
          <p14:tracePt t="374394" x="3765550" y="4914900"/>
          <p14:tracePt t="374411" x="3759200" y="4902200"/>
          <p14:tracePt t="374427" x="3752850" y="4889500"/>
          <p14:tracePt t="374444" x="3733800" y="4883150"/>
          <p14:tracePt t="374461" x="3727450" y="4883150"/>
          <p14:tracePt t="374477" x="3721100" y="4876800"/>
          <p14:tracePt t="374494" x="3714750" y="4876800"/>
          <p14:tracePt t="374511" x="3695700" y="4876800"/>
          <p14:tracePt t="374527" x="3689350" y="4876800"/>
          <p14:tracePt t="374544" x="3676650" y="4889500"/>
          <p14:tracePt t="374561" x="3663950" y="4902200"/>
          <p14:tracePt t="374584" x="3663950" y="4908550"/>
          <p14:tracePt t="374784" x="3670300" y="4902200"/>
          <p14:tracePt t="374792" x="3670300" y="4895850"/>
          <p14:tracePt t="374811" x="3683000" y="4870450"/>
          <p14:tracePt t="374827" x="3702050" y="4845050"/>
          <p14:tracePt t="374844" x="3708400" y="4838700"/>
          <p14:tracePt t="374861" x="3714750" y="4826000"/>
          <p14:tracePt t="374896" x="3721100" y="4826000"/>
          <p14:tracePt t="374912" x="3727450" y="4826000"/>
          <p14:tracePt t="374928" x="3746500" y="4826000"/>
          <p14:tracePt t="374936" x="3752850" y="4826000"/>
          <p14:tracePt t="374944" x="3759200" y="4832350"/>
          <p14:tracePt t="374961" x="3765550" y="4838700"/>
          <p14:tracePt t="374984" x="3778250" y="4838700"/>
          <p14:tracePt t="375000" x="3790950" y="4857750"/>
          <p14:tracePt t="375040" x="3797300" y="4857750"/>
          <p14:tracePt t="376753" x="3803650" y="4857750"/>
          <p14:tracePt t="377017" x="3816350" y="4864100"/>
          <p14:tracePt t="377065" x="3822700" y="4870450"/>
          <p14:tracePt t="377081" x="3822700" y="4889500"/>
          <p14:tracePt t="377089" x="3822700" y="4895850"/>
          <p14:tracePt t="377113" x="3822700" y="4902200"/>
          <p14:tracePt t="377209" x="3829050" y="4908550"/>
          <p14:tracePt t="377945" x="3829050" y="4914900"/>
          <p14:tracePt t="377953" x="3810000" y="4933950"/>
          <p14:tracePt t="377962" x="3803650" y="4940300"/>
          <p14:tracePt t="377978" x="3733800" y="4959350"/>
          <p14:tracePt t="377995" x="3689350" y="4978400"/>
          <p14:tracePt t="378011" x="3600450" y="4978400"/>
          <p14:tracePt t="378028" x="3505200" y="4978400"/>
          <p14:tracePt t="378045" x="3390900" y="4946650"/>
          <p14:tracePt t="378061" x="3302000" y="4870450"/>
          <p14:tracePt t="378078" x="3225800" y="4826000"/>
          <p14:tracePt t="378095" x="3136900" y="4762500"/>
          <p14:tracePt t="378112" x="3060700" y="4705350"/>
          <p14:tracePt t="378128" x="3028950" y="4692650"/>
          <p14:tracePt t="378129" x="3022600" y="4686300"/>
          <p14:tracePt t="378281" x="3022600" y="4692650"/>
          <p14:tracePt t="378289" x="3028950" y="4699000"/>
          <p14:tracePt t="378297" x="3035300" y="4705350"/>
          <p14:tracePt t="378312" x="3048000" y="4718050"/>
          <p14:tracePt t="378328" x="3060700" y="4724400"/>
          <p14:tracePt t="378345" x="3111500" y="4749800"/>
          <p14:tracePt t="378362" x="3155950" y="4768850"/>
          <p14:tracePt t="378378" x="3213100" y="4787900"/>
          <p14:tracePt t="378395" x="3282950" y="4794250"/>
          <p14:tracePt t="378412" x="3346450" y="4794250"/>
          <p14:tracePt t="378428" x="3384550" y="4794250"/>
          <p14:tracePt t="378445" x="3416300" y="4794250"/>
          <p14:tracePt t="378462" x="3422650" y="4794250"/>
          <p14:tracePt t="378478" x="3429000" y="4794250"/>
          <p14:tracePt t="378495" x="3454400" y="4794250"/>
          <p14:tracePt t="378512" x="3460750" y="4794250"/>
          <p14:tracePt t="378528" x="3486150" y="4787900"/>
          <p14:tracePt t="378545" x="3505200" y="4781550"/>
          <p14:tracePt t="378562" x="3524250" y="4781550"/>
          <p14:tracePt t="378578" x="3536950" y="4768850"/>
          <p14:tracePt t="378601" x="3543300" y="4768850"/>
          <p14:tracePt t="378625" x="3562350" y="4768850"/>
          <p14:tracePt t="378673" x="3581400" y="4749800"/>
          <p14:tracePt t="378697" x="3587750" y="4749800"/>
          <p14:tracePt t="378713" x="3606800" y="4749800"/>
          <p14:tracePt t="378721" x="3613150" y="4743450"/>
          <p14:tracePt t="378737" x="3619500" y="4743450"/>
          <p14:tracePt t="378745" x="3625850" y="4743450"/>
          <p14:tracePt t="378769" x="3638550" y="4743450"/>
          <p14:tracePt t="378825" x="3651250" y="4743450"/>
          <p14:tracePt t="378865" x="3657600" y="4743450"/>
          <p14:tracePt t="379394" x="3663950" y="4743450"/>
          <p14:tracePt t="379410" x="3676650" y="4743450"/>
          <p14:tracePt t="379433" x="3689350" y="4743450"/>
          <p14:tracePt t="379465" x="3695700" y="4743450"/>
          <p14:tracePt t="379490" x="3702050" y="4743450"/>
          <p14:tracePt t="379513" x="3714750" y="4743450"/>
          <p14:tracePt t="379529" x="3727450" y="4743450"/>
          <p14:tracePt t="379545" x="3740150" y="4749800"/>
          <p14:tracePt t="379553" x="3759200" y="4749800"/>
          <p14:tracePt t="379562" x="3765550" y="4749800"/>
          <p14:tracePt t="379579" x="3810000" y="4749800"/>
          <p14:tracePt t="379595" x="3867150" y="4749800"/>
          <p14:tracePt t="379612" x="3917950" y="4756150"/>
          <p14:tracePt t="379629" x="4013200" y="4756150"/>
          <p14:tracePt t="379645" x="4089400" y="4756150"/>
          <p14:tracePt t="379662" x="4171950" y="4756150"/>
          <p14:tracePt t="379679" x="4260850" y="4756150"/>
          <p14:tracePt t="379695" x="4349750" y="4756150"/>
          <p14:tracePt t="379712" x="4419600" y="4756150"/>
          <p14:tracePt t="379729" x="4464050" y="4756150"/>
          <p14:tracePt t="379729" x="4489450" y="4756150"/>
          <p14:tracePt t="379745" x="4521200" y="4756150"/>
          <p14:tracePt t="379762" x="4546600" y="4756150"/>
          <p14:tracePt t="379779" x="4578350" y="4756150"/>
          <p14:tracePt t="379795" x="4622800" y="4756150"/>
          <p14:tracePt t="379812" x="4667250" y="4756150"/>
          <p14:tracePt t="379829" x="4699000" y="4756150"/>
          <p14:tracePt t="379846" x="4743450" y="4756150"/>
          <p14:tracePt t="379862" x="4775200" y="4756150"/>
          <p14:tracePt t="379879" x="4819650" y="4756150"/>
          <p14:tracePt t="379896" x="4864100" y="4768850"/>
          <p14:tracePt t="379912" x="4908550" y="4775200"/>
          <p14:tracePt t="379929" x="4965700" y="4806950"/>
          <p14:tracePt t="379929" x="4984750" y="4806950"/>
          <p14:tracePt t="379945" x="5029200" y="4806950"/>
          <p14:tracePt t="379962" x="5060950" y="4813300"/>
          <p14:tracePt t="379979" x="5099050" y="4813300"/>
          <p14:tracePt t="379995" x="5105400" y="4813300"/>
          <p14:tracePt t="380012" x="5111750" y="4819650"/>
          <p14:tracePt t="380642" x="5124450" y="4819650"/>
          <p14:tracePt t="380649" x="5137150" y="4819650"/>
          <p14:tracePt t="380662" x="5143500" y="4819650"/>
          <p14:tracePt t="380679" x="5175250" y="4819650"/>
          <p14:tracePt t="380696" x="5219700" y="4794250"/>
          <p14:tracePt t="380712" x="5238750" y="4781550"/>
          <p14:tracePt t="380729" x="5302250" y="4762500"/>
          <p14:tracePt t="380729" x="5314950" y="4756150"/>
          <p14:tracePt t="380746" x="5321300" y="4749800"/>
          <p14:tracePt t="380898" x="5314950" y="4749800"/>
          <p14:tracePt t="380906" x="5289550" y="4749800"/>
          <p14:tracePt t="380914" x="5270500" y="4749800"/>
          <p14:tracePt t="380929" x="5238750" y="4737100"/>
          <p14:tracePt t="380946" x="5181600" y="4737100"/>
          <p14:tracePt t="380962" x="5156200" y="4730750"/>
          <p14:tracePt t="380979" x="5130800" y="4718050"/>
          <p14:tracePt t="381002" x="5111750" y="4718050"/>
          <p14:tracePt t="381018" x="5099050" y="4705350"/>
          <p14:tracePt t="381154" x="5099050" y="4699000"/>
          <p14:tracePt t="381170" x="5105400" y="4699000"/>
          <p14:tracePt t="381402" x="5111750" y="4699000"/>
          <p14:tracePt t="381418" x="5118100" y="4718050"/>
          <p14:tracePt t="381429" x="5143500" y="4743450"/>
          <p14:tracePt t="381446" x="5156200" y="4768850"/>
          <p14:tracePt t="381462" x="5194300" y="4819650"/>
          <p14:tracePt t="381479" x="5245100" y="4857750"/>
          <p14:tracePt t="381496" x="5302250" y="4876800"/>
          <p14:tracePt t="381512" x="5365750" y="4895850"/>
          <p14:tracePt t="381529" x="5410200" y="4895850"/>
          <p14:tracePt t="381531" x="5422900" y="4895850"/>
          <p14:tracePt t="381706" x="5429250" y="4895850"/>
          <p14:tracePt t="381714" x="5429250" y="4889500"/>
          <p14:tracePt t="381729" x="5429250" y="4870450"/>
          <p14:tracePt t="381746" x="5403850" y="4838700"/>
          <p14:tracePt t="381762" x="5372100" y="4813300"/>
          <p14:tracePt t="381779" x="5346700" y="4800600"/>
          <p14:tracePt t="381796" x="5334000" y="4787900"/>
          <p14:tracePt t="381812" x="5308600" y="4768850"/>
          <p14:tracePt t="381829" x="5302250" y="4762500"/>
          <p14:tracePt t="381846" x="5276850" y="4743450"/>
          <p14:tracePt t="381862" x="5270500" y="4743450"/>
          <p14:tracePt t="381879" x="5251450" y="4737100"/>
          <p14:tracePt t="381896" x="5238750" y="4730750"/>
          <p14:tracePt t="381912" x="5219700" y="4724400"/>
          <p14:tracePt t="381929" x="5213350" y="4711700"/>
          <p14:tracePt t="381946" x="5187950" y="4699000"/>
          <p14:tracePt t="381962" x="5181600" y="4699000"/>
          <p14:tracePt t="381979" x="5162550" y="4699000"/>
          <p14:tracePt t="381996" x="5143500" y="4692650"/>
          <p14:tracePt t="382013" x="5118100" y="4692650"/>
          <p14:tracePt t="382029" x="5111750" y="4692650"/>
          <p14:tracePt t="382046" x="5080000" y="4692650"/>
          <p14:tracePt t="382062" x="5073650" y="4692650"/>
          <p14:tracePt t="382082" x="5054600" y="4705350"/>
          <p14:tracePt t="383034" x="5035550" y="4654550"/>
          <p14:tracePt t="383042" x="4984750" y="4591050"/>
          <p14:tracePt t="383050" x="4965700" y="4546600"/>
          <p14:tracePt t="383063" x="4940300" y="4489450"/>
          <p14:tracePt t="383079" x="4845050" y="4318000"/>
          <p14:tracePt t="383096" x="4768850" y="4165600"/>
          <p14:tracePt t="383113" x="4762500" y="4095750"/>
          <p14:tracePt t="383129" x="4749800" y="4038600"/>
          <p14:tracePt t="383130" x="4749800" y="4000500"/>
          <p14:tracePt t="383146" x="4743450" y="3968750"/>
          <p14:tracePt t="383163" x="4743450" y="3917950"/>
          <p14:tracePt t="383179" x="4743450" y="3822700"/>
          <p14:tracePt t="383196" x="4743450" y="3714750"/>
          <p14:tracePt t="383213" x="4768850" y="3587750"/>
          <p14:tracePt t="383229" x="4794250" y="3454400"/>
          <p14:tracePt t="383246" x="4845050" y="3340100"/>
          <p14:tracePt t="383263" x="4851400" y="3270250"/>
          <p14:tracePt t="383279" x="4883150" y="3213100"/>
          <p14:tracePt t="383296" x="4889500" y="3175000"/>
          <p14:tracePt t="383313" x="4902200" y="3130550"/>
          <p14:tracePt t="383330" x="4921250" y="3073400"/>
          <p14:tracePt t="383330" x="4940300" y="3048000"/>
          <p14:tracePt t="383346" x="4972050" y="2978150"/>
          <p14:tracePt t="383363" x="5016500" y="2914650"/>
          <p14:tracePt t="383379" x="5035550" y="2851150"/>
          <p14:tracePt t="383396" x="5041900" y="2825750"/>
          <p14:tracePt t="383413" x="5041900" y="2813050"/>
          <p14:tracePt t="383429" x="5041900" y="2806700"/>
          <p14:tracePt t="383446" x="5041900" y="2800350"/>
          <p14:tracePt t="383498" x="5041900" y="2794000"/>
          <p14:tracePt t="385419" x="5035550" y="2794000"/>
          <p14:tracePt t="385435" x="5035550" y="2819400"/>
          <p14:tracePt t="385443" x="5035550" y="2870200"/>
          <p14:tracePt t="385451" x="5035550" y="2895600"/>
          <p14:tracePt t="385464" x="5035550" y="2933700"/>
          <p14:tracePt t="385480" x="5035550" y="3060700"/>
          <p14:tracePt t="385497" x="5035550" y="3181350"/>
          <p14:tracePt t="385513" x="5035550" y="3359150"/>
          <p14:tracePt t="385530" x="5054600" y="3556000"/>
          <p14:tracePt t="385547" x="5149850" y="3892550"/>
          <p14:tracePt t="385563" x="5245100" y="4133850"/>
          <p14:tracePt t="385580" x="5340350" y="4318000"/>
          <p14:tracePt t="385597" x="5441950" y="4457700"/>
          <p14:tracePt t="385613" x="5505450" y="4533900"/>
          <p14:tracePt t="385630" x="5524500" y="4559300"/>
          <p14:tracePt t="385647" x="5543550" y="4578350"/>
          <p14:tracePt t="385663" x="5549900" y="4584700"/>
          <p14:tracePt t="385747" x="5556250" y="4591050"/>
          <p14:tracePt t="385771" x="5575300" y="4610100"/>
          <p14:tracePt t="385779" x="5581650" y="4610100"/>
          <p14:tracePt t="385787" x="5588000" y="4616450"/>
          <p14:tracePt t="385797" x="5626100" y="4622800"/>
          <p14:tracePt t="385813" x="5791200" y="4673600"/>
          <p14:tracePt t="385830" x="5949950" y="4686300"/>
          <p14:tracePt t="385847" x="6076950" y="4699000"/>
          <p14:tracePt t="385863" x="6172200" y="4718050"/>
          <p14:tracePt t="385880" x="6216650" y="4737100"/>
          <p14:tracePt t="385897" x="6242050" y="4749800"/>
          <p14:tracePt t="385913" x="6248400" y="4756150"/>
          <p14:tracePt t="385930" x="6261100" y="4762500"/>
          <p14:tracePt t="385955" x="6267450" y="4768850"/>
          <p14:tracePt t="385971" x="6273800" y="4775200"/>
          <p14:tracePt t="385986" x="6273800" y="4794250"/>
          <p14:tracePt t="385996" x="6292850" y="4800600"/>
          <p14:tracePt t="386013" x="6305550" y="4806950"/>
          <p14:tracePt t="386030" x="6369050" y="4819650"/>
          <p14:tracePt t="386047" x="6451600" y="4819650"/>
          <p14:tracePt t="386063" x="6515100" y="4819650"/>
          <p14:tracePt t="386080" x="6540500" y="4819650"/>
          <p14:tracePt t="386107" x="6553200" y="4819650"/>
          <p14:tracePt t="386283" x="6553200" y="4813300"/>
          <p14:tracePt t="386307" x="6546850" y="4800600"/>
          <p14:tracePt t="386331" x="6527800" y="4781550"/>
          <p14:tracePt t="386347" x="6527800" y="4775200"/>
          <p14:tracePt t="386355" x="6527800" y="4768850"/>
          <p14:tracePt t="386363" x="6527800" y="4756150"/>
          <p14:tracePt t="386380" x="6527800" y="4718050"/>
          <p14:tracePt t="386397" x="6527800" y="4686300"/>
          <p14:tracePt t="386414" x="6527800" y="4654550"/>
          <p14:tracePt t="386430" x="6527800" y="4635500"/>
          <p14:tracePt t="386447" x="6527800" y="4616450"/>
          <p14:tracePt t="386475" x="6521450" y="4603750"/>
          <p14:tracePt t="386563" x="6515100" y="4597400"/>
          <p14:tracePt t="386579" x="6508750" y="4591050"/>
          <p14:tracePt t="386587" x="6489700" y="4591050"/>
          <p14:tracePt t="386597" x="6470650" y="4584700"/>
          <p14:tracePt t="386614" x="6426200" y="4565650"/>
          <p14:tracePt t="386630" x="6381750" y="4552950"/>
          <p14:tracePt t="386647" x="6311900" y="4546600"/>
          <p14:tracePt t="386663" x="6254750" y="4533900"/>
          <p14:tracePt t="386680" x="6203950" y="4533900"/>
          <p14:tracePt t="386697" x="6172200" y="4533900"/>
          <p14:tracePt t="386714" x="6127750" y="4533900"/>
          <p14:tracePt t="386730" x="6089650" y="4533900"/>
          <p14:tracePt t="386731" x="6076950" y="4533900"/>
          <p14:tracePt t="386747" x="6032500" y="4533900"/>
          <p14:tracePt t="386764" x="5988050" y="4533900"/>
          <p14:tracePt t="386780" x="5956300" y="4533900"/>
          <p14:tracePt t="386797" x="5924550" y="4533900"/>
          <p14:tracePt t="386813" x="5899150" y="4533900"/>
          <p14:tracePt t="386830" x="5854700" y="4552950"/>
          <p14:tracePt t="386847" x="5829300" y="4559300"/>
          <p14:tracePt t="386864" x="5784850" y="4572000"/>
          <p14:tracePt t="386880" x="5765800" y="4572000"/>
          <p14:tracePt t="386897" x="5734050" y="4591050"/>
          <p14:tracePt t="386914" x="5708650" y="4603750"/>
          <p14:tracePt t="386930" x="5689600" y="4622800"/>
          <p14:tracePt t="386931" x="5670550" y="4635500"/>
          <p14:tracePt t="386947" x="5632450" y="4654550"/>
          <p14:tracePt t="386964" x="5619750" y="4660900"/>
          <p14:tracePt t="386980" x="5600700" y="4679950"/>
          <p14:tracePt t="386997" x="5594350" y="4686300"/>
          <p14:tracePt t="387014" x="5594350" y="4692650"/>
          <p14:tracePt t="387030" x="5581650" y="4724400"/>
          <p14:tracePt t="387059" x="5575300" y="4730750"/>
          <p14:tracePt t="387067" x="5575300" y="4749800"/>
          <p14:tracePt t="387083" x="5575300" y="4756150"/>
          <p14:tracePt t="387097" x="5575300" y="4762500"/>
          <p14:tracePt t="387114" x="5575300" y="4787900"/>
          <p14:tracePt t="387130" x="5575300" y="4800600"/>
          <p14:tracePt t="387147" x="5575300" y="4826000"/>
          <p14:tracePt t="387164" x="5575300" y="4832350"/>
          <p14:tracePt t="387180" x="5581650" y="4851400"/>
          <p14:tracePt t="387211" x="5588000" y="4857750"/>
          <p14:tracePt t="387243" x="5607050" y="4857750"/>
          <p14:tracePt t="387251" x="5613400" y="4857750"/>
          <p14:tracePt t="387264" x="5619750" y="4857750"/>
          <p14:tracePt t="387280" x="5651500" y="4857750"/>
          <p14:tracePt t="387297" x="5708650" y="4857750"/>
          <p14:tracePt t="387314" x="5765800" y="4857750"/>
          <p14:tracePt t="387330" x="5854700" y="4857750"/>
          <p14:tracePt t="387331" x="5892800" y="4857750"/>
          <p14:tracePt t="387347" x="5956300" y="4857750"/>
          <p14:tracePt t="387364" x="6051550" y="4857750"/>
          <p14:tracePt t="387380" x="6127750" y="4857750"/>
          <p14:tracePt t="387398" x="6172200" y="4857750"/>
          <p14:tracePt t="387414" x="6197600" y="4851400"/>
          <p14:tracePt t="387430" x="6216650" y="4838700"/>
          <p14:tracePt t="387447" x="6229350" y="4838700"/>
          <p14:tracePt t="387464" x="6235700" y="4832350"/>
          <p14:tracePt t="387480" x="6254750" y="4832350"/>
          <p14:tracePt t="387497" x="6267450" y="4819650"/>
          <p14:tracePt t="387514" x="6286500" y="4806950"/>
          <p14:tracePt t="387530" x="6299200" y="4787900"/>
          <p14:tracePt t="387547" x="6311900" y="4775200"/>
          <p14:tracePt t="387564" x="6324600" y="4749800"/>
          <p14:tracePt t="387580" x="6337300" y="4737100"/>
          <p14:tracePt t="387597" x="6343650" y="4724400"/>
          <p14:tracePt t="387614" x="6350000" y="4711700"/>
          <p14:tracePt t="387635" x="6362700" y="4705350"/>
          <p14:tracePt t="387659" x="6362700" y="4692650"/>
          <p14:tracePt t="387675" x="6362700" y="4686300"/>
          <p14:tracePt t="387691" x="6362700" y="4673600"/>
          <p14:tracePt t="387707" x="6362700" y="4667250"/>
          <p14:tracePt t="387731" x="6362700" y="4654550"/>
          <p14:tracePt t="387739" x="6362700" y="4648200"/>
          <p14:tracePt t="387763" x="6362700" y="4635500"/>
          <p14:tracePt t="387787" x="6356350" y="4622800"/>
          <p14:tracePt t="387795" x="6356350" y="4616450"/>
          <p14:tracePt t="387811" x="6350000" y="4610100"/>
          <p14:tracePt t="387819" x="6343650" y="4597400"/>
          <p14:tracePt t="387835" x="6337300" y="4591050"/>
          <p14:tracePt t="387847" x="6330950" y="4591050"/>
          <p14:tracePt t="387864" x="6292850" y="4584700"/>
          <p14:tracePt t="387881" x="6273800" y="4584700"/>
          <p14:tracePt t="387897" x="6248400" y="4565650"/>
          <p14:tracePt t="387914" x="6216650" y="4565650"/>
          <p14:tracePt t="387931" x="6210300" y="4559300"/>
          <p14:tracePt t="387947" x="6140450" y="4559300"/>
          <p14:tracePt t="387964" x="6096000" y="4559300"/>
          <p14:tracePt t="387981" x="6064250" y="4559300"/>
          <p14:tracePt t="387997" x="6019800" y="4559300"/>
          <p14:tracePt t="388014" x="5975350" y="4559300"/>
          <p14:tracePt t="388030" x="5949950" y="4559300"/>
          <p14:tracePt t="388047" x="5905500" y="4565650"/>
          <p14:tracePt t="388064" x="5861050" y="4572000"/>
          <p14:tracePt t="388081" x="5822950" y="4578350"/>
          <p14:tracePt t="388097" x="5784850" y="4584700"/>
          <p14:tracePt t="388114" x="5746750" y="4597400"/>
          <p14:tracePt t="388131" x="5734050" y="4603750"/>
          <p14:tracePt t="388132" x="5721350" y="4610100"/>
          <p14:tracePt t="388148" x="5695950" y="4622800"/>
          <p14:tracePt t="388164" x="5670550" y="4629150"/>
          <p14:tracePt t="388181" x="5645150" y="4654550"/>
          <p14:tracePt t="388197" x="5626100" y="4660900"/>
          <p14:tracePt t="388214" x="5619750" y="4667250"/>
          <p14:tracePt t="388231" x="5613400" y="4686300"/>
          <p14:tracePt t="388247" x="5613400" y="4699000"/>
          <p14:tracePt t="388264" x="5613400" y="4724400"/>
          <p14:tracePt t="388281" x="5613400" y="4737100"/>
          <p14:tracePt t="388297" x="5613400" y="4756150"/>
          <p14:tracePt t="388314" x="5613400" y="4781550"/>
          <p14:tracePt t="388331" x="5619750" y="4813300"/>
          <p14:tracePt t="388347" x="5651500" y="4845050"/>
          <p14:tracePt t="388364" x="5683250" y="4864100"/>
          <p14:tracePt t="388381" x="5784850" y="4908550"/>
          <p14:tracePt t="388397" x="5892800" y="4927600"/>
          <p14:tracePt t="388414" x="6013450" y="4927600"/>
          <p14:tracePt t="388431" x="6153150" y="4927600"/>
          <p14:tracePt t="388447" x="6235700" y="4927600"/>
          <p14:tracePt t="388464" x="6280150" y="4927600"/>
          <p14:tracePt t="388481" x="6299200" y="4927600"/>
          <p14:tracePt t="388497" x="6305550" y="4927600"/>
          <p14:tracePt t="388515" x="6324600" y="4914900"/>
          <p14:tracePt t="388531" x="6330950" y="4902200"/>
          <p14:tracePt t="388547" x="6362700" y="4876800"/>
          <p14:tracePt t="388564" x="6369050" y="4864100"/>
          <p14:tracePt t="388581" x="6400800" y="4832350"/>
          <p14:tracePt t="388597" x="6400800" y="4813300"/>
          <p14:tracePt t="388614" x="6413500" y="4787900"/>
          <p14:tracePt t="388631" x="6419850" y="4768850"/>
          <p14:tracePt t="388648" x="6432550" y="4762500"/>
          <p14:tracePt t="388664" x="6438900" y="4756150"/>
          <p14:tracePt t="388683" x="6438900" y="4749800"/>
          <p14:tracePt t="388697" x="6438900" y="4743450"/>
          <p14:tracePt t="388715" x="6438900" y="4737100"/>
          <p14:tracePt t="388731" x="6438900" y="4718050"/>
          <p14:tracePt t="388747" x="6438900" y="4711700"/>
          <p14:tracePt t="388779" x="6438900" y="4705350"/>
          <p14:tracePt t="388827" x="6438900" y="4699000"/>
          <p14:tracePt t="388843" x="6438900" y="4679950"/>
          <p14:tracePt t="388851" x="6438900" y="4660900"/>
          <p14:tracePt t="388867" x="6438900" y="4635500"/>
          <p14:tracePt t="388881" x="6438900" y="4629150"/>
          <p14:tracePt t="388897" x="6426200" y="4565650"/>
          <p14:tracePt t="388914" x="6413500" y="4457700"/>
          <p14:tracePt t="388931" x="6413500" y="4298950"/>
          <p14:tracePt t="388947" x="6432550" y="3981450"/>
          <p14:tracePt t="388964" x="6464300" y="3752850"/>
          <p14:tracePt t="388981" x="6477000" y="3562350"/>
          <p14:tracePt t="388997" x="6477000" y="3384550"/>
          <p14:tracePt t="389014" x="6477000" y="3263900"/>
          <p14:tracePt t="389031" x="6470650" y="3136900"/>
          <p14:tracePt t="389047" x="6432550" y="3022600"/>
          <p14:tracePt t="389064" x="6413500" y="2952750"/>
          <p14:tracePt t="389081" x="6381750" y="2870200"/>
          <p14:tracePt t="389098" x="6375400" y="2787650"/>
          <p14:tracePt t="389114" x="6343650" y="2692400"/>
          <p14:tracePt t="389131" x="6324600" y="2622550"/>
          <p14:tracePt t="389132" x="6324600" y="2590800"/>
          <p14:tracePt t="389147" x="6299200" y="2514600"/>
          <p14:tracePt t="389164" x="6273800" y="2476500"/>
          <p14:tracePt t="389181" x="6267450" y="2419350"/>
          <p14:tracePt t="389197" x="6267450" y="2381250"/>
          <p14:tracePt t="389214" x="6248400" y="2355850"/>
          <p14:tracePt t="389231" x="6248400" y="2343150"/>
          <p14:tracePt t="389268" x="6248400" y="2336800"/>
          <p14:tracePt t="389516" x="6248400" y="2343150"/>
          <p14:tracePt t="389524" x="6248400" y="2349500"/>
          <p14:tracePt t="389532" x="6248400" y="2355850"/>
          <p14:tracePt t="389548" x="6248400" y="2393950"/>
          <p14:tracePt t="389564" x="6248400" y="2413000"/>
          <p14:tracePt t="389581" x="6248400" y="2457450"/>
          <p14:tracePt t="389598" x="6242050" y="2482850"/>
          <p14:tracePt t="389614" x="6242050" y="2514600"/>
          <p14:tracePt t="389631" x="6242050" y="2540000"/>
          <p14:tracePt t="389648" x="6242050" y="2546350"/>
          <p14:tracePt t="389860" x="6242050" y="2540000"/>
          <p14:tracePt t="389868" x="6242050" y="2520950"/>
          <p14:tracePt t="389884" x="6242050" y="2514600"/>
          <p14:tracePt t="389908" x="6242050" y="2508250"/>
          <p14:tracePt t="389924" x="6242050" y="2501900"/>
          <p14:tracePt t="390076" x="6242050" y="2495550"/>
          <p14:tracePt t="390116" x="6248400" y="2495550"/>
          <p14:tracePt t="390132" x="6248400" y="2501900"/>
          <p14:tracePt t="390356" x="6254750" y="2508250"/>
          <p14:tracePt t="390540" x="6280150" y="2533650"/>
          <p14:tracePt t="390548" x="6305550" y="2578100"/>
          <p14:tracePt t="390564" x="6381750" y="2749550"/>
          <p14:tracePt t="390581" x="6457950" y="2921000"/>
          <p14:tracePt t="390598" x="6553200" y="3105150"/>
          <p14:tracePt t="390614" x="6648450" y="3308350"/>
          <p14:tracePt t="390631" x="6750050" y="3467100"/>
          <p14:tracePt t="390648" x="6838950" y="3619500"/>
          <p14:tracePt t="390664" x="6934200" y="3727450"/>
          <p14:tracePt t="390681" x="7004050" y="3822700"/>
          <p14:tracePt t="390698" x="7118350" y="3917950"/>
          <p14:tracePt t="390715" x="7239000" y="3987800"/>
          <p14:tracePt t="390731" x="7340600" y="4051300"/>
          <p14:tracePt t="390748" x="7550150" y="4152900"/>
          <p14:tracePt t="390764" x="7734300" y="4191000"/>
          <p14:tracePt t="390781" x="7880350" y="4229100"/>
          <p14:tracePt t="390798" x="7969250" y="4229100"/>
          <p14:tracePt t="390814" x="8013700" y="4229100"/>
          <p14:tracePt t="390831" x="8045450" y="4229100"/>
          <p14:tracePt t="390848" x="8064500" y="4222750"/>
          <p14:tracePt t="390864" x="8064500" y="4191000"/>
          <p14:tracePt t="390882" x="8064500" y="4127500"/>
          <p14:tracePt t="390898" x="8064500" y="4000500"/>
          <p14:tracePt t="390915" x="8064500" y="3829050"/>
          <p14:tracePt t="390931" x="7969250" y="3606800"/>
          <p14:tracePt t="390948" x="7810500" y="3308350"/>
          <p14:tracePt t="390965" x="7651750" y="3086100"/>
          <p14:tracePt t="390981" x="7454900" y="2857500"/>
          <p14:tracePt t="390998" x="7270750" y="2647950"/>
          <p14:tracePt t="391015" x="7137400" y="2438400"/>
          <p14:tracePt t="391031" x="7048500" y="2298700"/>
          <p14:tracePt t="391048" x="6972300" y="2159000"/>
          <p14:tracePt t="391065" x="6934200" y="2032000"/>
          <p14:tracePt t="391081" x="6934200" y="1962150"/>
          <p14:tracePt t="391098" x="6927850" y="1917700"/>
          <p14:tracePt t="391115" x="6927850" y="1892300"/>
          <p14:tracePt t="391220" x="6927850" y="1917700"/>
          <p14:tracePt t="391228" x="6934200" y="1936750"/>
          <p14:tracePt t="391236" x="6946900" y="1943100"/>
          <p14:tracePt t="391248" x="6953250" y="1949450"/>
          <p14:tracePt t="391264" x="6978650" y="1993900"/>
          <p14:tracePt t="391281" x="7035800" y="2032000"/>
          <p14:tracePt t="391298" x="7112000" y="2095500"/>
          <p14:tracePt t="391315" x="7194550" y="2190750"/>
          <p14:tracePt t="391331" x="7289800" y="2311400"/>
          <p14:tracePt t="391332" x="7359650" y="2393950"/>
          <p14:tracePt t="391348" x="7467600" y="2597150"/>
          <p14:tracePt t="391365" x="7569200" y="2851150"/>
          <p14:tracePt t="391381" x="7677150" y="3086100"/>
          <p14:tracePt t="391398" x="7778750" y="3340100"/>
          <p14:tracePt t="391415" x="7874000" y="3562350"/>
          <p14:tracePt t="391431" x="7950200" y="3727450"/>
          <p14:tracePt t="391448" x="7975600" y="3860800"/>
          <p14:tracePt t="391465" x="8001000" y="3956050"/>
          <p14:tracePt t="391481" x="8020050" y="4051300"/>
          <p14:tracePt t="391498" x="8032750" y="4159250"/>
          <p14:tracePt t="391515" x="8058150" y="4286250"/>
          <p14:tracePt t="391531" x="8083550" y="4432300"/>
          <p14:tracePt t="391548" x="8102600" y="4635500"/>
          <p14:tracePt t="391565" x="8134350" y="4762500"/>
          <p14:tracePt t="391581" x="8140700" y="4902200"/>
          <p14:tracePt t="391598" x="8178800" y="5035550"/>
          <p14:tracePt t="391615" x="8191500" y="5143500"/>
          <p14:tracePt t="391631" x="8197850" y="5219700"/>
          <p14:tracePt t="391648" x="8197850" y="5264150"/>
          <p14:tracePt t="391665" x="8197850" y="5302250"/>
          <p14:tracePt t="391681" x="8197850" y="5314950"/>
          <p14:tracePt t="391740" x="8197850" y="5321300"/>
          <p14:tracePt t="391748" x="8191500" y="5321300"/>
          <p14:tracePt t="391756" x="8185150" y="5321300"/>
          <p14:tracePt t="391765" x="8178800" y="5321300"/>
          <p14:tracePt t="391781" x="8115300" y="5257800"/>
          <p14:tracePt t="391798" x="8077200" y="5194300"/>
          <p14:tracePt t="391815" x="8020050" y="5092700"/>
          <p14:tracePt t="391831" x="7975600" y="5016500"/>
          <p14:tracePt t="391848" x="7931150" y="4946650"/>
          <p14:tracePt t="391865" x="7918450" y="4895850"/>
          <p14:tracePt t="391881" x="7905750" y="4883150"/>
          <p14:tracePt t="391898" x="7893050" y="4864100"/>
          <p14:tracePt t="391915" x="7880350" y="4851400"/>
          <p14:tracePt t="391956" x="7874000" y="4838700"/>
          <p14:tracePt t="391980" x="7867650" y="4832350"/>
          <p14:tracePt t="391988" x="7861300" y="4832350"/>
          <p14:tracePt t="391998" x="7854950" y="4832350"/>
          <p14:tracePt t="392015" x="7835900" y="4826000"/>
          <p14:tracePt t="392031" x="7816850" y="4826000"/>
          <p14:tracePt t="392048" x="7785100" y="4826000"/>
          <p14:tracePt t="392065" x="7727950" y="4832350"/>
          <p14:tracePt t="392081" x="7677150" y="4870450"/>
          <p14:tracePt t="392098" x="7645400" y="4895850"/>
          <p14:tracePt t="392115" x="7626350" y="4902200"/>
          <p14:tracePt t="392131" x="7588250" y="4921250"/>
          <p14:tracePt t="392148" x="7537450" y="4921250"/>
          <p14:tracePt t="392165" x="7486650" y="4921250"/>
          <p14:tracePt t="392181" x="7416800" y="4921250"/>
          <p14:tracePt t="392198" x="7353300" y="4921250"/>
          <p14:tracePt t="392215" x="7296150" y="4921250"/>
          <p14:tracePt t="392231" x="7239000" y="4921250"/>
          <p14:tracePt t="392248" x="7207250" y="4921250"/>
          <p14:tracePt t="392265" x="7169150" y="4921250"/>
          <p14:tracePt t="392282" x="7137400" y="4902200"/>
          <p14:tracePt t="392298" x="7131050" y="4895850"/>
          <p14:tracePt t="392428" x="7137400" y="4895850"/>
          <p14:tracePt t="392436" x="7143750" y="4895850"/>
          <p14:tracePt t="392448" x="7162800" y="4895850"/>
          <p14:tracePt t="392465" x="7188200" y="4895850"/>
          <p14:tracePt t="392482" x="7207250" y="4895850"/>
          <p14:tracePt t="392498" x="7264400" y="4895850"/>
          <p14:tracePt t="392515" x="7296150" y="4895850"/>
          <p14:tracePt t="392532" x="7346950" y="4895850"/>
          <p14:tracePt t="392532" x="7391400" y="4895850"/>
          <p14:tracePt t="392548" x="7435850" y="4895850"/>
          <p14:tracePt t="392565" x="7448550" y="4895850"/>
          <p14:tracePt t="392582" x="7473950" y="4895850"/>
          <p14:tracePt t="392598" x="7480300" y="4895850"/>
          <p14:tracePt t="392615" x="7486650" y="4895850"/>
          <p14:tracePt t="392632" x="7499350" y="4895850"/>
          <p14:tracePt t="392648" x="7518400" y="4895850"/>
          <p14:tracePt t="392665" x="7524750" y="4895850"/>
          <p14:tracePt t="392682" x="7537450" y="4895850"/>
          <p14:tracePt t="392698" x="7556500" y="4889500"/>
          <p14:tracePt t="392715" x="7562850" y="4876800"/>
          <p14:tracePt t="392732" x="7588250" y="4870450"/>
          <p14:tracePt t="392748" x="7607300" y="4857750"/>
          <p14:tracePt t="392765" x="7613650" y="4851400"/>
          <p14:tracePt t="392788" x="7620000" y="4851400"/>
          <p14:tracePt t="392820" x="7626350" y="4851400"/>
          <p14:tracePt t="392884" x="7632700" y="4851400"/>
          <p14:tracePt t="392893" x="7639050" y="4838700"/>
          <p14:tracePt t="392900" x="7651750" y="4832350"/>
          <p14:tracePt t="392916" x="7664450" y="4819650"/>
          <p14:tracePt t="392932" x="7670800" y="4813300"/>
          <p14:tracePt t="392948" x="7683500" y="4800600"/>
          <p14:tracePt t="392965" x="7689850" y="4787900"/>
          <p14:tracePt t="392982" x="7715250" y="4756150"/>
          <p14:tracePt t="392998" x="7721600" y="4730750"/>
          <p14:tracePt t="393015" x="7727950" y="4711700"/>
          <p14:tracePt t="393032" x="7727950" y="4699000"/>
          <p14:tracePt t="393048" x="7727950" y="4692650"/>
          <p14:tracePt t="393065" x="7727950" y="4673600"/>
          <p14:tracePt t="393092" x="7727950" y="4667250"/>
          <p14:tracePt t="393100" x="7727950" y="4660900"/>
          <p14:tracePt t="393116" x="7727950" y="4654550"/>
          <p14:tracePt t="393148" x="7727950" y="4635500"/>
          <p14:tracePt t="393164" x="7727950" y="4629150"/>
          <p14:tracePt t="393180" x="7721600" y="4622800"/>
          <p14:tracePt t="393188" x="7715250" y="4616450"/>
          <p14:tracePt t="393198" x="7708900" y="4603750"/>
          <p14:tracePt t="393215" x="7689850" y="4597400"/>
          <p14:tracePt t="393232" x="7664450" y="4584700"/>
          <p14:tracePt t="393248" x="7651750" y="4565650"/>
          <p14:tracePt t="393265" x="7626350" y="4552950"/>
          <p14:tracePt t="393282" x="7613650" y="4540250"/>
          <p14:tracePt t="393298" x="7594600" y="4527550"/>
          <p14:tracePt t="393348" x="7588250" y="4527550"/>
          <p14:tracePt t="393413" x="7581900" y="4527550"/>
          <p14:tracePt t="393428" x="7562850" y="4527550"/>
          <p14:tracePt t="393444" x="7556500" y="4527550"/>
          <p14:tracePt t="393453" x="7550150" y="4527550"/>
          <p14:tracePt t="393465" x="7543800" y="4540250"/>
          <p14:tracePt t="393482" x="7518400" y="4559300"/>
          <p14:tracePt t="393498" x="7499350" y="4597400"/>
          <p14:tracePt t="393515" x="7486650" y="4629150"/>
          <p14:tracePt t="393532" x="7473950" y="4641850"/>
          <p14:tracePt t="393548" x="7461250" y="4679950"/>
          <p14:tracePt t="393565" x="7461250" y="4686300"/>
          <p14:tracePt t="393582" x="7454900" y="4711700"/>
          <p14:tracePt t="393598" x="7454900" y="4718050"/>
          <p14:tracePt t="393615" x="7454900" y="4737100"/>
          <p14:tracePt t="393632" x="7435850" y="4762500"/>
          <p14:tracePt t="393652" x="7435850" y="4781550"/>
          <p14:tracePt t="393665" x="7435850" y="4787900"/>
          <p14:tracePt t="393682" x="7435850" y="4794250"/>
          <p14:tracePt t="393700" x="7435850" y="4800600"/>
          <p14:tracePt t="393749" x="7435850" y="4819650"/>
          <p14:tracePt t="393781" x="7435850" y="4826000"/>
          <p14:tracePt t="393796" x="7442200" y="4832350"/>
          <p14:tracePt t="393813" x="7454900" y="4832350"/>
          <p14:tracePt t="393820" x="7461250" y="4832350"/>
          <p14:tracePt t="393832" x="7480300" y="4832350"/>
          <p14:tracePt t="393848" x="7524750" y="4819650"/>
          <p14:tracePt t="393865" x="7569200" y="4813300"/>
          <p14:tracePt t="393882" x="7600950" y="4813300"/>
          <p14:tracePt t="393899" x="7645400" y="4813300"/>
          <p14:tracePt t="393915" x="7702550" y="4813300"/>
          <p14:tracePt t="393932" x="7740650" y="4800600"/>
          <p14:tracePt t="393948" x="7791450" y="4787900"/>
          <p14:tracePt t="393965" x="7797800" y="4775200"/>
          <p14:tracePt t="393982" x="7816850" y="4775200"/>
          <p14:tracePt t="393999" x="7823200" y="4768850"/>
          <p14:tracePt t="394021" x="7835900" y="4762500"/>
          <p14:tracePt t="394061" x="7835900" y="4756150"/>
          <p14:tracePt t="394077" x="7835900" y="4749800"/>
          <p14:tracePt t="394084" x="7835900" y="4743450"/>
          <p14:tracePt t="394093" x="7835900" y="4730750"/>
          <p14:tracePt t="394101" x="7835900" y="4718050"/>
          <p14:tracePt t="394115" x="7829550" y="4699000"/>
          <p14:tracePt t="394132" x="7823200" y="4679950"/>
          <p14:tracePt t="394133" x="7816850" y="4660900"/>
          <p14:tracePt t="394149" x="7797800" y="4635500"/>
          <p14:tracePt t="394165" x="7785100" y="4622800"/>
          <p14:tracePt t="394182" x="7772400" y="4603750"/>
          <p14:tracePt t="394199" x="7753350" y="4591050"/>
          <p14:tracePt t="394215" x="7747000" y="4591050"/>
          <p14:tracePt t="394232" x="7727950" y="4578350"/>
          <p14:tracePt t="394249" x="7702550" y="4572000"/>
          <p14:tracePt t="394266" x="7670800" y="4565650"/>
          <p14:tracePt t="394282" x="7658100" y="4565650"/>
          <p14:tracePt t="394299" x="7626350" y="4565650"/>
          <p14:tracePt t="394315" x="7607300" y="4565650"/>
          <p14:tracePt t="394332" x="7581900" y="4565650"/>
          <p14:tracePt t="394349" x="7543800" y="4565650"/>
          <p14:tracePt t="394365" x="7512050" y="4565650"/>
          <p14:tracePt t="394382" x="7461250" y="4584700"/>
          <p14:tracePt t="394399" x="7448550" y="4591050"/>
          <p14:tracePt t="394421" x="7442200" y="4591050"/>
          <p14:tracePt t="394485" x="7435850" y="4591050"/>
          <p14:tracePt t="394493" x="7435850" y="4559300"/>
          <p14:tracePt t="394501" x="7448550" y="4489450"/>
          <p14:tracePt t="394515" x="7473950" y="4445000"/>
          <p14:tracePt t="394532" x="7493000" y="4337050"/>
          <p14:tracePt t="394533" x="7518400" y="4273550"/>
          <p14:tracePt t="394549" x="7537450" y="4191000"/>
          <p14:tracePt t="394565" x="7537450" y="4083050"/>
          <p14:tracePt t="394582" x="7537450" y="3994150"/>
          <p14:tracePt t="394599" x="7537450" y="3873500"/>
          <p14:tracePt t="394615" x="7537450" y="3727450"/>
          <p14:tracePt t="394632" x="7518400" y="3568700"/>
          <p14:tracePt t="394649" x="7480300" y="3384550"/>
          <p14:tracePt t="394665" x="7448550" y="3270250"/>
          <p14:tracePt t="394682" x="7397750" y="3155950"/>
          <p14:tracePt t="394699" x="7378700" y="3086100"/>
          <p14:tracePt t="394715" x="7372350" y="3028950"/>
          <p14:tracePt t="394717" x="7353300" y="3009900"/>
          <p14:tracePt t="394733" x="7346950" y="2990850"/>
          <p14:tracePt t="394749" x="7346950" y="2978150"/>
          <p14:tracePt t="394765" x="7346950" y="2946400"/>
          <p14:tracePt t="394782" x="7346950" y="2921000"/>
          <p14:tracePt t="394799" x="7346950" y="2876550"/>
          <p14:tracePt t="394816" x="7346950" y="2857500"/>
          <p14:tracePt t="394832" x="7346950" y="2844800"/>
          <p14:tracePt t="394849" x="7346950" y="2825750"/>
          <p14:tracePt t="394865" x="7346950" y="2806700"/>
          <p14:tracePt t="394965" x="7346950" y="2813050"/>
          <p14:tracePt t="394981" x="7346950" y="2819400"/>
          <p14:tracePt t="395005" x="7346950" y="2838450"/>
          <p14:tracePt t="395013" x="7353300" y="2844800"/>
          <p14:tracePt t="395477" x="7353300" y="2825750"/>
          <p14:tracePt t="395493" x="7346950" y="2819400"/>
          <p14:tracePt t="395501" x="7340600" y="2813050"/>
          <p14:tracePt t="395516" x="7327900" y="2806700"/>
          <p14:tracePt t="395532" x="7296150" y="2781300"/>
          <p14:tracePt t="395533" x="7277100" y="2768600"/>
          <p14:tracePt t="395549" x="7194550" y="2743200"/>
          <p14:tracePt t="395566" x="7105650" y="2743200"/>
          <p14:tracePt t="395582" x="7010400" y="2717800"/>
          <p14:tracePt t="395599" x="6953250" y="2717800"/>
          <p14:tracePt t="395616" x="6915150" y="2717800"/>
          <p14:tracePt t="395632" x="6908800" y="2717800"/>
          <p14:tracePt t="395717" x="6902450" y="2711450"/>
          <p14:tracePt t="395837" x="6908800" y="2705100"/>
          <p14:tracePt t="395853" x="6915150" y="2705100"/>
          <p14:tracePt t="395869" x="6934200" y="2698750"/>
          <p14:tracePt t="395877" x="6940550" y="2698750"/>
          <p14:tracePt t="395885" x="6946900" y="2698750"/>
          <p14:tracePt t="395899" x="6953250" y="2698750"/>
          <p14:tracePt t="395916" x="6978650" y="2679700"/>
          <p14:tracePt t="395932" x="6997700" y="2673350"/>
          <p14:tracePt t="395949" x="7004050" y="2673350"/>
          <p14:tracePt t="395966" x="7023100" y="2673350"/>
          <p14:tracePt t="395982" x="7042150" y="2673350"/>
          <p14:tracePt t="395999" x="7073900" y="2673350"/>
          <p14:tracePt t="396016" x="7150100" y="2673350"/>
          <p14:tracePt t="396032" x="7200900" y="2686050"/>
          <p14:tracePt t="396049" x="7264400" y="2686050"/>
          <p14:tracePt t="396066" x="7308850" y="2686050"/>
          <p14:tracePt t="396082" x="7353300" y="2686050"/>
          <p14:tracePt t="396099" x="7378700" y="2686050"/>
          <p14:tracePt t="396116" x="7391400" y="2686050"/>
          <p14:tracePt t="396132" x="7416800" y="2692400"/>
          <p14:tracePt t="396149" x="7454900" y="2692400"/>
          <p14:tracePt t="396166" x="7499350" y="2692400"/>
          <p14:tracePt t="396182" x="7543800" y="2692400"/>
          <p14:tracePt t="396199" x="7613650" y="2692400"/>
          <p14:tracePt t="396216" x="7670800" y="2705100"/>
          <p14:tracePt t="396232" x="7715250" y="2705100"/>
          <p14:tracePt t="396249" x="7759700" y="2711450"/>
          <p14:tracePt t="396266" x="7778750" y="2717800"/>
          <p14:tracePt t="396282" x="7785100" y="2730500"/>
          <p14:tracePt t="396373" x="7791450" y="2736850"/>
          <p14:tracePt t="396422" x="7778750" y="2762250"/>
          <p14:tracePt t="396429" x="7772400" y="2768600"/>
          <p14:tracePt t="396437" x="7740650" y="2838450"/>
          <p14:tracePt t="396449" x="7734300" y="2870200"/>
          <p14:tracePt t="396466" x="7670800" y="3060700"/>
          <p14:tracePt t="396483" x="7600950" y="3327400"/>
          <p14:tracePt t="396500" x="7543800" y="3625850"/>
          <p14:tracePt t="396516" x="7512050" y="3886200"/>
          <p14:tracePt t="396532" x="7512050" y="4095750"/>
          <p14:tracePt t="396549" x="7512050" y="4241800"/>
          <p14:tracePt t="396566" x="7512050" y="4286250"/>
          <p14:tracePt t="396582" x="7512050" y="4305300"/>
          <p14:tracePt t="396599" x="7512050" y="4337050"/>
          <p14:tracePt t="396616" x="7512050" y="4368800"/>
          <p14:tracePt t="396632" x="7524750" y="4400550"/>
          <p14:tracePt t="396649" x="7543800" y="4438650"/>
          <p14:tracePt t="396666" x="7543800" y="4470400"/>
          <p14:tracePt t="396683" x="7562850" y="4514850"/>
          <p14:tracePt t="396699" x="7569200" y="4527550"/>
          <p14:tracePt t="396716" x="7569200" y="4540250"/>
          <p14:tracePt t="396733" x="7569200" y="4552950"/>
          <p14:tracePt t="396734" x="7575550" y="4565650"/>
          <p14:tracePt t="396749" x="7575550" y="4584700"/>
          <p14:tracePt t="396766" x="7594600" y="4635500"/>
          <p14:tracePt t="396783" x="7594600" y="4660900"/>
          <p14:tracePt t="396799" x="7594600" y="4673600"/>
          <p14:tracePt t="396816" x="7594600" y="4692650"/>
          <p14:tracePt t="396869" x="7613650" y="4641850"/>
          <p14:tracePt t="396877" x="7613650" y="4540250"/>
          <p14:tracePt t="396885" x="7639050" y="4445000"/>
          <p14:tracePt t="396899" x="7639050" y="4324350"/>
          <p14:tracePt t="396916" x="7639050" y="4152900"/>
          <p14:tracePt t="396933" x="7639050" y="3994150"/>
          <p14:tracePt t="396949" x="7689850" y="3822700"/>
          <p14:tracePt t="396966" x="7708900" y="3708400"/>
          <p14:tracePt t="396983" x="7740650" y="3625850"/>
          <p14:tracePt t="396999" x="7785100" y="3524250"/>
          <p14:tracePt t="397016" x="7804150" y="3441700"/>
          <p14:tracePt t="397033" x="7842250" y="3340100"/>
          <p14:tracePt t="397049" x="7848600" y="3263900"/>
          <p14:tracePt t="397066" x="7848600" y="3238500"/>
          <p14:tracePt t="397083" x="7848600" y="3206750"/>
          <p14:tracePt t="397099" x="7848600" y="3181350"/>
          <p14:tracePt t="397116" x="7848600" y="3162300"/>
          <p14:tracePt t="397133" x="7848600" y="3105150"/>
          <p14:tracePt t="397149" x="7816850" y="3028950"/>
          <p14:tracePt t="397166" x="7791450" y="2990850"/>
          <p14:tracePt t="397183" x="7753350" y="2959100"/>
          <p14:tracePt t="397200" x="7734300" y="2933700"/>
          <p14:tracePt t="397216" x="7715250" y="2895600"/>
          <p14:tracePt t="397233" x="7702550" y="2882900"/>
          <p14:tracePt t="397249" x="7702550" y="2876550"/>
          <p14:tracePt t="397266" x="7689850" y="2851150"/>
          <p14:tracePt t="397283" x="7677150" y="2825750"/>
          <p14:tracePt t="397299" x="7664450" y="2794000"/>
          <p14:tracePt t="397316" x="7664450" y="2787650"/>
          <p14:tracePt t="397333" x="7664450" y="2781300"/>
          <p14:tracePt t="397758" x="7664450" y="2787650"/>
          <p14:tracePt t="397765" x="7664450" y="2819400"/>
          <p14:tracePt t="397783" x="7664450" y="2895600"/>
          <p14:tracePt t="397799" x="7664450" y="3003550"/>
          <p14:tracePt t="397816" x="7664450" y="3162300"/>
          <p14:tracePt t="397833" x="7664450" y="3302000"/>
          <p14:tracePt t="397849" x="7664450" y="3460750"/>
          <p14:tracePt t="397866" x="7664450" y="3587750"/>
          <p14:tracePt t="397883" x="7664450" y="3676650"/>
          <p14:tracePt t="397900" x="7664450" y="3746500"/>
          <p14:tracePt t="397916" x="7658100" y="3790950"/>
          <p14:tracePt t="397933" x="7645400" y="3854450"/>
          <p14:tracePt t="397934" x="7645400" y="3873500"/>
          <p14:tracePt t="397949" x="7626350" y="3917950"/>
          <p14:tracePt t="397966" x="7626350" y="3987800"/>
          <p14:tracePt t="397983" x="7620000" y="4019550"/>
          <p14:tracePt t="397999" x="7607300" y="4089400"/>
          <p14:tracePt t="398016" x="7607300" y="4114800"/>
          <p14:tracePt t="398033" x="7607300" y="4146550"/>
          <p14:tracePt t="398049" x="7600950" y="4178300"/>
          <p14:tracePt t="398066" x="7600950" y="4222750"/>
          <p14:tracePt t="398083" x="7581900" y="4267200"/>
          <p14:tracePt t="398100" x="7575550" y="4324350"/>
          <p14:tracePt t="398116" x="7562850" y="4406900"/>
          <p14:tracePt t="398133" x="7562850" y="4470400"/>
          <p14:tracePt t="398134" x="7562850" y="4508500"/>
          <p14:tracePt t="398150" x="7562850" y="4565650"/>
          <p14:tracePt t="398166" x="7562850" y="4622800"/>
          <p14:tracePt t="398183" x="7562850" y="4686300"/>
          <p14:tracePt t="398200" x="7562850" y="4743450"/>
          <p14:tracePt t="398216" x="7562850" y="4800600"/>
          <p14:tracePt t="398233" x="7562850" y="4845050"/>
          <p14:tracePt t="398249" x="7562850" y="4889500"/>
          <p14:tracePt t="398266" x="7562850" y="4908550"/>
          <p14:tracePt t="398283" x="7562850" y="4927600"/>
          <p14:tracePt t="398300" x="7562850" y="4953000"/>
          <p14:tracePt t="398502" x="7562850" y="4946650"/>
          <p14:tracePt t="398510" x="7562850" y="4933950"/>
          <p14:tracePt t="398518" x="7562850" y="4914900"/>
          <p14:tracePt t="398533" x="7575550" y="4889500"/>
          <p14:tracePt t="398550" x="7575550" y="4851400"/>
          <p14:tracePt t="398566" x="7581900" y="4832350"/>
          <p14:tracePt t="398614" x="7594600" y="4826000"/>
          <p14:tracePt t="398726" x="7607300" y="4826000"/>
          <p14:tracePt t="398766" x="7613650" y="4826000"/>
          <p14:tracePt t="398782" x="7613650" y="4832350"/>
          <p14:tracePt t="398806" x="7613650" y="4838700"/>
          <p14:tracePt t="398822" x="7620000" y="4845050"/>
          <p14:tracePt t="399374" x="7632700" y="4845050"/>
          <p14:tracePt t="400070" x="7639050" y="4838700"/>
          <p14:tracePt t="400078" x="7645400" y="4838700"/>
          <p14:tracePt t="400086" x="7651750" y="4838700"/>
          <p14:tracePt t="400110" x="7658100" y="4845050"/>
          <p14:tracePt t="400614" x="7664450" y="4851400"/>
          <p14:tracePt t="400622" x="7658100" y="4870450"/>
          <p14:tracePt t="400634" x="7639050" y="4876800"/>
          <p14:tracePt t="400650" x="7448550" y="4933950"/>
          <p14:tracePt t="400667" x="7162800" y="5016500"/>
          <p14:tracePt t="400683" x="6489700" y="5187950"/>
          <p14:tracePt t="400700" x="5467350" y="5334000"/>
          <p14:tracePt t="400717" x="4241800" y="5480050"/>
          <p14:tracePt t="400733" x="3086100" y="5600700"/>
          <p14:tracePt t="400750" x="2000250" y="5664200"/>
          <p14:tracePt t="400767" x="1612900" y="5664200"/>
          <p14:tracePt t="400783" x="1422400" y="5664200"/>
          <p14:tracePt t="400800" x="1339850" y="5664200"/>
          <p14:tracePt t="400817" x="1327150" y="5664200"/>
          <p14:tracePt t="400833" x="1301750" y="5670550"/>
          <p14:tracePt t="400850" x="1295400" y="5670550"/>
          <p14:tracePt t="400867" x="1263650" y="5676900"/>
          <p14:tracePt t="400884" x="1250950" y="5683250"/>
          <p14:tracePt t="400900" x="1206500" y="5683250"/>
          <p14:tracePt t="400917" x="1130300" y="5683250"/>
          <p14:tracePt t="400934" x="1022350" y="5683250"/>
          <p14:tracePt t="400934" x="952500" y="5683250"/>
          <p14:tracePt t="400950" x="787400" y="5651500"/>
          <p14:tracePt t="400967" x="622300" y="5613400"/>
          <p14:tracePt t="400984" x="425450" y="5549900"/>
          <p14:tracePt t="401000" x="273050" y="5499100"/>
          <p14:tracePt t="401017" x="171450" y="5441950"/>
          <p14:tracePt t="401033" x="133350" y="5422900"/>
          <p14:tracePt t="401050" x="127000" y="5403850"/>
          <p14:tracePt t="401070" x="127000" y="5397500"/>
          <p14:tracePt t="401086" x="127000" y="5372100"/>
          <p14:tracePt t="401102" x="127000" y="5353050"/>
          <p14:tracePt t="401118" x="139700" y="5314950"/>
          <p14:tracePt t="401134" x="196850" y="5289550"/>
          <p14:tracePt t="401150" x="527050" y="5168900"/>
          <p14:tracePt t="401167" x="857250" y="5080000"/>
          <p14:tracePt t="401184" x="1123950" y="5010150"/>
          <p14:tracePt t="401200" x="1308100" y="4972050"/>
          <p14:tracePt t="401217" x="1390650" y="4959350"/>
          <p14:tracePt t="401234" x="1466850" y="4959350"/>
          <p14:tracePt t="401250" x="1498600" y="4959350"/>
          <p14:tracePt t="401267" x="1517650" y="4959350"/>
          <p14:tracePt t="401284" x="1536700" y="4959350"/>
          <p14:tracePt t="401300" x="1574800" y="4972050"/>
          <p14:tracePt t="401317" x="1631950" y="4984750"/>
          <p14:tracePt t="401334" x="1708150" y="4984750"/>
          <p14:tracePt t="401335" x="1765300" y="4984750"/>
          <p14:tracePt t="401350" x="1924050" y="4984750"/>
          <p14:tracePt t="401367" x="2114550" y="4965700"/>
          <p14:tracePt t="401384" x="2311400" y="4953000"/>
          <p14:tracePt t="401400" x="2527300" y="4908550"/>
          <p14:tracePt t="401417" x="2616200" y="4902200"/>
          <p14:tracePt t="401434" x="2679700" y="4889500"/>
          <p14:tracePt t="401450" x="2692400" y="4889500"/>
          <p14:tracePt t="401630" x="2698750" y="4889500"/>
          <p14:tracePt t="401638" x="2692400" y="4914900"/>
          <p14:tracePt t="401650" x="2692400" y="4953000"/>
          <p14:tracePt t="401667" x="2673350" y="5035550"/>
          <p14:tracePt t="401684" x="2673350" y="5099050"/>
          <p14:tracePt t="401700" x="2679700" y="5143500"/>
          <p14:tracePt t="401717" x="2686050" y="5175250"/>
          <p14:tracePt t="401734" x="2705100" y="5194300"/>
          <p14:tracePt t="401750" x="2711450" y="5194300"/>
          <p14:tracePt t="401767" x="2724150" y="5200650"/>
          <p14:tracePt t="401784" x="2743200" y="5200650"/>
          <p14:tracePt t="401801" x="2787650" y="5200650"/>
          <p14:tracePt t="401817" x="2844800" y="5200650"/>
          <p14:tracePt t="401834" x="2921000" y="5187950"/>
          <p14:tracePt t="401851" x="3022600" y="5149850"/>
          <p14:tracePt t="401867" x="3143250" y="5067300"/>
          <p14:tracePt t="401884" x="3213100" y="5035550"/>
          <p14:tracePt t="401900" x="3251200" y="4997450"/>
          <p14:tracePt t="401917" x="3257550" y="4991100"/>
          <p14:tracePt t="401998" x="3263900" y="4991100"/>
          <p14:tracePt t="402006" x="3263900" y="5010150"/>
          <p14:tracePt t="402017" x="3263900" y="5029200"/>
          <p14:tracePt t="402034" x="3232150" y="5111750"/>
          <p14:tracePt t="402051" x="3206750" y="5156200"/>
          <p14:tracePt t="402067" x="3194050" y="5213350"/>
          <p14:tracePt t="402084" x="3175000" y="5257800"/>
          <p14:tracePt t="402100" x="3168650" y="5295900"/>
          <p14:tracePt t="402117" x="3168650" y="5308600"/>
          <p14:tracePt t="402134" x="3168650" y="5340350"/>
          <p14:tracePt t="402151" x="3168650" y="5346700"/>
          <p14:tracePt t="402207" x="3168650" y="5353050"/>
          <p14:tracePt t="402214" x="3181350" y="5340350"/>
          <p14:tracePt t="402234" x="3200400" y="5321300"/>
          <p14:tracePt t="402250" x="3225800" y="5283200"/>
          <p14:tracePt t="402267" x="3244850" y="5245100"/>
          <p14:tracePt t="402284" x="3257550" y="5232400"/>
          <p14:tracePt t="402302" x="3263900" y="5226050"/>
          <p14:tracePt t="402367" x="3270250" y="5219700"/>
          <p14:tracePt t="402375" x="3276600" y="5219700"/>
          <p14:tracePt t="402391" x="3289300" y="5219700"/>
          <p14:tracePt t="402400" x="3295650" y="5226050"/>
          <p14:tracePt t="402417" x="3302000" y="5232400"/>
          <p14:tracePt t="402434" x="3314700" y="5232400"/>
          <p14:tracePt t="402451" x="3327400" y="5238750"/>
          <p14:tracePt t="402470" x="3333750" y="5251450"/>
          <p14:tracePt t="402511" x="3359150" y="5251450"/>
          <p14:tracePt t="402527" x="3365500" y="5251450"/>
          <p14:tracePt t="402534" x="3371850" y="5251450"/>
          <p14:tracePt t="402551" x="3378200" y="5251450"/>
          <p14:tracePt t="402566" x="3403600" y="5257800"/>
          <p14:tracePt t="402599" x="3409950" y="5264150"/>
          <p14:tracePt t="402607" x="3416300" y="5270500"/>
          <p14:tracePt t="402617" x="3441700" y="5283200"/>
          <p14:tracePt t="402634" x="3460750" y="5295900"/>
          <p14:tracePt t="402651" x="3486150" y="5321300"/>
          <p14:tracePt t="402667" x="3492500" y="5346700"/>
          <p14:tracePt t="402684" x="3492500" y="5378450"/>
          <p14:tracePt t="402701" x="3492500" y="5416550"/>
          <p14:tracePt t="402717" x="3492500" y="5461000"/>
          <p14:tracePt t="402734" x="3460750" y="5499100"/>
          <p14:tracePt t="402751" x="3314700" y="5562600"/>
          <p14:tracePt t="402767" x="3155950" y="5575300"/>
          <p14:tracePt t="402784" x="3016250" y="5588000"/>
          <p14:tracePt t="402801" x="2889250" y="5588000"/>
          <p14:tracePt t="402817" x="2781300" y="5568950"/>
          <p14:tracePt t="402834" x="2641600" y="5467350"/>
          <p14:tracePt t="402851" x="2514600" y="5384800"/>
          <p14:tracePt t="402868" x="2425700" y="5302250"/>
          <p14:tracePt t="402884" x="2406650" y="5270500"/>
          <p14:tracePt t="402901" x="2387600" y="5251450"/>
          <p14:tracePt t="402917" x="2387600" y="5219700"/>
          <p14:tracePt t="402934" x="2387600" y="5187950"/>
          <p14:tracePt t="402951" x="2387600" y="5168900"/>
          <p14:tracePt t="402967" x="2387600" y="5143500"/>
          <p14:tracePt t="403039" x="2400300" y="5137150"/>
          <p14:tracePt t="403119" x="2406650" y="5143500"/>
          <p14:tracePt t="403159" x="2413000" y="5143500"/>
          <p14:tracePt t="403183" x="2419350" y="5143500"/>
          <p14:tracePt t="403191" x="2438400" y="5143500"/>
          <p14:tracePt t="403201" x="2457450" y="5124450"/>
          <p14:tracePt t="403217" x="2501900" y="5086350"/>
          <p14:tracePt t="403234" x="2571750" y="5035550"/>
          <p14:tracePt t="403251" x="2660650" y="4991100"/>
          <p14:tracePt t="403267" x="2705100" y="4965700"/>
          <p14:tracePt t="403284" x="2730500" y="4946650"/>
          <p14:tracePt t="403301" x="2755900" y="4946650"/>
          <p14:tracePt t="403317" x="2794000" y="4946650"/>
          <p14:tracePt t="403334" x="2813050" y="4946650"/>
          <p14:tracePt t="403335" x="2844800" y="4953000"/>
          <p14:tracePt t="403351" x="2901950" y="4965700"/>
          <p14:tracePt t="403367" x="3035300" y="5029200"/>
          <p14:tracePt t="403384" x="3187700" y="5092700"/>
          <p14:tracePt t="403401" x="3359150" y="5181600"/>
          <p14:tracePt t="403417" x="3543300" y="5264150"/>
          <p14:tracePt t="403434" x="3663950" y="5308600"/>
          <p14:tracePt t="403451" x="3746500" y="5334000"/>
          <p14:tracePt t="403467" x="3752850" y="5340350"/>
          <p14:tracePt t="403484" x="3765550" y="5340350"/>
          <p14:tracePt t="403503" x="3771900" y="5346700"/>
          <p14:tracePt t="403519" x="3771900" y="5353050"/>
          <p14:tracePt t="403535" x="3771900" y="5359400"/>
          <p14:tracePt t="403551" x="3771900" y="5372100"/>
          <p14:tracePt t="403567" x="3771900" y="5384800"/>
          <p14:tracePt t="403679" x="3771900" y="5391150"/>
          <p14:tracePt t="403703" x="3759200" y="5410200"/>
          <p14:tracePt t="403743" x="3759200" y="5422900"/>
          <p14:tracePt t="403751" x="3752850" y="5435600"/>
          <p14:tracePt t="403839" x="3752850" y="5441950"/>
          <p14:tracePt t="403855" x="3752850" y="5448300"/>
          <p14:tracePt t="403863" x="3752850" y="5461000"/>
          <p14:tracePt t="403871" x="3746500" y="5473700"/>
          <p14:tracePt t="403884" x="3746500" y="5480050"/>
          <p14:tracePt t="403901" x="3746500" y="5511800"/>
          <p14:tracePt t="403918" x="3733800" y="5556250"/>
          <p14:tracePt t="403934" x="3733800" y="5600700"/>
          <p14:tracePt t="403951" x="3733800" y="5651500"/>
          <p14:tracePt t="403968" x="3733800" y="5683250"/>
          <p14:tracePt t="403985" x="3733800" y="5715000"/>
          <p14:tracePt t="404001" x="3733800" y="5721350"/>
          <p14:tracePt t="404018" x="3733800" y="5734050"/>
          <p14:tracePt t="404207" x="3733800" y="5753100"/>
          <p14:tracePt t="404223" x="3733800" y="5765800"/>
          <p14:tracePt t="404239" x="3733800" y="5772150"/>
          <p14:tracePt t="404251" x="3733800" y="5778500"/>
          <p14:tracePt t="405047" x="3740150" y="5772150"/>
          <p14:tracePt t="405280" x="3740150" y="5759450"/>
          <p14:tracePt t="405287" x="3740150" y="5753100"/>
          <p14:tracePt t="405301" x="3740150" y="5727700"/>
          <p14:tracePt t="405318" x="3740150" y="5676900"/>
          <p14:tracePt t="405335" x="3740150" y="5632450"/>
          <p14:tracePt t="405351" x="3740150" y="5556250"/>
          <p14:tracePt t="405368" x="3740150" y="5530850"/>
          <p14:tracePt t="405384" x="3740150" y="5511800"/>
          <p14:tracePt t="405401" x="3740150" y="5492750"/>
          <p14:tracePt t="405418" x="3740150" y="5480050"/>
          <p14:tracePt t="405447" x="3733800" y="5473700"/>
          <p14:tracePt t="405463" x="3727450" y="5473700"/>
          <p14:tracePt t="405471" x="3721100" y="5473700"/>
          <p14:tracePt t="405485" x="3714750" y="5467350"/>
          <p14:tracePt t="405501" x="3683000" y="5467350"/>
          <p14:tracePt t="405518" x="3625850" y="5448300"/>
          <p14:tracePt t="405535" x="3543300" y="5422900"/>
          <p14:tracePt t="405551" x="3422650" y="5397500"/>
          <p14:tracePt t="405568" x="3327400" y="5372100"/>
          <p14:tracePt t="405585" x="3257550" y="5365750"/>
          <p14:tracePt t="405601" x="3181350" y="5353050"/>
          <p14:tracePt t="405618" x="3086100" y="5340350"/>
          <p14:tracePt t="405634" x="2959100" y="5321300"/>
          <p14:tracePt t="405651" x="2832100" y="5295900"/>
          <p14:tracePt t="405668" x="2711450" y="5245100"/>
          <p14:tracePt t="405685" x="2609850" y="5187950"/>
          <p14:tracePt t="405701" x="2546350" y="5124450"/>
          <p14:tracePt t="405718" x="2508250" y="5067300"/>
          <p14:tracePt t="405735" x="2470150" y="4997450"/>
          <p14:tracePt t="405751" x="2432050" y="4946650"/>
          <p14:tracePt t="405768" x="2425700" y="4908550"/>
          <p14:tracePt t="405785" x="2419350" y="4902200"/>
          <p14:tracePt t="405801" x="2419350" y="4895850"/>
          <p14:tracePt t="405823" x="2406650" y="4889500"/>
          <p14:tracePt t="405879" x="2400300" y="4889500"/>
          <p14:tracePt t="405895" x="2374900" y="4889500"/>
          <p14:tracePt t="405903" x="2368550" y="4895850"/>
          <p14:tracePt t="405918" x="2368550" y="4908550"/>
          <p14:tracePt t="405935" x="2362200" y="4927600"/>
          <p14:tracePt t="405936" x="2362200" y="4946650"/>
          <p14:tracePt t="405952" x="2349500" y="4991100"/>
          <p14:tracePt t="405968" x="2349500" y="5022850"/>
          <p14:tracePt t="405985" x="2349500" y="5041900"/>
          <p14:tracePt t="406023" x="2355850" y="5048250"/>
          <p14:tracePt t="406039" x="2368550" y="5048250"/>
          <p14:tracePt t="406047" x="2387600" y="5048250"/>
          <p14:tracePt t="406055" x="2425700" y="5029200"/>
          <p14:tracePt t="406068" x="2457450" y="5010150"/>
          <p14:tracePt t="406085" x="2495550" y="4997450"/>
          <p14:tracePt t="406101" x="2514600" y="4972050"/>
          <p14:tracePt t="406118" x="2520950" y="4965700"/>
          <p14:tracePt t="406135" x="2533650" y="4959350"/>
          <p14:tracePt t="406151" x="2533650" y="4946650"/>
          <p14:tracePt t="406183" x="2540000" y="4940300"/>
          <p14:tracePt t="406279" x="2527300" y="4953000"/>
          <p14:tracePt t="406296" x="2514600" y="4965700"/>
          <p14:tracePt t="406320" x="2501900" y="4984750"/>
          <p14:tracePt t="407320" x="2495550" y="4978400"/>
          <p14:tracePt t="407816" x="2489200" y="4972050"/>
          <p14:tracePt t="407848" x="2489200" y="4959350"/>
          <p14:tracePt t="407864" x="2489200" y="4953000"/>
          <p14:tracePt t="407880" x="2489200" y="4946650"/>
          <p14:tracePt t="407888" x="2489200" y="4940300"/>
          <p14:tracePt t="407902" x="2489200" y="4921250"/>
          <p14:tracePt t="407919" x="2489200" y="4908550"/>
          <p14:tracePt t="407935" x="2489200" y="4902200"/>
          <p14:tracePt t="407952" x="2489200" y="4883150"/>
          <p14:tracePt t="408064" x="2470150" y="4889500"/>
          <p14:tracePt t="408080" x="2470150" y="4902200"/>
          <p14:tracePt t="408089" x="2470150" y="4914900"/>
          <p14:tracePt t="408102" x="2463800" y="4927600"/>
          <p14:tracePt t="408118" x="2463800" y="4953000"/>
          <p14:tracePt t="408135" x="2457450" y="4984750"/>
          <p14:tracePt t="408136" x="2457450" y="4991100"/>
          <p14:tracePt t="408152" x="2432050" y="5029200"/>
          <p14:tracePt t="408169" x="2432050" y="5041900"/>
          <p14:tracePt t="408185" x="2419350" y="5067300"/>
          <p14:tracePt t="408202" x="2419350" y="5080000"/>
          <p14:tracePt t="408218" x="2413000" y="5099050"/>
          <p14:tracePt t="408235" x="2413000" y="5105400"/>
          <p14:tracePt t="408264" x="2413000" y="5111750"/>
          <p14:tracePt t="408296" x="2413000" y="5118100"/>
          <p14:tracePt t="408440" x="2413000" y="5124450"/>
          <p14:tracePt t="408472" x="2413000" y="5143500"/>
          <p14:tracePt t="408520" x="2413000" y="5149850"/>
          <p14:tracePt t="408528" x="2413000" y="5156200"/>
          <p14:tracePt t="408536" x="2413000" y="5162550"/>
          <p14:tracePt t="408552" x="2413000" y="5181600"/>
          <p14:tracePt t="408569" x="2413000" y="5194300"/>
          <p14:tracePt t="408608" x="2413000" y="5200650"/>
          <p14:tracePt t="408648" x="2406650" y="5207000"/>
          <p14:tracePt t="408656" x="2406650" y="5219700"/>
          <p14:tracePt t="408800" x="2406650" y="5200650"/>
          <p14:tracePt t="408808" x="2406650" y="5181600"/>
          <p14:tracePt t="408819" x="2406650" y="5175250"/>
          <p14:tracePt t="408835" x="2406650" y="5143500"/>
          <p14:tracePt t="408852" x="2406650" y="5137150"/>
          <p14:tracePt t="408869" x="2406650" y="5111750"/>
          <p14:tracePt t="408886" x="2406650" y="5105400"/>
          <p14:tracePt t="408904" x="2406650" y="5099050"/>
          <p14:tracePt t="408936" x="2413000" y="5073650"/>
          <p14:tracePt t="409464" x="2425700" y="5060950"/>
          <p14:tracePt t="409480" x="2425700" y="5054600"/>
          <p14:tracePt t="409513" x="2425700" y="5041900"/>
          <p14:tracePt t="411121" x="2419350" y="5041900"/>
          <p14:tracePt t="411609" x="2419350" y="5054600"/>
          <p14:tracePt t="411617" x="2419350" y="5067300"/>
          <p14:tracePt t="411636" x="2419350" y="5073650"/>
          <p14:tracePt t="411653" x="2419350" y="5092700"/>
          <p14:tracePt t="411669" x="2419350" y="5111750"/>
          <p14:tracePt t="411713" x="2419350" y="5118100"/>
          <p14:tracePt t="411977" x="2419350" y="5111750"/>
          <p14:tracePt t="411985" x="2419350" y="5099050"/>
          <p14:tracePt t="412003" x="2419350" y="5092700"/>
          <p14:tracePt t="412019" x="2425700" y="5067300"/>
          <p14:tracePt t="412041" x="2425700" y="5060950"/>
          <p14:tracePt t="412057" x="2432050" y="5054600"/>
          <p14:tracePt t="412073" x="2432050" y="5035550"/>
          <p14:tracePt t="412086" x="2432050" y="5029200"/>
          <p14:tracePt t="412103" x="2432050" y="5016500"/>
          <p14:tracePt t="412329" x="2432050" y="5022850"/>
          <p14:tracePt t="412345" x="2432050" y="5029200"/>
          <p14:tracePt t="412369" x="2432050" y="5041900"/>
          <p14:tracePt t="412497" x="2432050" y="5035550"/>
          <p14:tracePt t="412505" x="2432050" y="5029200"/>
          <p14:tracePt t="412521" x="2432050" y="5022850"/>
          <p14:tracePt t="412657" x="2432050" y="5029200"/>
          <p14:tracePt t="412681" x="2432050" y="5041900"/>
          <p14:tracePt t="413121" x="2438400" y="5048250"/>
          <p14:tracePt t="413145" x="2444750" y="5048250"/>
          <p14:tracePt t="413153" x="2444750" y="5035550"/>
          <p14:tracePt t="413169" x="2444750" y="5029200"/>
          <p14:tracePt t="413185" x="2444750" y="5022850"/>
          <p14:tracePt t="413201" x="2444750" y="5016500"/>
          <p14:tracePt t="413617" x="2444750" y="5003800"/>
          <p14:tracePt t="413665" x="2444750" y="4991100"/>
          <p14:tracePt t="413681" x="2438400" y="4978400"/>
          <p14:tracePt t="413689" x="2381250" y="4978400"/>
          <p14:tracePt t="413703" x="2311400" y="4978400"/>
          <p14:tracePt t="413720" x="2260600" y="4965700"/>
          <p14:tracePt t="413737" x="2247900" y="4965700"/>
          <p14:tracePt t="413793" x="2241550" y="4965700"/>
          <p14:tracePt t="413825" x="2235200" y="4965700"/>
          <p14:tracePt t="413882" x="2228850" y="4978400"/>
          <p14:tracePt t="414073" x="2228850" y="4984750"/>
          <p14:tracePt t="414113" x="2235200" y="4984750"/>
          <p14:tracePt t="414121" x="2241550" y="4984750"/>
          <p14:tracePt t="414137" x="2254250" y="4984750"/>
          <p14:tracePt t="414153" x="2260600" y="4972050"/>
          <p14:tracePt t="414185" x="2266950" y="4972050"/>
          <p14:tracePt t="414209" x="2273300" y="4965700"/>
          <p14:tracePt t="414577" x="2286000" y="4965700"/>
          <p14:tracePt t="414593" x="2317750" y="4965700"/>
          <p14:tracePt t="414603" x="2343150" y="4965700"/>
          <p14:tracePt t="414620" x="2413000" y="4965700"/>
          <p14:tracePt t="414637" x="2565400" y="4972050"/>
          <p14:tracePt t="414653" x="2762250" y="4997450"/>
          <p14:tracePt t="414670" x="3022600" y="4997450"/>
          <p14:tracePt t="414687" x="3213100" y="4997450"/>
          <p14:tracePt t="414703" x="3270250" y="4997450"/>
          <p14:tracePt t="414720" x="3276600" y="4997450"/>
          <p14:tracePt t="414794" x="3270250" y="5010150"/>
          <p14:tracePt t="414801" x="3257550" y="5010150"/>
          <p14:tracePt t="414820" x="3244850" y="5010150"/>
          <p14:tracePt t="414837" x="3225800" y="5016500"/>
          <p14:tracePt t="414853" x="3194050" y="5022850"/>
          <p14:tracePt t="414870" x="3162300" y="5041900"/>
          <p14:tracePt t="414887" x="3149600" y="5054600"/>
          <p14:tracePt t="414905" x="3136900" y="5054600"/>
          <p14:tracePt t="414920" x="3124200" y="5060950"/>
          <p14:tracePt t="414937" x="3117850" y="5060950"/>
          <p14:tracePt t="414953" x="3098800" y="5067300"/>
          <p14:tracePt t="414970" x="3086100" y="5086350"/>
          <p14:tracePt t="414987" x="3060700" y="5092700"/>
          <p14:tracePt t="415003" x="3016250" y="5105400"/>
          <p14:tracePt t="415020" x="2959100" y="5111750"/>
          <p14:tracePt t="415037" x="2895600" y="5111750"/>
          <p14:tracePt t="415053" x="2857500" y="5130800"/>
          <p14:tracePt t="415070" x="2806700" y="5130800"/>
          <p14:tracePt t="415087" x="2724150" y="5130800"/>
          <p14:tracePt t="415103" x="2647950" y="5130800"/>
          <p14:tracePt t="415120" x="2590800" y="5130800"/>
          <p14:tracePt t="415137" x="2546350" y="5130800"/>
          <p14:tracePt t="415153" x="2514600" y="5130800"/>
          <p14:tracePt t="415273" x="2508250" y="5137150"/>
          <p14:tracePt t="415281" x="2508250" y="5143500"/>
          <p14:tracePt t="415289" x="2514600" y="5162550"/>
          <p14:tracePt t="415304" x="2533650" y="5181600"/>
          <p14:tracePt t="415320" x="2552700" y="5187950"/>
          <p14:tracePt t="415337" x="2590800" y="5194300"/>
          <p14:tracePt t="415353" x="2679700" y="5213350"/>
          <p14:tracePt t="415370" x="2743200" y="5226050"/>
          <p14:tracePt t="415387" x="2838450" y="5226050"/>
          <p14:tracePt t="415403" x="2997200" y="5251450"/>
          <p14:tracePt t="415420" x="3181350" y="5289550"/>
          <p14:tracePt t="415437" x="3327400" y="5314950"/>
          <p14:tracePt t="415454" x="3403600" y="5353050"/>
          <p14:tracePt t="415470" x="3435350" y="5353050"/>
          <p14:tracePt t="415487" x="3448050" y="5353050"/>
          <p14:tracePt t="415503" x="3467100" y="5353050"/>
          <p14:tracePt t="415520" x="3479800" y="5353050"/>
          <p14:tracePt t="415537" x="3486150" y="5353050"/>
          <p14:tracePt t="415554" x="3517900" y="5353050"/>
          <p14:tracePt t="415570" x="3524250" y="5353050"/>
          <p14:tracePt t="415587" x="3543300" y="5353050"/>
          <p14:tracePt t="415603" x="3549650" y="5353050"/>
          <p14:tracePt t="415620" x="3562350" y="5353050"/>
          <p14:tracePt t="415637" x="3587750" y="5346700"/>
          <p14:tracePt t="415654" x="3600450" y="5334000"/>
          <p14:tracePt t="415670" x="3632200" y="5327650"/>
          <p14:tracePt t="415687" x="3651250" y="5308600"/>
          <p14:tracePt t="415704" x="3689350" y="5283200"/>
          <p14:tracePt t="415720" x="3714750" y="5245100"/>
          <p14:tracePt t="415737" x="3771900" y="5194300"/>
          <p14:tracePt t="415738" x="3778250" y="5187950"/>
          <p14:tracePt t="415754" x="3822700" y="5156200"/>
          <p14:tracePt t="415770" x="3867150" y="5118100"/>
          <p14:tracePt t="415787" x="3917950" y="5073650"/>
          <p14:tracePt t="415803" x="3930650" y="5035550"/>
          <p14:tracePt t="415820" x="3968750" y="4991100"/>
          <p14:tracePt t="415837" x="3994150" y="4953000"/>
          <p14:tracePt t="415854" x="4006850" y="4933950"/>
          <p14:tracePt t="415870" x="4013200" y="4927600"/>
          <p14:tracePt t="415906" x="4013200" y="4914900"/>
          <p14:tracePt t="415946" x="4013200" y="4908550"/>
          <p14:tracePt t="415954" x="3994150" y="4908550"/>
          <p14:tracePt t="415962" x="3981450" y="4908550"/>
          <p14:tracePt t="415970" x="3924300" y="4908550"/>
          <p14:tracePt t="415987" x="3816350" y="4883150"/>
          <p14:tracePt t="416004" x="3689350" y="4870450"/>
          <p14:tracePt t="416020" x="3556000" y="4819650"/>
          <p14:tracePt t="416037" x="3441700" y="4813300"/>
          <p14:tracePt t="416054" x="3359150" y="4787900"/>
          <p14:tracePt t="416070" x="3314700" y="4787900"/>
          <p14:tracePt t="416087" x="3282950" y="4787900"/>
          <p14:tracePt t="416104" x="3276600" y="4787900"/>
          <p14:tracePt t="416120" x="3257550" y="4787900"/>
          <p14:tracePt t="416137" x="3251200" y="4787900"/>
          <p14:tracePt t="416154" x="3244850" y="4787900"/>
          <p14:tracePt t="416170" x="3238500" y="4787900"/>
          <p14:tracePt t="416187" x="3213100" y="4787900"/>
          <p14:tracePt t="416204" x="3206750" y="4787900"/>
          <p14:tracePt t="416221" x="3187700" y="4787900"/>
          <p14:tracePt t="416250" x="3181350" y="4787900"/>
          <p14:tracePt t="416258" x="3175000" y="4800600"/>
          <p14:tracePt t="416290" x="3168650" y="4806950"/>
          <p14:tracePt t="416330" x="3162300" y="4813300"/>
          <p14:tracePt t="416346" x="3162300" y="4819650"/>
          <p14:tracePt t="416354" x="3155950" y="4826000"/>
          <p14:tracePt t="416370" x="3136900" y="4851400"/>
          <p14:tracePt t="416387" x="3130550" y="4864100"/>
          <p14:tracePt t="416404" x="3130550" y="4876800"/>
          <p14:tracePt t="416420" x="3130550" y="4895850"/>
          <p14:tracePt t="416438" x="3130550" y="4927600"/>
          <p14:tracePt t="416454" x="3124200" y="4946650"/>
          <p14:tracePt t="416470" x="3124200" y="4978400"/>
          <p14:tracePt t="416487" x="3124200" y="5010150"/>
          <p14:tracePt t="416504" x="3124200" y="5035550"/>
          <p14:tracePt t="416520" x="3124200" y="5054600"/>
          <p14:tracePt t="416537" x="3124200" y="5073650"/>
          <p14:tracePt t="416554" x="3124200" y="5105400"/>
          <p14:tracePt t="416570" x="3136900" y="5130800"/>
          <p14:tracePt t="416587" x="3149600" y="5156200"/>
          <p14:tracePt t="416604" x="3162300" y="5207000"/>
          <p14:tracePt t="416620" x="3194050" y="5245100"/>
          <p14:tracePt t="416637" x="3238500" y="5327650"/>
          <p14:tracePt t="416654" x="3289300" y="5378450"/>
          <p14:tracePt t="416671" x="3314700" y="5403850"/>
          <p14:tracePt t="416687" x="3359150" y="5429250"/>
          <p14:tracePt t="416704" x="3416300" y="5441950"/>
          <p14:tracePt t="416721" x="3486150" y="5461000"/>
          <p14:tracePt t="416737" x="3530600" y="5480050"/>
          <p14:tracePt t="416738" x="3568700" y="5486400"/>
          <p14:tracePt t="416754" x="3638550" y="5499100"/>
          <p14:tracePt t="416770" x="3714750" y="5499100"/>
          <p14:tracePt t="416787" x="3790950" y="5499100"/>
          <p14:tracePt t="416804" x="3898900" y="5499100"/>
          <p14:tracePt t="416820" x="3981450" y="5492750"/>
          <p14:tracePt t="416837" x="4032250" y="5467350"/>
          <p14:tracePt t="416854" x="4064000" y="5448300"/>
          <p14:tracePt t="416871" x="4070350" y="5435600"/>
          <p14:tracePt t="416898" x="4070350" y="5422900"/>
          <p14:tracePt t="416906" x="4070350" y="5410200"/>
          <p14:tracePt t="416921" x="4070350" y="5403850"/>
          <p14:tracePt t="416938" x="4070350" y="5391150"/>
          <p14:tracePt t="416938" x="4070350" y="5384800"/>
          <p14:tracePt t="416954" x="4070350" y="5359400"/>
          <p14:tracePt t="416971" x="4057650" y="5340350"/>
          <p14:tracePt t="416987" x="4051300" y="5327650"/>
          <p14:tracePt t="417004" x="4032250" y="5295900"/>
          <p14:tracePt t="417021" x="4006850" y="5257800"/>
          <p14:tracePt t="417037" x="4000500" y="5226050"/>
          <p14:tracePt t="417054" x="3975100" y="5181600"/>
          <p14:tracePt t="417071" x="3956050" y="5130800"/>
          <p14:tracePt t="417087" x="3930650" y="5092700"/>
          <p14:tracePt t="417104" x="3917950" y="5067300"/>
          <p14:tracePt t="417120" x="3917950" y="5060950"/>
          <p14:tracePt t="417137" x="3911600" y="5041900"/>
          <p14:tracePt t="417154" x="3873500" y="4965700"/>
          <p14:tracePt t="417171" x="3867150" y="4921250"/>
          <p14:tracePt t="417187" x="3835400" y="4883150"/>
          <p14:tracePt t="417204" x="3822700" y="4870450"/>
          <p14:tracePt t="417220" x="3816350" y="4845050"/>
          <p14:tracePt t="417237" x="3797300" y="4826000"/>
          <p14:tracePt t="417254" x="3790950" y="4826000"/>
          <p14:tracePt t="417271" x="3765550" y="4826000"/>
          <p14:tracePt t="417287" x="3740150" y="4826000"/>
          <p14:tracePt t="417304" x="3708400" y="4826000"/>
          <p14:tracePt t="417321" x="3657600" y="4832350"/>
          <p14:tracePt t="417337" x="3581400" y="4838700"/>
          <p14:tracePt t="417338" x="3543300" y="4838700"/>
          <p14:tracePt t="417354" x="3460750" y="4851400"/>
          <p14:tracePt t="417371" x="3384550" y="4851400"/>
          <p14:tracePt t="417387" x="3289300" y="4851400"/>
          <p14:tracePt t="417404" x="3213100" y="4851400"/>
          <p14:tracePt t="417421" x="3143250" y="4851400"/>
          <p14:tracePt t="417437" x="3086100" y="4851400"/>
          <p14:tracePt t="417454" x="3054350" y="4857750"/>
          <p14:tracePt t="417471" x="3028950" y="4883150"/>
          <p14:tracePt t="417487" x="3003550" y="4902200"/>
          <p14:tracePt t="417504" x="2990850" y="4927600"/>
          <p14:tracePt t="417521" x="2965450" y="4959350"/>
          <p14:tracePt t="417537" x="2946400" y="4991100"/>
          <p14:tracePt t="417539" x="2927350" y="5022850"/>
          <p14:tracePt t="417554" x="2914650" y="5048250"/>
          <p14:tracePt t="417571" x="2901950" y="5067300"/>
          <p14:tracePt t="417587" x="2901950" y="5080000"/>
          <p14:tracePt t="417650" x="2901950" y="5086350"/>
          <p14:tracePt t="417658" x="2901950" y="5099050"/>
          <p14:tracePt t="417671" x="2901950" y="5105400"/>
          <p14:tracePt t="417687" x="2901950" y="5124450"/>
          <p14:tracePt t="417704" x="2914650" y="5149850"/>
          <p14:tracePt t="417721" x="2927350" y="5168900"/>
          <p14:tracePt t="417737" x="2946400" y="5175250"/>
          <p14:tracePt t="417738" x="2959100" y="5175250"/>
          <p14:tracePt t="417754" x="2984500" y="5181600"/>
          <p14:tracePt t="417771" x="3028950" y="5194300"/>
          <p14:tracePt t="417787" x="3073400" y="5213350"/>
          <p14:tracePt t="417804" x="3143250" y="5213350"/>
          <p14:tracePt t="417821" x="3232150" y="5213350"/>
          <p14:tracePt t="417837" x="3321050" y="5213350"/>
          <p14:tracePt t="417854" x="3429000" y="5226050"/>
          <p14:tracePt t="417871" x="3543300" y="5232400"/>
          <p14:tracePt t="417887" x="3625850" y="5232400"/>
          <p14:tracePt t="417904" x="3702050" y="5232400"/>
          <p14:tracePt t="417921" x="3746500" y="5232400"/>
          <p14:tracePt t="417938" x="3778250" y="5219700"/>
          <p14:tracePt t="417938" x="3790950" y="5219700"/>
          <p14:tracePt t="417954" x="3822700" y="5207000"/>
          <p14:tracePt t="417971" x="3835400" y="5207000"/>
          <p14:tracePt t="417987" x="3841750" y="5194300"/>
          <p14:tracePt t="418004" x="3879850" y="5181600"/>
          <p14:tracePt t="418021" x="3886200" y="5168900"/>
          <p14:tracePt t="418037" x="3911600" y="5156200"/>
          <p14:tracePt t="418054" x="3917950" y="5137150"/>
          <p14:tracePt t="418071" x="3937000" y="5092700"/>
          <p14:tracePt t="418087" x="3943350" y="5073650"/>
          <p14:tracePt t="418104" x="3956050" y="5067300"/>
          <p14:tracePt t="418121" x="3962400" y="5060950"/>
          <p14:tracePt t="418138" x="3962400" y="5054600"/>
          <p14:tracePt t="418490" x="3962400" y="5060950"/>
          <p14:tracePt t="418506" x="3962400" y="5073650"/>
          <p14:tracePt t="418515" x="3962400" y="5080000"/>
          <p14:tracePt t="418522" x="3962400" y="5092700"/>
          <p14:tracePt t="418538" x="3962400" y="5099050"/>
          <p14:tracePt t="418554" x="3962400" y="5111750"/>
          <p14:tracePt t="418578" x="3949700" y="5130800"/>
          <p14:tracePt t="418618" x="3949700" y="5137150"/>
          <p14:tracePt t="418626" x="3943350" y="5143500"/>
          <p14:tracePt t="418638" x="3943350" y="5156200"/>
          <p14:tracePt t="418655" x="3937000" y="5162550"/>
          <p14:tracePt t="418671" x="3930650" y="5175250"/>
          <p14:tracePt t="418688" x="3911600" y="5200650"/>
          <p14:tracePt t="418704" x="3905250" y="5207000"/>
          <p14:tracePt t="418721" x="3898900" y="5232400"/>
          <p14:tracePt t="418738" x="3879850" y="5245100"/>
          <p14:tracePt t="418754" x="3867150" y="5257800"/>
          <p14:tracePt t="418771" x="3835400" y="5295900"/>
          <p14:tracePt t="418788" x="3810000" y="5321300"/>
          <p14:tracePt t="418804" x="3790950" y="5327650"/>
          <p14:tracePt t="418821" x="3765550" y="5334000"/>
          <p14:tracePt t="418838" x="3759200" y="5340350"/>
          <p14:tracePt t="418855" x="3746500" y="5340350"/>
          <p14:tracePt t="418871" x="3714750" y="5340350"/>
          <p14:tracePt t="418888" x="3670300" y="5334000"/>
          <p14:tracePt t="418904" x="3632200" y="5283200"/>
          <p14:tracePt t="418921" x="3600450" y="5238750"/>
          <p14:tracePt t="418938" x="3575050" y="5187950"/>
          <p14:tracePt t="418939" x="3568700" y="5181600"/>
          <p14:tracePt t="418954" x="3556000" y="5175250"/>
          <p14:tracePt t="418978" x="3549650" y="5168900"/>
          <p14:tracePt t="419058" x="3543300" y="5168900"/>
          <p14:tracePt t="419066" x="3536950" y="5168900"/>
          <p14:tracePt t="419075" x="3530600" y="5168900"/>
          <p14:tracePt t="419088" x="3492500" y="5181600"/>
          <p14:tracePt t="419104" x="3429000" y="5245100"/>
          <p14:tracePt t="419121" x="3371850" y="5289550"/>
          <p14:tracePt t="419138" x="3302000" y="5321300"/>
          <p14:tracePt t="419154" x="3282950" y="5340350"/>
          <p14:tracePt t="419171" x="3263900" y="5340350"/>
          <p14:tracePt t="419188" x="3244850" y="5340350"/>
          <p14:tracePt t="419204" x="3225800" y="5340350"/>
          <p14:tracePt t="419221" x="3181350" y="5340350"/>
          <p14:tracePt t="419238" x="3168650" y="5327650"/>
          <p14:tracePt t="419254" x="3130550" y="5314950"/>
          <p14:tracePt t="419271" x="3124200" y="5295900"/>
          <p14:tracePt t="419288" x="3117850" y="5283200"/>
          <p14:tracePt t="419304" x="3117850" y="5257800"/>
          <p14:tracePt t="419321" x="3117850" y="5245100"/>
          <p14:tracePt t="419338" x="3117850" y="5213350"/>
          <p14:tracePt t="419338" x="3117850" y="5207000"/>
          <p14:tracePt t="419354" x="3117850" y="5181600"/>
          <p14:tracePt t="419371" x="3117850" y="5168900"/>
          <p14:tracePt t="419388" x="3143250" y="5143500"/>
          <p14:tracePt t="419404" x="3149600" y="5137150"/>
          <p14:tracePt t="419421" x="3168650" y="5137150"/>
          <p14:tracePt t="419438" x="3181350" y="5137150"/>
          <p14:tracePt t="419455" x="3194050" y="5137150"/>
          <p14:tracePt t="419471" x="3213100" y="5137150"/>
          <p14:tracePt t="419488" x="3225800" y="5137150"/>
          <p14:tracePt t="419504" x="3257550" y="5143500"/>
          <p14:tracePt t="419521" x="3263900" y="5156200"/>
          <p14:tracePt t="419538" x="3276600" y="5168900"/>
          <p14:tracePt t="419555" x="3276600" y="5207000"/>
          <p14:tracePt t="419571" x="3276600" y="5232400"/>
          <p14:tracePt t="419588" x="3295650" y="5270500"/>
          <p14:tracePt t="419611" x="3302000" y="5276850"/>
          <p14:tracePt t="419621" x="3308350" y="5283200"/>
          <p14:tracePt t="419675" x="3321050" y="5283200"/>
          <p14:tracePt t="419682" x="3327400" y="5283200"/>
          <p14:tracePt t="419690" x="3346450" y="5295900"/>
          <p14:tracePt t="419706" x="3365500" y="5295900"/>
          <p14:tracePt t="419721" x="3371850" y="5308600"/>
          <p14:tracePt t="419738" x="3429000" y="5321300"/>
          <p14:tracePt t="419738" x="3454400" y="5346700"/>
          <p14:tracePt t="419754" x="3536950" y="5346700"/>
          <p14:tracePt t="419771" x="3625850" y="5346700"/>
          <p14:tracePt t="419788" x="3670300" y="5327650"/>
          <p14:tracePt t="419804" x="3695700" y="5302250"/>
          <p14:tracePt t="419821" x="3733800" y="5245100"/>
          <p14:tracePt t="419838" x="3759200" y="5200650"/>
          <p14:tracePt t="419855" x="3784600" y="5149850"/>
          <p14:tracePt t="419871" x="3816350" y="5111750"/>
          <p14:tracePt t="419888" x="3829050" y="5099050"/>
          <p14:tracePt t="419904" x="3848100" y="5080000"/>
          <p14:tracePt t="419921" x="3854450" y="5073650"/>
          <p14:tracePt t="419938" x="3860800" y="5067300"/>
          <p14:tracePt t="419955" x="3886200" y="5041900"/>
          <p14:tracePt t="419971" x="3905250" y="5022850"/>
          <p14:tracePt t="419988" x="3911600" y="4984750"/>
          <p14:tracePt t="420005" x="3943350" y="4927600"/>
          <p14:tracePt t="420021" x="3962400" y="4857750"/>
          <p14:tracePt t="420038" x="3987800" y="4800600"/>
          <p14:tracePt t="420055" x="4000500" y="4743450"/>
          <p14:tracePt t="420071" x="4000500" y="4724400"/>
          <p14:tracePt t="420088" x="4000500" y="4705350"/>
          <p14:tracePt t="420115" x="4000500" y="4699000"/>
          <p14:tracePt t="420123" x="4000500" y="4692650"/>
          <p14:tracePt t="420138" x="3987800" y="4692650"/>
          <p14:tracePt t="420155" x="3943350" y="4692650"/>
          <p14:tracePt t="420171" x="3886200" y="4679950"/>
          <p14:tracePt t="420188" x="3848100" y="4673600"/>
          <p14:tracePt t="420205" x="3784600" y="4654550"/>
          <p14:tracePt t="420221" x="3714750" y="4641850"/>
          <p14:tracePt t="420238" x="3657600" y="4641850"/>
          <p14:tracePt t="420255" x="3613150" y="4641850"/>
          <p14:tracePt t="420271" x="3581400" y="4641850"/>
          <p14:tracePt t="420288" x="3549650" y="4641850"/>
          <p14:tracePt t="420305" x="3511550" y="4654550"/>
          <p14:tracePt t="420321" x="3467100" y="4692650"/>
          <p14:tracePt t="420338" x="3403600" y="4724400"/>
          <p14:tracePt t="420339" x="3378200" y="4730750"/>
          <p14:tracePt t="420355" x="3314700" y="4775200"/>
          <p14:tracePt t="420371" x="3257550" y="4794250"/>
          <p14:tracePt t="420388" x="3213100" y="4819650"/>
          <p14:tracePt t="420405" x="3175000" y="4826000"/>
          <p14:tracePt t="420421" x="3136900" y="4838700"/>
          <p14:tracePt t="420438" x="3098800" y="4864100"/>
          <p14:tracePt t="420455" x="3092450" y="4870450"/>
          <p14:tracePt t="420471" x="3079750" y="4876800"/>
          <p14:tracePt t="420488" x="3060700" y="4895850"/>
          <p14:tracePt t="420507" x="3060700" y="4902200"/>
          <p14:tracePt t="420521" x="3054350" y="4908550"/>
          <p14:tracePt t="420538" x="3054350" y="4953000"/>
          <p14:tracePt t="420555" x="3048000" y="5016500"/>
          <p14:tracePt t="420571" x="3028950" y="5060950"/>
          <p14:tracePt t="420588" x="3028950" y="5105400"/>
          <p14:tracePt t="420605" x="3028950" y="5124450"/>
          <p14:tracePt t="420621" x="3028950" y="5130800"/>
          <p14:tracePt t="420651" x="3028950" y="5143500"/>
          <p14:tracePt t="420683" x="3028950" y="5162550"/>
          <p14:tracePt t="420699" x="3035300" y="5168900"/>
          <p14:tracePt t="420707" x="3041650" y="5175250"/>
          <p14:tracePt t="420715" x="3060700" y="5194300"/>
          <p14:tracePt t="420723" x="3079750" y="5200650"/>
          <p14:tracePt t="420738" x="3124200" y="5245100"/>
          <p14:tracePt t="420755" x="3213100" y="5276850"/>
          <p14:tracePt t="420771" x="3295650" y="5314950"/>
          <p14:tracePt t="420788" x="3384550" y="5314950"/>
          <p14:tracePt t="420805" x="3492500" y="5314950"/>
          <p14:tracePt t="420822" x="3575050" y="5314950"/>
          <p14:tracePt t="420838" x="3644900" y="5302250"/>
          <p14:tracePt t="420855" x="3727450" y="5283200"/>
          <p14:tracePt t="420872" x="3771900" y="5270500"/>
          <p14:tracePt t="420888" x="3841750" y="5238750"/>
          <p14:tracePt t="420905" x="3873500" y="5232400"/>
          <p14:tracePt t="420921" x="3930650" y="5207000"/>
          <p14:tracePt t="420938" x="3949700" y="5187950"/>
          <p14:tracePt t="420939" x="3962400" y="5181600"/>
          <p14:tracePt t="420955" x="3968750" y="5175250"/>
          <p14:tracePt t="420971" x="3975100" y="5168900"/>
          <p14:tracePt t="420988" x="3987800" y="5149850"/>
          <p14:tracePt t="421067" x="3987800" y="5124450"/>
          <p14:tracePt t="421083" x="3981450" y="5118100"/>
          <p14:tracePt t="421099" x="3975100" y="5111750"/>
          <p14:tracePt t="421107" x="3962400" y="5086350"/>
          <p14:tracePt t="421122" x="3956050" y="5073650"/>
          <p14:tracePt t="421138" x="3943350" y="5060950"/>
          <p14:tracePt t="421155" x="3924300" y="5035550"/>
          <p14:tracePt t="421171" x="3911600" y="5022850"/>
          <p14:tracePt t="421188" x="3905250" y="5016500"/>
          <p14:tracePt t="421205" x="3886200" y="4991100"/>
          <p14:tracePt t="421221" x="3860800" y="4965700"/>
          <p14:tracePt t="421238" x="3841750" y="4953000"/>
          <p14:tracePt t="421259" x="3822700" y="4940300"/>
          <p14:tracePt t="421291" x="3803650" y="4940300"/>
          <p14:tracePt t="421315" x="3797300" y="4940300"/>
          <p14:tracePt t="421331" x="3790950" y="4940300"/>
          <p14:tracePt t="421339" x="3784600" y="4946650"/>
          <p14:tracePt t="421347" x="3784600" y="4959350"/>
          <p14:tracePt t="421355" x="3778250" y="4965700"/>
          <p14:tracePt t="421372" x="3778250" y="4997450"/>
          <p14:tracePt t="421388" x="3778250" y="5029200"/>
          <p14:tracePt t="421405" x="3778250" y="5073650"/>
          <p14:tracePt t="421422" x="3778250" y="5086350"/>
          <p14:tracePt t="421438" x="3778250" y="5118100"/>
          <p14:tracePt t="421455" x="3778250" y="5137150"/>
          <p14:tracePt t="421472" x="3778250" y="5156200"/>
          <p14:tracePt t="421488" x="3778250" y="5175250"/>
          <p14:tracePt t="421505" x="3778250" y="5194300"/>
          <p14:tracePt t="421522" x="3778250" y="5207000"/>
          <p14:tracePt t="421539" x="3778250" y="5213350"/>
          <p14:tracePt t="422691" x="3778250" y="5219700"/>
          <p14:tracePt t="422699" x="3778250" y="5226050"/>
          <p14:tracePt t="422715" x="3778250" y="5232400"/>
          <p14:tracePt t="422723" x="3778250" y="5245100"/>
          <p14:tracePt t="422739" x="3784600" y="5251450"/>
          <p14:tracePt t="422755" x="3790950" y="5257800"/>
          <p14:tracePt t="423108" x="3797300" y="5238750"/>
          <p14:tracePt t="423123" x="3797300" y="5232400"/>
          <p14:tracePt t="423131" x="3797300" y="5226050"/>
          <p14:tracePt t="423139" x="3797300" y="5200650"/>
          <p14:tracePt t="423155" x="3810000" y="5194300"/>
          <p14:tracePt t="423275" x="3810000" y="5181600"/>
          <p14:tracePt t="423291" x="3810000" y="5168900"/>
          <p14:tracePt t="423307" x="3810000" y="5162550"/>
          <p14:tracePt t="423315" x="3810000" y="5156200"/>
          <p14:tracePt t="423323" x="3810000" y="5143500"/>
          <p14:tracePt t="423339" x="3797300" y="5130800"/>
          <p14:tracePt t="423355" x="3784600" y="5111750"/>
          <p14:tracePt t="423372" x="3778250" y="5105400"/>
          <p14:tracePt t="423389" x="3765550" y="5105400"/>
          <p14:tracePt t="423405" x="3752850" y="5099050"/>
          <p14:tracePt t="423427" x="3733800" y="5080000"/>
          <p14:tracePt t="423523" x="3740150" y="5073650"/>
          <p14:tracePt t="423540" x="3746500" y="5073650"/>
          <p14:tracePt t="423587" x="3752850" y="5073650"/>
          <p14:tracePt t="423603" x="3759200" y="5073650"/>
          <p14:tracePt t="423619" x="3765550" y="5073650"/>
          <p14:tracePt t="423643" x="3784600" y="5073650"/>
          <p14:tracePt t="423659" x="3790950" y="5073650"/>
          <p14:tracePt t="423723" x="3790950" y="5086350"/>
          <p14:tracePt t="423747" x="3790950" y="5092700"/>
          <p14:tracePt t="423772" x="3790950" y="5118100"/>
          <p14:tracePt t="423811" x="3778250" y="5124450"/>
          <p14:tracePt t="424204" x="3765550" y="5124450"/>
          <p14:tracePt t="424219" x="3759200" y="5124450"/>
          <p14:tracePt t="424227" x="3752850" y="5124450"/>
          <p14:tracePt t="424243" x="3740150" y="5124450"/>
          <p14:tracePt t="424259" x="3733800" y="5124450"/>
          <p14:tracePt t="424272" x="3727450" y="5124450"/>
          <p14:tracePt t="424289" x="3721100" y="5124450"/>
          <p14:tracePt t="424306" x="3695700" y="5118100"/>
          <p14:tracePt t="424322" x="3676650" y="5105400"/>
          <p14:tracePt t="424339" x="3670300" y="5099050"/>
          <p14:tracePt t="424356" x="3657600" y="5086350"/>
          <p14:tracePt t="424372" x="3651250" y="5067300"/>
          <p14:tracePt t="424389" x="3632200" y="5048250"/>
          <p14:tracePt t="424406" x="3625850" y="5010150"/>
          <p14:tracePt t="424422" x="3625850" y="4991100"/>
          <p14:tracePt t="424439" x="3619500" y="4946650"/>
          <p14:tracePt t="424456" x="3619500" y="4927600"/>
          <p14:tracePt t="424472" x="3619500" y="4921250"/>
          <p14:tracePt t="424580" x="3606800" y="4914900"/>
          <p14:tracePt t="424588" x="3600450" y="4914900"/>
          <p14:tracePt t="424606" x="3594100" y="4933950"/>
          <p14:tracePt t="424622" x="3587750" y="4978400"/>
          <p14:tracePt t="424639" x="3575050" y="5035550"/>
          <p14:tracePt t="424656" x="3556000" y="5092700"/>
          <p14:tracePt t="424672" x="3556000" y="5105400"/>
          <p14:tracePt t="424689" x="3556000" y="5149850"/>
          <p14:tracePt t="424706" x="3556000" y="5181600"/>
          <p14:tracePt t="424723" x="3556000" y="5200650"/>
          <p14:tracePt t="424739" x="3556000" y="5213350"/>
          <p14:tracePt t="424828" x="3556000" y="5187950"/>
          <p14:tracePt t="424836" x="3556000" y="5181600"/>
          <p14:tracePt t="424844" x="3556000" y="5156200"/>
          <p14:tracePt t="424856" x="3556000" y="5137150"/>
          <p14:tracePt t="424872" x="3556000" y="5105400"/>
          <p14:tracePt t="424889" x="3556000" y="5092700"/>
          <p14:tracePt t="424906" x="3556000" y="5067300"/>
          <p14:tracePt t="424922" x="3549650" y="5054600"/>
          <p14:tracePt t="424940" x="3536950" y="5035550"/>
          <p14:tracePt t="424972" x="3530600" y="5029200"/>
          <p14:tracePt t="424988" x="3517900" y="5016500"/>
          <p14:tracePt t="425004" x="3505200" y="5010150"/>
          <p14:tracePt t="425028" x="3479800" y="5010150"/>
          <p14:tracePt t="425044" x="3473450" y="5010150"/>
          <p14:tracePt t="425060" x="3467100" y="5010150"/>
          <p14:tracePt t="425076" x="3454400" y="5016500"/>
          <p14:tracePt t="425084" x="3454400" y="5022850"/>
          <p14:tracePt t="425092" x="3441700" y="5035550"/>
          <p14:tracePt t="425106" x="3435350" y="5041900"/>
          <p14:tracePt t="425122" x="3429000" y="5080000"/>
          <p14:tracePt t="425139" x="3429000" y="5105400"/>
          <p14:tracePt t="425156" x="3429000" y="5130800"/>
          <p14:tracePt t="425172" x="3429000" y="5143500"/>
          <p14:tracePt t="425204" x="3429000" y="5149850"/>
          <p14:tracePt t="425212" x="3422650" y="5156200"/>
          <p14:tracePt t="425222" x="3409950" y="5181600"/>
          <p14:tracePt t="425372" x="3409950" y="5187950"/>
          <p14:tracePt t="425380" x="3422650" y="5187950"/>
          <p14:tracePt t="425389" x="3429000" y="5187950"/>
          <p14:tracePt t="425406" x="3441700" y="5187950"/>
          <p14:tracePt t="425422" x="3467100" y="5168900"/>
          <p14:tracePt t="425439" x="3473450" y="5168900"/>
          <p14:tracePt t="425456" x="3479800" y="5168900"/>
          <p14:tracePt t="425473" x="3505200" y="5168900"/>
          <p14:tracePt t="425492" x="3511550" y="5168900"/>
          <p14:tracePt t="425508" x="3517900" y="5168900"/>
          <p14:tracePt t="425524" x="3536950" y="5168900"/>
          <p14:tracePt t="425548" x="3543300" y="5168900"/>
          <p14:tracePt t="425556" x="3549650" y="5168900"/>
          <p14:tracePt t="425573" x="3575050" y="5181600"/>
          <p14:tracePt t="425589" x="3644900" y="5232400"/>
          <p14:tracePt t="425606" x="3740150" y="5302250"/>
          <p14:tracePt t="425622" x="3873500" y="5378450"/>
          <p14:tracePt t="425639" x="4013200" y="5435600"/>
          <p14:tracePt t="425656" x="4146550" y="5486400"/>
          <p14:tracePt t="425673" x="4241800" y="5499100"/>
          <p14:tracePt t="425689" x="4330700" y="5499100"/>
          <p14:tracePt t="425706" x="4375150" y="5499100"/>
          <p14:tracePt t="425723" x="4406900" y="5499100"/>
          <p14:tracePt t="425740" x="4451350" y="5486400"/>
          <p14:tracePt t="425740" x="4483100" y="5473700"/>
          <p14:tracePt t="425756" x="4584700" y="5429250"/>
          <p14:tracePt t="425773" x="4749800" y="5365750"/>
          <p14:tracePt t="425789" x="4965700" y="5302250"/>
          <p14:tracePt t="425806" x="5200650" y="5232400"/>
          <p14:tracePt t="425823" x="5327650" y="5207000"/>
          <p14:tracePt t="425839" x="5397500" y="5175250"/>
          <p14:tracePt t="425856" x="5410200" y="5175250"/>
          <p14:tracePt t="425988" x="5416550" y="5168900"/>
          <p14:tracePt t="426012" x="5403850" y="5162550"/>
          <p14:tracePt t="426028" x="5403850" y="5149850"/>
          <p14:tracePt t="426036" x="5403850" y="5130800"/>
          <p14:tracePt t="426044" x="5403850" y="5124450"/>
          <p14:tracePt t="426056" x="5403850" y="5086350"/>
          <p14:tracePt t="426073" x="5416550" y="5041900"/>
          <p14:tracePt t="426089" x="5416550" y="5010150"/>
          <p14:tracePt t="426106" x="5416550" y="5003800"/>
          <p14:tracePt t="426123" x="5416550" y="4997450"/>
          <p14:tracePt t="426139" x="5416550" y="4991100"/>
          <p14:tracePt t="426156" x="5276850" y="5016500"/>
          <p14:tracePt t="426173" x="5143500" y="5080000"/>
          <p14:tracePt t="426189" x="5060950" y="5111750"/>
          <p14:tracePt t="426206" x="5016500" y="5130800"/>
          <p14:tracePt t="426223" x="4991100" y="5130800"/>
          <p14:tracePt t="426239" x="4984750" y="5130800"/>
          <p14:tracePt t="426260" x="4978400" y="5130800"/>
          <p14:tracePt t="426273" x="4965700" y="5130800"/>
          <p14:tracePt t="426289" x="4959350" y="5118100"/>
          <p14:tracePt t="426380" x="4953000" y="5118100"/>
          <p14:tracePt t="426388" x="4946650" y="5124450"/>
          <p14:tracePt t="426406" x="4940300" y="5137150"/>
          <p14:tracePt t="426423" x="4927600" y="5168900"/>
          <p14:tracePt t="426439" x="4921250" y="5175250"/>
          <p14:tracePt t="426508" x="4908550" y="5194300"/>
          <p14:tracePt t="426524" x="4895850" y="5194300"/>
          <p14:tracePt t="426532" x="4889500" y="5194300"/>
          <p14:tracePt t="426540" x="4864100" y="5194300"/>
          <p14:tracePt t="426556" x="4832350" y="5213350"/>
          <p14:tracePt t="426573" x="4749800" y="5213350"/>
          <p14:tracePt t="426589" x="4629150" y="5213350"/>
          <p14:tracePt t="426606" x="4483100" y="5194300"/>
          <p14:tracePt t="426623" x="4368800" y="5181600"/>
          <p14:tracePt t="426639" x="4324350" y="5162550"/>
          <p14:tracePt t="426656" x="4292600" y="5162550"/>
          <p14:tracePt t="426673" x="4286250" y="5162550"/>
          <p14:tracePt t="426812" x="4286250" y="5156200"/>
          <p14:tracePt t="426828" x="4311650" y="5149850"/>
          <p14:tracePt t="426840" x="4318000" y="5149850"/>
          <p14:tracePt t="426856" x="4349750" y="5143500"/>
          <p14:tracePt t="426873" x="4381500" y="5118100"/>
          <p14:tracePt t="426889" x="4419600" y="5118100"/>
          <p14:tracePt t="426906" x="4464050" y="5105400"/>
          <p14:tracePt t="426923" x="4508500" y="5099050"/>
          <p14:tracePt t="426939" x="4591050" y="5073650"/>
          <p14:tracePt t="426940" x="4616450" y="5073650"/>
          <p14:tracePt t="426956" x="4692650" y="5073650"/>
          <p14:tracePt t="426973" x="4749800" y="5073650"/>
          <p14:tracePt t="426990" x="4819650" y="5073650"/>
          <p14:tracePt t="427006" x="4864100" y="5080000"/>
          <p14:tracePt t="427022" x="4883150" y="5086350"/>
          <p14:tracePt t="427039" x="4921250" y="5092700"/>
          <p14:tracePt t="427056" x="4953000" y="5111750"/>
          <p14:tracePt t="427073" x="4984750" y="5111750"/>
          <p14:tracePt t="427089" x="5010150" y="5111750"/>
          <p14:tracePt t="427106" x="5041900" y="5111750"/>
          <p14:tracePt t="427123" x="5067300" y="5111750"/>
          <p14:tracePt t="427140" x="5092700" y="5111750"/>
          <p14:tracePt t="427157" x="5111750" y="5105400"/>
          <p14:tracePt t="427180" x="5124450" y="5099050"/>
          <p14:tracePt t="427196" x="5130800" y="5099050"/>
          <p14:tracePt t="427206" x="5137150" y="5086350"/>
          <p14:tracePt t="427223" x="5156200" y="5073650"/>
          <p14:tracePt t="427239" x="5175250" y="5048250"/>
          <p14:tracePt t="427256" x="5207000" y="5010150"/>
          <p14:tracePt t="427273" x="5219700" y="4978400"/>
          <p14:tracePt t="427289" x="5238750" y="4940300"/>
          <p14:tracePt t="427306" x="5245100" y="4908550"/>
          <p14:tracePt t="427332" x="5245100" y="4902200"/>
          <p14:tracePt t="427356" x="5245100" y="4883150"/>
          <p14:tracePt t="427372" x="5238750" y="4876800"/>
          <p14:tracePt t="427380" x="5232400" y="4870450"/>
          <p14:tracePt t="427390" x="5226050" y="4864100"/>
          <p14:tracePt t="427407" x="5219700" y="4864100"/>
          <p14:tracePt t="427423" x="5200650" y="4851400"/>
          <p14:tracePt t="427440" x="5194300" y="4851400"/>
          <p14:tracePt t="427456" x="5162550" y="4851400"/>
          <p14:tracePt t="427473" x="5137150" y="4851400"/>
          <p14:tracePt t="427490" x="5092700" y="4851400"/>
          <p14:tracePt t="427506" x="5067300" y="4851400"/>
          <p14:tracePt t="427523" x="5022850" y="4864100"/>
          <p14:tracePt t="427540" x="4997450" y="4883150"/>
          <p14:tracePt t="427540" x="4984750" y="4889500"/>
          <p14:tracePt t="427556" x="4933950" y="4927600"/>
          <p14:tracePt t="427573" x="4889500" y="4959350"/>
          <p14:tracePt t="427590" x="4864100" y="4972050"/>
          <p14:tracePt t="427606" x="4806950" y="5003800"/>
          <p14:tracePt t="427623" x="4787900" y="5010150"/>
          <p14:tracePt t="427640" x="4756150" y="5010150"/>
          <p14:tracePt t="427656" x="4718050" y="5022850"/>
          <p14:tracePt t="427673" x="4699000" y="5022850"/>
          <p14:tracePt t="427690" x="4673600" y="5022850"/>
          <p14:tracePt t="427706" x="4648200" y="5022850"/>
          <p14:tracePt t="427723" x="4635500" y="5022850"/>
          <p14:tracePt t="427740" x="4616450" y="5022850"/>
          <p14:tracePt t="427756" x="4610100" y="5022850"/>
          <p14:tracePt t="427797" x="4603750" y="5029200"/>
          <p14:tracePt t="427813" x="4603750" y="5035550"/>
          <p14:tracePt t="427820" x="4603750" y="5041900"/>
          <p14:tracePt t="427828" x="4603750" y="5048250"/>
          <p14:tracePt t="427840" x="4603750" y="5060950"/>
          <p14:tracePt t="427856" x="4603750" y="5092700"/>
          <p14:tracePt t="427873" x="4603750" y="5111750"/>
          <p14:tracePt t="427892" x="4603750" y="5130800"/>
          <p14:tracePt t="427925" x="4616450" y="5137150"/>
          <p14:tracePt t="427973" x="4622800" y="5137150"/>
          <p14:tracePt t="427988" x="4635500" y="5137150"/>
          <p14:tracePt t="427996" x="4641850" y="5137150"/>
          <p14:tracePt t="428012" x="4654550" y="5137150"/>
          <p14:tracePt t="428023" x="4660900" y="5130800"/>
          <p14:tracePt t="428040" x="4660900" y="5124450"/>
          <p14:tracePt t="428056" x="4667250" y="5099050"/>
          <p14:tracePt t="428073" x="4667250" y="5054600"/>
          <p14:tracePt t="428090" x="4686300" y="5010150"/>
          <p14:tracePt t="428107" x="4686300" y="4953000"/>
          <p14:tracePt t="428123" x="4686300" y="4845050"/>
          <p14:tracePt t="428140" x="4686300" y="4673600"/>
          <p14:tracePt t="428141" x="4686300" y="4584700"/>
          <p14:tracePt t="428156" x="4711700" y="4356100"/>
          <p14:tracePt t="428173" x="4724400" y="4114800"/>
          <p14:tracePt t="428190" x="4724400" y="3854450"/>
          <p14:tracePt t="428206" x="4724400" y="3663950"/>
          <p14:tracePt t="428223" x="4724400" y="3486150"/>
          <p14:tracePt t="428240" x="4724400" y="3359150"/>
          <p14:tracePt t="428256" x="4724400" y="3295650"/>
          <p14:tracePt t="428273" x="4749800" y="3213100"/>
          <p14:tracePt t="428290" x="4756150" y="3168650"/>
          <p14:tracePt t="428306" x="4756150" y="3136900"/>
          <p14:tracePt t="428323" x="4756150" y="3124200"/>
          <p14:tracePt t="428373" x="4756150" y="3117850"/>
          <p14:tracePt t="428453" x="4756150" y="3098800"/>
          <p14:tracePt t="428461" x="4768850" y="3079750"/>
          <p14:tracePt t="428476" x="4775200" y="3054350"/>
          <p14:tracePt t="428490" x="4806950" y="3022600"/>
          <p14:tracePt t="428507" x="4813300" y="3003550"/>
          <p14:tracePt t="428523" x="4819650" y="2997200"/>
          <p14:tracePt t="428540" x="4832350" y="2984500"/>
          <p14:tracePt t="428557" x="4864100" y="2946400"/>
          <p14:tracePt t="428573" x="4895850" y="2927350"/>
          <p14:tracePt t="428590" x="4984750" y="2889250"/>
          <p14:tracePt t="428607" x="5054600" y="2838450"/>
          <p14:tracePt t="428623" x="5137150" y="2781300"/>
          <p14:tracePt t="428640" x="5187950" y="2743200"/>
          <p14:tracePt t="428657" x="5194300" y="2736850"/>
          <p14:tracePt t="428717" x="5194300" y="2730500"/>
          <p14:tracePt t="428749" x="5187950" y="2730500"/>
          <p14:tracePt t="428813" x="5181600" y="2730500"/>
          <p14:tracePt t="428829" x="5168900" y="2730500"/>
          <p14:tracePt t="428853" x="5156200" y="2749550"/>
          <p14:tracePt t="428869" x="5149850" y="2755900"/>
          <p14:tracePt t="428877" x="5137150" y="2762250"/>
          <p14:tracePt t="428890" x="5130800" y="2768600"/>
          <p14:tracePt t="428907" x="5118100" y="2794000"/>
          <p14:tracePt t="428923" x="5099050" y="2819400"/>
          <p14:tracePt t="428940" x="5092700" y="2832100"/>
          <p14:tracePt t="429061" x="5092700" y="2825750"/>
          <p14:tracePt t="429069" x="5099050" y="2819400"/>
          <p14:tracePt t="429077" x="5111750" y="2813050"/>
          <p14:tracePt t="429109" x="5111750" y="2806700"/>
          <p14:tracePt t="430445" x="5111750" y="2825750"/>
          <p14:tracePt t="430453" x="5118100" y="2838450"/>
          <p14:tracePt t="430461" x="5118100" y="2870200"/>
          <p14:tracePt t="430474" x="5118100" y="2876550"/>
          <p14:tracePt t="430490" x="5118100" y="2940050"/>
          <p14:tracePt t="430507" x="5118100" y="3041650"/>
          <p14:tracePt t="430524" x="5118100" y="3149600"/>
          <p14:tracePt t="430540" x="5143500" y="3327400"/>
          <p14:tracePt t="430541" x="5168900" y="3403600"/>
          <p14:tracePt t="430557" x="5181600" y="3581400"/>
          <p14:tracePt t="430574" x="5207000" y="3759200"/>
          <p14:tracePt t="430590" x="5257800" y="3956050"/>
          <p14:tracePt t="430607" x="5327650" y="4159250"/>
          <p14:tracePt t="430624" x="5403850" y="4324350"/>
          <p14:tracePt t="430640" x="5467350" y="4495800"/>
          <p14:tracePt t="430657" x="5530850" y="4629150"/>
          <p14:tracePt t="430674" x="5619750" y="4768850"/>
          <p14:tracePt t="430690" x="5670550" y="4857750"/>
          <p14:tracePt t="430707" x="5740400" y="4959350"/>
          <p14:tracePt t="430724" x="5816600" y="5099050"/>
          <p14:tracePt t="430740" x="5892800" y="5219700"/>
          <p14:tracePt t="430757" x="6019800" y="5486400"/>
          <p14:tracePt t="430774" x="6146800" y="5670550"/>
          <p14:tracePt t="430790" x="6273800" y="5816600"/>
          <p14:tracePt t="430808" x="6419850" y="5949950"/>
          <p14:tracePt t="430824" x="6540500" y="6019800"/>
          <p14:tracePt t="430840" x="6629400" y="6070600"/>
          <p14:tracePt t="430857" x="6635750" y="6070600"/>
          <p14:tracePt t="430893" x="6642100" y="6064250"/>
          <p14:tracePt t="430909" x="6642100" y="6057900"/>
          <p14:tracePt t="430917" x="6642100" y="6051550"/>
          <p14:tracePt t="430925" x="6642100" y="6026150"/>
          <p14:tracePt t="430940" x="6642100" y="6000750"/>
          <p14:tracePt t="430957" x="6642100" y="5892800"/>
          <p14:tracePt t="430974" x="6642100" y="5822950"/>
          <p14:tracePt t="430990" x="6623050" y="5753100"/>
          <p14:tracePt t="431007" x="6597650" y="5689600"/>
          <p14:tracePt t="431024" x="6572250" y="5638800"/>
          <p14:tracePt t="431040" x="6553200" y="5613400"/>
          <p14:tracePt t="431057" x="6546850" y="5600700"/>
          <p14:tracePt t="431074" x="6534150" y="5556250"/>
          <p14:tracePt t="431091" x="6521450" y="5537200"/>
          <p14:tracePt t="431107" x="6521450" y="5473700"/>
          <p14:tracePt t="431124" x="6502400" y="5429250"/>
          <p14:tracePt t="431140" x="6483350" y="5372100"/>
          <p14:tracePt t="431141" x="6477000" y="5353050"/>
          <p14:tracePt t="431157" x="6451600" y="5302250"/>
          <p14:tracePt t="431174" x="6438900" y="5289550"/>
          <p14:tracePt t="431190" x="6426200" y="5270500"/>
          <p14:tracePt t="431301" x="6407150" y="5257800"/>
          <p14:tracePt t="431309" x="6394450" y="5251450"/>
          <p14:tracePt t="431324" x="6375400" y="5232400"/>
          <p14:tracePt t="431341" x="6330950" y="5226050"/>
          <p14:tracePt t="431341" x="6299200" y="5226050"/>
          <p14:tracePt t="431357" x="6235700" y="5226050"/>
          <p14:tracePt t="431374" x="6140450" y="5226050"/>
          <p14:tracePt t="431391" x="6096000" y="5245100"/>
          <p14:tracePt t="431407" x="6089650" y="5245100"/>
          <p14:tracePt t="431461" x="6070600" y="5245100"/>
          <p14:tracePt t="431477" x="6064250" y="5245100"/>
          <p14:tracePt t="431485" x="6057900" y="5245100"/>
          <p14:tracePt t="431493" x="6051550" y="5245100"/>
          <p14:tracePt t="431507" x="6026150" y="5251450"/>
          <p14:tracePt t="431524" x="6007100" y="5251450"/>
          <p14:tracePt t="431541" x="5975350" y="5251450"/>
          <p14:tracePt t="431557" x="5943600" y="5251450"/>
          <p14:tracePt t="431574" x="5930900" y="5251450"/>
          <p14:tracePt t="431591" x="5905500" y="5251450"/>
          <p14:tracePt t="431607" x="5892800" y="5251450"/>
          <p14:tracePt t="431624" x="5867400" y="5245100"/>
          <p14:tracePt t="431641" x="5854700" y="5232400"/>
          <p14:tracePt t="431657" x="5848350" y="5219700"/>
          <p14:tracePt t="431674" x="5829300" y="5213350"/>
          <p14:tracePt t="431693" x="5810250" y="5194300"/>
          <p14:tracePt t="431981" x="5816600" y="5194300"/>
          <p14:tracePt t="431989" x="5822950" y="5194300"/>
          <p14:tracePt t="432007" x="5854700" y="5194300"/>
          <p14:tracePt t="432025" x="5880100" y="5194300"/>
          <p14:tracePt t="432041" x="5911850" y="5194300"/>
          <p14:tracePt t="432057" x="5930900" y="5194300"/>
          <p14:tracePt t="432074" x="5949950" y="5187950"/>
          <p14:tracePt t="432091" x="5956300" y="5187950"/>
          <p14:tracePt t="432107" x="5969000" y="5187950"/>
          <p14:tracePt t="432124" x="5975350" y="5187950"/>
          <p14:tracePt t="432141" x="5994400" y="5187950"/>
          <p14:tracePt t="432166" x="6013450" y="5187950"/>
          <p14:tracePt t="432181" x="6019800" y="5194300"/>
          <p14:tracePt t="432191" x="6026150" y="5194300"/>
          <p14:tracePt t="432207" x="6038850" y="5194300"/>
          <p14:tracePt t="432224" x="6057900" y="5194300"/>
          <p14:tracePt t="432241" x="6064250" y="5207000"/>
          <p14:tracePt t="432257" x="6070600" y="5207000"/>
          <p14:tracePt t="432274" x="6096000" y="5207000"/>
          <p14:tracePt t="432291" x="6102350" y="5213350"/>
          <p14:tracePt t="432307" x="6108700" y="5213350"/>
          <p14:tracePt t="432324" x="6115050" y="5219700"/>
          <p14:tracePt t="432341" x="6121400" y="5226050"/>
          <p14:tracePt t="432357" x="6127750" y="5226050"/>
          <p14:tracePt t="432374" x="6159500" y="5226050"/>
          <p14:tracePt t="432391" x="6184900" y="5226050"/>
          <p14:tracePt t="432407" x="6210300" y="5213350"/>
          <p14:tracePt t="432424" x="6216650" y="5207000"/>
          <p14:tracePt t="432441" x="6254750" y="5181600"/>
          <p14:tracePt t="432457" x="6267450" y="5168900"/>
          <p14:tracePt t="432474" x="6292850" y="5149850"/>
          <p14:tracePt t="432491" x="6337300" y="5124450"/>
          <p14:tracePt t="432508" x="6350000" y="5111750"/>
          <p14:tracePt t="432524" x="6362700" y="5099050"/>
          <p14:tracePt t="432541" x="6381750" y="5080000"/>
          <p14:tracePt t="432541" x="6394450" y="5067300"/>
          <p14:tracePt t="432566" x="6413500" y="5048250"/>
          <p14:tracePt t="432574" x="6413500" y="5041900"/>
          <p14:tracePt t="432591" x="6419850" y="5022850"/>
          <p14:tracePt t="432607" x="6438900" y="4991100"/>
          <p14:tracePt t="432629" x="6445250" y="4972050"/>
          <p14:tracePt t="432646" x="6451600" y="4965700"/>
          <p14:tracePt t="432658" x="6451600" y="4959350"/>
          <p14:tracePt t="432674" x="6464300" y="4946650"/>
          <p14:tracePt t="432693" x="6464300" y="4933950"/>
          <p14:tracePt t="432708" x="6464300" y="4921250"/>
          <p14:tracePt t="432724" x="6464300" y="4914900"/>
          <p14:tracePt t="432741" x="6451600" y="4889500"/>
          <p14:tracePt t="432758" x="6419850" y="4864100"/>
          <p14:tracePt t="432774" x="6388100" y="4864100"/>
          <p14:tracePt t="432791" x="6362700" y="4857750"/>
          <p14:tracePt t="432808" x="6330950" y="4857750"/>
          <p14:tracePt t="432824" x="6305550" y="4857750"/>
          <p14:tracePt t="432841" x="6292850" y="4857750"/>
          <p14:tracePt t="432858" x="6261100" y="4857750"/>
          <p14:tracePt t="432874" x="6216650" y="4857750"/>
          <p14:tracePt t="432891" x="6172200" y="4857750"/>
          <p14:tracePt t="432908" x="6127750" y="4857750"/>
          <p14:tracePt t="432924" x="6083300" y="4857750"/>
          <p14:tracePt t="432941" x="6019800" y="4870450"/>
          <p14:tracePt t="432958" x="5949950" y="4889500"/>
          <p14:tracePt t="432974" x="5924550" y="4895850"/>
          <p14:tracePt t="432991" x="5899150" y="4895850"/>
          <p14:tracePt t="433008" x="5880100" y="4908550"/>
          <p14:tracePt t="433024" x="5854700" y="4908550"/>
          <p14:tracePt t="433041" x="5848350" y="4921250"/>
          <p14:tracePt t="433058" x="5822950" y="4927600"/>
          <p14:tracePt t="433074" x="5816600" y="4933950"/>
          <p14:tracePt t="433091" x="5803900" y="4940300"/>
          <p14:tracePt t="433108" x="5791200" y="4965700"/>
          <p14:tracePt t="433124" x="5784850" y="4978400"/>
          <p14:tracePt t="433141" x="5778500" y="4997450"/>
          <p14:tracePt t="433158" x="5778500" y="5035550"/>
          <p14:tracePt t="433174" x="5778500" y="5060950"/>
          <p14:tracePt t="433191" x="5778500" y="5092700"/>
          <p14:tracePt t="433208" x="5778500" y="5118100"/>
          <p14:tracePt t="433224" x="5778500" y="5137150"/>
          <p14:tracePt t="433241" x="5778500" y="5162550"/>
          <p14:tracePt t="433258" x="5784850" y="5187950"/>
          <p14:tracePt t="433274" x="5797550" y="5200650"/>
          <p14:tracePt t="433291" x="5816600" y="5207000"/>
          <p14:tracePt t="433308" x="5861050" y="5238750"/>
          <p14:tracePt t="433324" x="5905500" y="5238750"/>
          <p14:tracePt t="433341" x="5969000" y="5238750"/>
          <p14:tracePt t="433342" x="6013450" y="5238750"/>
          <p14:tracePt t="433358" x="6102350" y="5238750"/>
          <p14:tracePt t="433374" x="6191250" y="5238750"/>
          <p14:tracePt t="433391" x="6261100" y="5238750"/>
          <p14:tracePt t="433408" x="6305550" y="5232400"/>
          <p14:tracePt t="433424" x="6362700" y="5226050"/>
          <p14:tracePt t="433441" x="6407150" y="5213350"/>
          <p14:tracePt t="433458" x="6438900" y="5213350"/>
          <p14:tracePt t="433474" x="6496050" y="5207000"/>
          <p14:tracePt t="433491" x="6515100" y="5207000"/>
          <p14:tracePt t="433508" x="6527800" y="5207000"/>
          <p14:tracePt t="433524" x="6540500" y="5187950"/>
          <p14:tracePt t="433566" x="6540500" y="5181600"/>
          <p14:tracePt t="433574" x="6540500" y="5175250"/>
          <p14:tracePt t="433582" x="6540500" y="5149850"/>
          <p14:tracePt t="433591" x="6540500" y="5130800"/>
          <p14:tracePt t="433608" x="6540500" y="5099050"/>
          <p14:tracePt t="433624" x="6540500" y="5060950"/>
          <p14:tracePt t="433641" x="6540500" y="5029200"/>
          <p14:tracePt t="433658" x="6521450" y="5003800"/>
          <p14:tracePt t="433674" x="6515100" y="4997450"/>
          <p14:tracePt t="433691" x="6508750" y="4991100"/>
          <p14:tracePt t="433708" x="6502400" y="4984750"/>
          <p14:tracePt t="433724" x="6483350" y="4965700"/>
          <p14:tracePt t="433741" x="6464300" y="4940300"/>
          <p14:tracePt t="433742" x="6451600" y="4940300"/>
          <p14:tracePt t="433758" x="6432550" y="4927600"/>
          <p14:tracePt t="433774" x="6394450" y="4921250"/>
          <p14:tracePt t="433791" x="6369050" y="4921250"/>
          <p14:tracePt t="433808" x="6311900" y="4921250"/>
          <p14:tracePt t="433824" x="6223000" y="4921250"/>
          <p14:tracePt t="433841" x="6146800" y="4921250"/>
          <p14:tracePt t="433858" x="6019800" y="4933950"/>
          <p14:tracePt t="433875" x="5880100" y="5010150"/>
          <p14:tracePt t="433891" x="5746750" y="5048250"/>
          <p14:tracePt t="433908" x="5632450" y="5092700"/>
          <p14:tracePt t="433924" x="5530850" y="5130800"/>
          <p14:tracePt t="433941" x="5435600" y="5137150"/>
          <p14:tracePt t="433942" x="5397500" y="5149850"/>
          <p14:tracePt t="433958" x="5321300" y="5156200"/>
          <p14:tracePt t="433974" x="5251450" y="5156200"/>
          <p14:tracePt t="433991" x="5207000" y="5181600"/>
          <p14:tracePt t="434008" x="5168900" y="5187950"/>
          <p14:tracePt t="434025" x="5162550" y="5194300"/>
          <p14:tracePt t="434046" x="5156200" y="5200650"/>
          <p14:tracePt t="434058" x="5149850" y="5200650"/>
          <p14:tracePt t="434074" x="5143500" y="5207000"/>
          <p14:tracePt t="434094" x="5143500" y="5213350"/>
          <p14:tracePt t="434108" x="5143500" y="5226050"/>
          <p14:tracePt t="434124" x="5149850" y="5232400"/>
          <p14:tracePt t="434141" x="5175250" y="5238750"/>
          <p14:tracePt t="434158" x="5251450" y="5257800"/>
          <p14:tracePt t="434174" x="5308600" y="5257800"/>
          <p14:tracePt t="434191" x="5378450" y="5257800"/>
          <p14:tracePt t="434208" x="5518150" y="5257800"/>
          <p14:tracePt t="434225" x="5670550" y="5257800"/>
          <p14:tracePt t="434242" x="5848350" y="5257800"/>
          <p14:tracePt t="434258" x="6057900" y="5238750"/>
          <p14:tracePt t="434274" x="6261100" y="5181600"/>
          <p14:tracePt t="434291" x="6369050" y="5175250"/>
          <p14:tracePt t="434308" x="6470650" y="5137150"/>
          <p14:tracePt t="434325" x="6477000" y="5137150"/>
          <p14:tracePt t="434341" x="6483350" y="5130800"/>
          <p14:tracePt t="434502" x="6477000" y="5137150"/>
          <p14:tracePt t="434510" x="6464300" y="5143500"/>
          <p14:tracePt t="434525" x="6457950" y="5149850"/>
          <p14:tracePt t="434541" x="6426200" y="5187950"/>
          <p14:tracePt t="434542" x="6413500" y="5194300"/>
          <p14:tracePt t="434558" x="6394450" y="5219700"/>
          <p14:tracePt t="434575" x="6375400" y="5232400"/>
          <p14:tracePt t="434591" x="6369050" y="5238750"/>
          <p14:tracePt t="434608" x="6337300" y="5251450"/>
          <p14:tracePt t="434625" x="6330950" y="5257800"/>
          <p14:tracePt t="434654" x="6324600" y="5264150"/>
          <p14:tracePt t="435798" x="6330950" y="5264150"/>
          <p14:tracePt t="435814" x="6337300" y="5264150"/>
          <p14:tracePt t="435825" x="6343650" y="5264150"/>
          <p14:tracePt t="435842" x="6350000" y="5264150"/>
          <p14:tracePt t="435870" x="6369050" y="5264150"/>
          <p14:tracePt t="435934" x="6375400" y="5264150"/>
          <p14:tracePt t="436006" x="6381750" y="5264150"/>
          <p14:tracePt t="436494" x="6381750" y="5289550"/>
          <p14:tracePt t="436502" x="6381750" y="5295900"/>
          <p14:tracePt t="436510" x="6388100" y="5314950"/>
          <p14:tracePt t="436526" x="6388100" y="5327650"/>
          <p14:tracePt t="436542" x="6400800" y="5334000"/>
          <p14:tracePt t="436750" x="6394450" y="5308600"/>
          <p14:tracePt t="436758" x="6394450" y="5302250"/>
          <p14:tracePt t="436775" x="6375400" y="5270500"/>
          <p14:tracePt t="436792" x="6375400" y="5251450"/>
          <p14:tracePt t="436815" x="6375400" y="5245100"/>
          <p14:tracePt t="436838" x="6375400" y="5232400"/>
          <p14:tracePt t="436862" x="6375400" y="5226050"/>
          <p14:tracePt t="436870" x="6381750" y="5213350"/>
          <p14:tracePt t="436895" x="6388100" y="5207000"/>
          <p14:tracePt t="436926" x="6394450" y="5200650"/>
          <p14:tracePt t="436934" x="6400800" y="5200650"/>
          <p14:tracePt t="436942" x="6407150" y="5194300"/>
          <p14:tracePt t="436959" x="6426200" y="5168900"/>
          <p14:tracePt t="436975" x="6432550" y="5156200"/>
          <p14:tracePt t="436992" x="6432550" y="5143500"/>
          <p14:tracePt t="437023" x="6438900" y="5137150"/>
          <p14:tracePt t="437127" x="6413500" y="5143500"/>
          <p14:tracePt t="437143" x="6407150" y="5149850"/>
          <p14:tracePt t="437159" x="6400800" y="5156200"/>
          <p14:tracePt t="437175" x="6388100" y="5162550"/>
          <p14:tracePt t="437463" x="6381750" y="5162550"/>
          <p14:tracePt t="437503" x="6375400" y="5162550"/>
          <p14:tracePt t="437511" x="6369050" y="5162550"/>
          <p14:tracePt t="437525" x="6362700" y="5162550"/>
          <p14:tracePt t="437542" x="6337300" y="5137150"/>
          <p14:tracePt t="437559" x="6286500" y="5022850"/>
          <p14:tracePt t="437575" x="6248400" y="4908550"/>
          <p14:tracePt t="437592" x="6203950" y="4775200"/>
          <p14:tracePt t="437609" x="6165850" y="4641850"/>
          <p14:tracePt t="437625" x="6153150" y="4533900"/>
          <p14:tracePt t="437642" x="6153150" y="4413250"/>
          <p14:tracePt t="437659" x="6153150" y="4235450"/>
          <p14:tracePt t="437675" x="6159500" y="4057650"/>
          <p14:tracePt t="437692" x="6184900" y="3879850"/>
          <p14:tracePt t="437709" x="6254750" y="3632200"/>
          <p14:tracePt t="437725" x="6337300" y="3441700"/>
          <p14:tracePt t="437742" x="6445250" y="3270250"/>
          <p14:tracePt t="437759" x="6591300" y="3003550"/>
          <p14:tracePt t="437775" x="6635750" y="2889250"/>
          <p14:tracePt t="437792" x="6648450" y="2794000"/>
          <p14:tracePt t="437809" x="6654800" y="2686050"/>
          <p14:tracePt t="437825" x="6654800" y="2590800"/>
          <p14:tracePt t="437842" x="6654800" y="2527300"/>
          <p14:tracePt t="437859" x="6654800" y="2444750"/>
          <p14:tracePt t="437875" x="6654800" y="2400300"/>
          <p14:tracePt t="437892" x="6654800" y="2349500"/>
          <p14:tracePt t="437909" x="6654800" y="2324100"/>
          <p14:tracePt t="437925" x="6654800" y="2311400"/>
          <p14:tracePt t="437942" x="6654800" y="2279650"/>
          <p14:tracePt t="437967" x="6648450" y="2266950"/>
          <p14:tracePt t="437991" x="6642100" y="2266950"/>
          <p14:tracePt t="438007" x="6635750" y="2266950"/>
          <p14:tracePt t="438023" x="6623050" y="2266950"/>
          <p14:tracePt t="438031" x="6610350" y="2266950"/>
          <p14:tracePt t="438042" x="6604000" y="2266950"/>
          <p14:tracePt t="438058" x="6597650" y="2266950"/>
          <p14:tracePt t="438075" x="6584950" y="2266950"/>
          <p14:tracePt t="438092" x="6572250" y="2266950"/>
          <p14:tracePt t="438109" x="6565900" y="2266950"/>
          <p14:tracePt t="438126" x="6559550" y="2266950"/>
          <p14:tracePt t="438142" x="6521450" y="2260600"/>
          <p14:tracePt t="438143" x="6515100" y="2254250"/>
          <p14:tracePt t="438159" x="6502400" y="2228850"/>
          <p14:tracePt t="438175" x="6477000" y="2184400"/>
          <p14:tracePt t="438192" x="6464300" y="2152650"/>
          <p14:tracePt t="438209" x="6464300" y="2133600"/>
          <p14:tracePt t="438225" x="6464300" y="2101850"/>
          <p14:tracePt t="438242" x="6464300" y="2070100"/>
          <p14:tracePt t="438259" x="6464300" y="2032000"/>
          <p14:tracePt t="438275" x="6464300" y="2000250"/>
          <p14:tracePt t="438292" x="6464300" y="1981200"/>
          <p14:tracePt t="438367" x="6438900" y="1987550"/>
          <p14:tracePt t="438375" x="6432550" y="1993900"/>
          <p14:tracePt t="438392" x="6375400" y="2089150"/>
          <p14:tracePt t="438409" x="6356350" y="2159000"/>
          <p14:tracePt t="438426" x="6337300" y="2241550"/>
          <p14:tracePt t="438442" x="6337300" y="2298700"/>
          <p14:tracePt t="438459" x="6330950" y="2343150"/>
          <p14:tracePt t="438476" x="6330950" y="2349500"/>
          <p14:tracePt t="438492" x="6330950" y="2368550"/>
          <p14:tracePt t="438509" x="6330950" y="2374900"/>
          <p14:tracePt t="438543" x="6343650" y="2374900"/>
          <p14:tracePt t="438551" x="6369050" y="2330450"/>
          <p14:tracePt t="438559" x="6400800" y="2273300"/>
          <p14:tracePt t="438575" x="6464300" y="2133600"/>
          <p14:tracePt t="438592" x="6515100" y="2000250"/>
          <p14:tracePt t="438609" x="6565900" y="1835150"/>
          <p14:tracePt t="438626" x="6572250" y="1739900"/>
          <p14:tracePt t="438642" x="6584950" y="1714500"/>
          <p14:tracePt t="438659" x="6584950" y="1701800"/>
          <p14:tracePt t="438703" x="6584950" y="1758950"/>
          <p14:tracePt t="438711" x="6565900" y="1835150"/>
          <p14:tracePt t="438719" x="6553200" y="1873250"/>
          <p14:tracePt t="438727" x="6553200" y="1911350"/>
          <p14:tracePt t="438742" x="6553200" y="1949450"/>
          <p14:tracePt t="438759" x="6553200" y="1993900"/>
          <p14:tracePt t="438776" x="6553200" y="2000250"/>
          <p14:tracePt t="438879" x="6553200" y="1993900"/>
          <p14:tracePt t="438887" x="6553200" y="1987550"/>
          <p14:tracePt t="438903" x="6553200" y="1968500"/>
          <p14:tracePt t="438911" x="6546850" y="1962150"/>
          <p14:tracePt t="438975" x="6540500" y="1968500"/>
          <p14:tracePt t="438991" x="6540500" y="2000250"/>
          <p14:tracePt t="438999" x="6540500" y="2006600"/>
          <p14:tracePt t="439009" x="6540500" y="2032000"/>
          <p14:tracePt t="439026" x="6515100" y="2089150"/>
          <p14:tracePt t="439042" x="6515100" y="2146300"/>
          <p14:tracePt t="439059" x="6515100" y="2203450"/>
          <p14:tracePt t="439076" x="6515100" y="2279650"/>
          <p14:tracePt t="439092" x="6515100" y="2343150"/>
          <p14:tracePt t="439109" x="6515100" y="2413000"/>
          <p14:tracePt t="439126" x="6515100" y="2476500"/>
          <p14:tracePt t="439142" x="6515100" y="2559050"/>
          <p14:tracePt t="439159" x="6515100" y="2667000"/>
          <p14:tracePt t="439176" x="6515100" y="2768600"/>
          <p14:tracePt t="439192" x="6515100" y="2838450"/>
          <p14:tracePt t="439209" x="6515100" y="2914650"/>
          <p14:tracePt t="439226" x="6515100" y="2971800"/>
          <p14:tracePt t="439242" x="6515100" y="3016250"/>
          <p14:tracePt t="439259" x="6515100" y="3060700"/>
          <p14:tracePt t="439276" x="6515100" y="3092450"/>
          <p14:tracePt t="439292" x="6515100" y="3136900"/>
          <p14:tracePt t="439309" x="6521450" y="3181350"/>
          <p14:tracePt t="439326" x="6527800" y="3213100"/>
          <p14:tracePt t="439342" x="6527800" y="3257550"/>
          <p14:tracePt t="439343" x="6527800" y="3263900"/>
          <p14:tracePt t="439359" x="6540500" y="3321050"/>
          <p14:tracePt t="439376" x="6559550" y="3378200"/>
          <p14:tracePt t="439392" x="6565900" y="3454400"/>
          <p14:tracePt t="439409" x="6565900" y="3517900"/>
          <p14:tracePt t="439426" x="6578600" y="3613150"/>
          <p14:tracePt t="439442" x="6591300" y="3708400"/>
          <p14:tracePt t="439459" x="6623050" y="3803650"/>
          <p14:tracePt t="439476" x="6629400" y="3867150"/>
          <p14:tracePt t="439492" x="6629400" y="3943350"/>
          <p14:tracePt t="439509" x="6642100" y="3994150"/>
          <p14:tracePt t="439526" x="6661150" y="4064000"/>
          <p14:tracePt t="439542" x="6661150" y="4108450"/>
          <p14:tracePt t="439559" x="6680200" y="4254500"/>
          <p14:tracePt t="439576" x="6692900" y="4349750"/>
          <p14:tracePt t="439593" x="6711950" y="4457700"/>
          <p14:tracePt t="439609" x="6724650" y="4565650"/>
          <p14:tracePt t="439626" x="6737350" y="4648200"/>
          <p14:tracePt t="439643" x="6750050" y="4743450"/>
          <p14:tracePt t="439659" x="6769100" y="4800600"/>
          <p14:tracePt t="439676" x="6775450" y="4870450"/>
          <p14:tracePt t="439692" x="6775450" y="4914900"/>
          <p14:tracePt t="439709" x="6775450" y="4959350"/>
          <p14:tracePt t="439726" x="6781800" y="4997450"/>
          <p14:tracePt t="439742" x="6781800" y="5022850"/>
          <p14:tracePt t="439743" x="6781800" y="5041900"/>
          <p14:tracePt t="439759" x="6781800" y="5086350"/>
          <p14:tracePt t="439776" x="6781800" y="5099050"/>
          <p14:tracePt t="439792" x="6781800" y="5105400"/>
          <p14:tracePt t="439809" x="6781800" y="5130800"/>
          <p14:tracePt t="439879" x="6781800" y="5137150"/>
          <p14:tracePt t="439919" x="6775450" y="5149850"/>
          <p14:tracePt t="439935" x="6756400" y="5168900"/>
          <p14:tracePt t="439951" x="6737350" y="5168900"/>
          <p14:tracePt t="439959" x="6731000" y="5181600"/>
          <p14:tracePt t="439976" x="6718300" y="5187950"/>
          <p14:tracePt t="439993" x="6711950" y="5194300"/>
          <p14:tracePt t="440009" x="6699250" y="5194300"/>
          <p14:tracePt t="440026" x="6686550" y="5207000"/>
          <p14:tracePt t="440159" x="6667500" y="5207000"/>
          <p14:tracePt t="440215" x="6667500" y="5200650"/>
          <p14:tracePt t="440223" x="6654800" y="5162550"/>
          <p14:tracePt t="440239" x="6654800" y="5137150"/>
          <p14:tracePt t="440247" x="6654800" y="5130800"/>
          <p14:tracePt t="440259" x="6642100" y="5111750"/>
          <p14:tracePt t="440276" x="6642100" y="5086350"/>
          <p14:tracePt t="440293" x="6642100" y="5073650"/>
          <p14:tracePt t="440309" x="6635750" y="5054600"/>
          <p14:tracePt t="440375" x="6635750" y="5048250"/>
          <p14:tracePt t="440391" x="6635750" y="5041900"/>
          <p14:tracePt t="440407" x="6635750" y="5035550"/>
          <p14:tracePt t="440431" x="6635750" y="5016500"/>
          <p14:tracePt t="440439" x="6635750" y="5010150"/>
          <p14:tracePt t="440447" x="6635750" y="4997450"/>
          <p14:tracePt t="440459" x="6635750" y="4978400"/>
          <p14:tracePt t="440476" x="6629400" y="4933950"/>
          <p14:tracePt t="440493" x="6629400" y="4908550"/>
          <p14:tracePt t="440509" x="6610350" y="4845050"/>
          <p14:tracePt t="440526" x="6610350" y="4800600"/>
          <p14:tracePt t="440543" x="6610350" y="4756150"/>
          <p14:tracePt t="440559" x="6597650" y="4686300"/>
          <p14:tracePt t="440576" x="6591300" y="4616450"/>
          <p14:tracePt t="440593" x="6591300" y="4572000"/>
          <p14:tracePt t="440609" x="6591300" y="4514850"/>
          <p14:tracePt t="440626" x="6591300" y="4451350"/>
          <p14:tracePt t="440643" x="6591300" y="4406900"/>
          <p14:tracePt t="440659" x="6591300" y="4330700"/>
          <p14:tracePt t="440676" x="6591300" y="4260850"/>
          <p14:tracePt t="440693" x="6591300" y="4171950"/>
          <p14:tracePt t="440709" x="6591300" y="4064000"/>
          <p14:tracePt t="440726" x="6578600" y="3987800"/>
          <p14:tracePt t="440743" x="6559550" y="3905250"/>
          <p14:tracePt t="440759" x="6534150" y="3759200"/>
          <p14:tracePt t="440776" x="6527800" y="3663950"/>
          <p14:tracePt t="440793" x="6508750" y="3594100"/>
          <p14:tracePt t="440809" x="6496050" y="3486150"/>
          <p14:tracePt t="440826" x="6483350" y="3409950"/>
          <p14:tracePt t="440843" x="6477000" y="3340100"/>
          <p14:tracePt t="440859" x="6451600" y="3244850"/>
          <p14:tracePt t="440876" x="6451600" y="3194050"/>
          <p14:tracePt t="440893" x="6445250" y="3124200"/>
          <p14:tracePt t="440909" x="6445250" y="3067050"/>
          <p14:tracePt t="440926" x="6445250" y="3022600"/>
          <p14:tracePt t="440943" x="6445250" y="2971800"/>
          <p14:tracePt t="440959" x="6445250" y="2895600"/>
          <p14:tracePt t="440976" x="6445250" y="2851150"/>
          <p14:tracePt t="440993" x="6445250" y="2800350"/>
          <p14:tracePt t="441009" x="6445250" y="2755900"/>
          <p14:tracePt t="441026" x="6445250" y="2711450"/>
          <p14:tracePt t="441043" x="6445250" y="2667000"/>
          <p14:tracePt t="441060" x="6445250" y="2628900"/>
          <p14:tracePt t="441076" x="6438900" y="2571750"/>
          <p14:tracePt t="441093" x="6426200" y="2527300"/>
          <p14:tracePt t="441109" x="6419850" y="2463800"/>
          <p14:tracePt t="441126" x="6407150" y="2393950"/>
          <p14:tracePt t="441143" x="6400800" y="2311400"/>
          <p14:tracePt t="441143" x="6388100" y="2273300"/>
          <p14:tracePt t="441159" x="6375400" y="2216150"/>
          <p14:tracePt t="441176" x="6375400" y="2184400"/>
          <p14:tracePt t="441193" x="6375400" y="2178050"/>
          <p14:tracePt t="441440" x="6362700" y="2159000"/>
          <p14:tracePt t="441448" x="6362700" y="2152650"/>
          <p14:tracePt t="441463" x="6362700" y="2146300"/>
          <p14:tracePt t="441656" x="6356350" y="2139950"/>
          <p14:tracePt t="441680" x="6356350" y="2146300"/>
          <p14:tracePt t="441688" x="6343650" y="2152650"/>
          <p14:tracePt t="441695" x="6343650" y="2178050"/>
          <p14:tracePt t="441710" x="6343650" y="2197100"/>
          <p14:tracePt t="441726" x="6337300" y="2241550"/>
          <p14:tracePt t="441743" x="6311900" y="2292350"/>
          <p14:tracePt t="441760" x="6299200" y="2330450"/>
          <p14:tracePt t="441777" x="6299200" y="2336800"/>
          <p14:tracePt t="441793" x="6299200" y="2355850"/>
          <p14:tracePt t="441810" x="6299200" y="2362200"/>
          <p14:tracePt t="441952" x="6292850" y="2368550"/>
          <p14:tracePt t="442144" x="6286500" y="2368550"/>
          <p14:tracePt t="442160" x="6280150" y="2368550"/>
          <p14:tracePt t="442168" x="6273800" y="2368550"/>
          <p14:tracePt t="442184" x="6254750" y="2381250"/>
          <p14:tracePt t="442193" x="6254750" y="2393950"/>
          <p14:tracePt t="442210" x="6242050" y="2413000"/>
          <p14:tracePt t="442226" x="6223000" y="2451100"/>
          <p14:tracePt t="442243" x="6216650" y="2495550"/>
          <p14:tracePt t="442260" x="6197600" y="2552700"/>
          <p14:tracePt t="442276" x="6197600" y="2616200"/>
          <p14:tracePt t="442293" x="6184900" y="2698750"/>
          <p14:tracePt t="442310" x="6184900" y="2787650"/>
          <p14:tracePt t="442327" x="6184900" y="2870200"/>
          <p14:tracePt t="442344" x="6210300" y="3009900"/>
          <p14:tracePt t="442360" x="6254750" y="3155950"/>
          <p14:tracePt t="442376" x="6273800" y="3251200"/>
          <p14:tracePt t="442393" x="6318250" y="3365500"/>
          <p14:tracePt t="442410" x="6343650" y="3498850"/>
          <p14:tracePt t="442426" x="6369050" y="3644900"/>
          <p14:tracePt t="442443" x="6394450" y="3771900"/>
          <p14:tracePt t="442460" x="6400800" y="3930650"/>
          <p14:tracePt t="442477" x="6426200" y="4076700"/>
          <p14:tracePt t="442493" x="6426200" y="4216400"/>
          <p14:tracePt t="442510" x="6426200" y="4343400"/>
          <p14:tracePt t="442526" x="6426200" y="4470400"/>
          <p14:tracePt t="442543" x="6426200" y="4591050"/>
          <p14:tracePt t="442544" x="6426200" y="4679950"/>
          <p14:tracePt t="442560" x="6426200" y="4838700"/>
          <p14:tracePt t="442576" x="6426200" y="5010150"/>
          <p14:tracePt t="442593" x="6426200" y="5137150"/>
          <p14:tracePt t="442610" x="6426200" y="5295900"/>
          <p14:tracePt t="442626" x="6426200" y="5372100"/>
          <p14:tracePt t="442643" x="6426200" y="5441950"/>
          <p14:tracePt t="442660" x="6426200" y="5486400"/>
          <p14:tracePt t="442676" x="6426200" y="5499100"/>
          <p14:tracePt t="442693" x="6426200" y="5524500"/>
          <p14:tracePt t="442710" x="6426200" y="5530850"/>
          <p14:tracePt t="442726" x="6426200" y="5543550"/>
          <p14:tracePt t="442744" x="6426200" y="5556250"/>
          <p14:tracePt t="442760" x="6419850" y="5562600"/>
          <p14:tracePt t="442904" x="6419850" y="5549900"/>
          <p14:tracePt t="442912" x="6413500" y="5524500"/>
          <p14:tracePt t="442927" x="6413500" y="5473700"/>
          <p14:tracePt t="442943" x="6375400" y="5353050"/>
          <p14:tracePt t="442960" x="6350000" y="5041900"/>
          <p14:tracePt t="442976" x="6311900" y="4806950"/>
          <p14:tracePt t="442993" x="6286500" y="4629150"/>
          <p14:tracePt t="443010" x="6248400" y="4495800"/>
          <p14:tracePt t="443027" x="6235700" y="4451350"/>
          <p14:tracePt t="443112" x="6235700" y="4470400"/>
          <p14:tracePt t="443120" x="6235700" y="4508500"/>
          <p14:tracePt t="443128" x="6235700" y="4559300"/>
          <p14:tracePt t="443143" x="6254750" y="4635500"/>
          <p14:tracePt t="443160" x="6280150" y="4800600"/>
          <p14:tracePt t="443177" x="6280150" y="4895850"/>
          <p14:tracePt t="443193" x="6292850" y="4972050"/>
          <p14:tracePt t="443210" x="6318250" y="5041900"/>
          <p14:tracePt t="443227" x="6330950" y="5073650"/>
          <p14:tracePt t="443243" x="6337300" y="5118100"/>
          <p14:tracePt t="443260" x="6356350" y="5143500"/>
          <p14:tracePt t="443277" x="6356350" y="5156200"/>
          <p14:tracePt t="443293" x="6362700" y="5175250"/>
          <p14:tracePt t="443310" x="6362700" y="5181600"/>
          <p14:tracePt t="443480" x="6362700" y="5168900"/>
          <p14:tracePt t="443488" x="6362700" y="5156200"/>
          <p14:tracePt t="443496" x="6362700" y="5143500"/>
          <p14:tracePt t="443510" x="6362700" y="5137150"/>
          <p14:tracePt t="443527" x="6356350" y="5105400"/>
          <p14:tracePt t="443543" x="6343650" y="5067300"/>
          <p14:tracePt t="443544" x="6343650" y="5041900"/>
          <p14:tracePt t="443560" x="6343650" y="4933950"/>
          <p14:tracePt t="443577" x="6343650" y="4775200"/>
          <p14:tracePt t="443593" x="6343650" y="4572000"/>
          <p14:tracePt t="443610" x="6343650" y="4362450"/>
          <p14:tracePt t="443627" x="6343650" y="4152900"/>
          <p14:tracePt t="443643" x="6343650" y="3943350"/>
          <p14:tracePt t="443660" x="6305550" y="3695700"/>
          <p14:tracePt t="443677" x="6273800" y="3486150"/>
          <p14:tracePt t="443693" x="6235700" y="3251200"/>
          <p14:tracePt t="443710" x="6223000" y="3060700"/>
          <p14:tracePt t="443727" x="6197600" y="2914650"/>
          <p14:tracePt t="443743" x="6172200" y="2736850"/>
          <p14:tracePt t="443744" x="6159500" y="2679700"/>
          <p14:tracePt t="443760" x="6146800" y="2552700"/>
          <p14:tracePt t="443777" x="6134100" y="2444750"/>
          <p14:tracePt t="443794" x="6115050" y="2330450"/>
          <p14:tracePt t="443810" x="6102350" y="2222500"/>
          <p14:tracePt t="443827" x="6089650" y="2127250"/>
          <p14:tracePt t="443843" x="6057900" y="1993900"/>
          <p14:tracePt t="443860" x="6045200" y="1898650"/>
          <p14:tracePt t="443877" x="6032500" y="1771650"/>
          <p14:tracePt t="443893" x="6026150" y="1708150"/>
          <p14:tracePt t="443910" x="6026150" y="1670050"/>
          <p14:tracePt t="443927" x="6026150" y="1657350"/>
          <p14:tracePt t="443952" x="6013450" y="1651000"/>
          <p14:tracePt t="443968" x="6007100" y="1651000"/>
          <p14:tracePt t="443977" x="5994400" y="1657350"/>
          <p14:tracePt t="443993" x="5949950" y="1746250"/>
          <p14:tracePt t="444010" x="5930900" y="1790700"/>
          <p14:tracePt t="444027" x="5911850" y="1847850"/>
          <p14:tracePt t="444043" x="5899150" y="1892300"/>
          <p14:tracePt t="444060" x="5899150" y="1930400"/>
          <p14:tracePt t="444077" x="5892800" y="1943100"/>
          <p14:tracePt t="444094" x="5892800" y="1981200"/>
          <p14:tracePt t="444110" x="5886450" y="2000250"/>
          <p14:tracePt t="444127" x="5886450" y="2019300"/>
          <p14:tracePt t="444143" x="5861050" y="2051050"/>
          <p14:tracePt t="444144" x="5861050" y="2057400"/>
          <p14:tracePt t="444160" x="5854700" y="2089150"/>
          <p14:tracePt t="444177" x="5835650" y="2133600"/>
          <p14:tracePt t="444193" x="5822950" y="2146300"/>
          <p14:tracePt t="444210" x="5822950" y="2178050"/>
          <p14:tracePt t="444227" x="5810250" y="2216150"/>
          <p14:tracePt t="444243" x="5803900" y="2260600"/>
          <p14:tracePt t="444260" x="5803900" y="2273300"/>
          <p14:tracePt t="444277" x="5803900" y="2298700"/>
          <p14:tracePt t="444360" x="5803900" y="2286000"/>
          <p14:tracePt t="444368" x="5822950" y="2260600"/>
          <p14:tracePt t="444377" x="5848350" y="2203450"/>
          <p14:tracePt t="444393" x="5886450" y="2133600"/>
          <p14:tracePt t="444410" x="5899150" y="2063750"/>
          <p14:tracePt t="444427" x="5905500" y="2038350"/>
          <p14:tracePt t="444444" x="5905500" y="2025650"/>
          <p14:tracePt t="444512" x="5905500" y="2044700"/>
          <p14:tracePt t="444520" x="5905500" y="2057400"/>
          <p14:tracePt t="444528" x="5905500" y="2089150"/>
          <p14:tracePt t="444544" x="5905500" y="2095500"/>
          <p14:tracePt t="444560" x="5905500" y="2127250"/>
          <p14:tracePt t="444577" x="5905500" y="2133600"/>
          <p14:tracePt t="444744" x="5918200" y="2139950"/>
          <p14:tracePt t="444768" x="5924550" y="2139950"/>
          <p14:tracePt t="444776" x="5943600" y="2139950"/>
          <p14:tracePt t="444784" x="5949950" y="2133600"/>
          <p14:tracePt t="444794" x="5956300" y="2133600"/>
          <p14:tracePt t="444811" x="5981700" y="2114550"/>
          <p14:tracePt t="444840" x="5988050" y="2114550"/>
          <p14:tracePt t="444856" x="5994400" y="2114550"/>
          <p14:tracePt t="444872" x="6007100" y="2114550"/>
          <p14:tracePt t="444888" x="6013450" y="2114550"/>
          <p14:tracePt t="444896" x="6019800" y="2114550"/>
          <p14:tracePt t="444911" x="6032500" y="2127250"/>
          <p14:tracePt t="444927" x="6032500" y="2139950"/>
          <p14:tracePt t="444944" x="6032500" y="2146300"/>
          <p14:tracePt t="445048" x="6032500" y="2139950"/>
          <p14:tracePt t="445064" x="6032500" y="2133600"/>
          <p14:tracePt t="445264" x="6045200" y="2133600"/>
          <p14:tracePt t="445464" x="6051550" y="2133600"/>
          <p14:tracePt t="445480" x="6057900" y="2120900"/>
          <p14:tracePt t="445496" x="6076950" y="2089150"/>
          <p14:tracePt t="445513" x="6083300" y="2082800"/>
          <p14:tracePt t="445528" x="6083300" y="2063750"/>
          <p14:tracePt t="446265" x="6083300" y="2082800"/>
          <p14:tracePt t="446273" x="6083300" y="2178050"/>
          <p14:tracePt t="446281" x="6096000" y="2336800"/>
          <p14:tracePt t="446294" x="6165850" y="2565400"/>
          <p14:tracePt t="446311" x="6362700" y="3206750"/>
          <p14:tracePt t="446327" x="6540500" y="3810000"/>
          <p14:tracePt t="446344" x="6692900" y="4375150"/>
          <p14:tracePt t="446345" x="6750050" y="4559300"/>
          <p14:tracePt t="446360" x="6807200" y="4889500"/>
          <p14:tracePt t="446377" x="6838950" y="5156200"/>
          <p14:tracePt t="446394" x="6864350" y="5314950"/>
          <p14:tracePt t="446410" x="6864350" y="5397500"/>
          <p14:tracePt t="446428" x="6864350" y="5441950"/>
          <p14:tracePt t="446444" x="6864350" y="5448300"/>
          <p14:tracePt t="446593" x="6864350" y="5429250"/>
          <p14:tracePt t="446601" x="6851650" y="5422900"/>
          <p14:tracePt t="446611" x="6851650" y="5410200"/>
          <p14:tracePt t="446627" x="6845300" y="5372100"/>
          <p14:tracePt t="446644" x="6819900" y="5346700"/>
          <p14:tracePt t="446665" x="6813550" y="5334000"/>
          <p14:tracePt t="446681" x="6807200" y="5321300"/>
          <p14:tracePt t="446694" x="6794500" y="5314950"/>
          <p14:tracePt t="446711" x="6781800" y="5314950"/>
          <p14:tracePt t="446727" x="6731000" y="5314950"/>
          <p14:tracePt t="446744" x="6648450" y="5308600"/>
          <p14:tracePt t="446745" x="6591300" y="5295900"/>
          <p14:tracePt t="446761" x="6407150" y="5175250"/>
          <p14:tracePt t="446777" x="6210300" y="5035550"/>
          <p14:tracePt t="446794" x="5943600" y="4895850"/>
          <p14:tracePt t="446811" x="5702300" y="4781550"/>
          <p14:tracePt t="446827" x="5454650" y="4711700"/>
          <p14:tracePt t="446844" x="5187950" y="4673600"/>
          <p14:tracePt t="446861" x="4959350" y="4629150"/>
          <p14:tracePt t="446877" x="4908550" y="4591050"/>
          <p14:tracePt t="446894" x="4883150" y="4552950"/>
          <p14:tracePt t="446911" x="4883150" y="4489450"/>
          <p14:tracePt t="446927" x="4883150" y="4457700"/>
          <p14:tracePt t="446944" x="4895850" y="4400550"/>
          <p14:tracePt t="446945" x="4908550" y="4381500"/>
          <p14:tracePt t="446961" x="4927600" y="4375150"/>
          <p14:tracePt t="446977" x="4933950" y="4368800"/>
          <p14:tracePt t="446994" x="4946650" y="4368800"/>
          <p14:tracePt t="447011" x="4997450" y="4381500"/>
          <p14:tracePt t="447027" x="5048250" y="4419600"/>
          <p14:tracePt t="447044" x="5130800" y="4533900"/>
          <p14:tracePt t="447061" x="5168900" y="4597400"/>
          <p14:tracePt t="447077" x="5251450" y="4686300"/>
          <p14:tracePt t="447094" x="5314950" y="4762500"/>
          <p14:tracePt t="447111" x="5340350" y="4800600"/>
          <p14:tracePt t="447128" x="5346700" y="4806950"/>
          <p14:tracePt t="447144" x="5353050" y="4813300"/>
          <p14:tracePt t="447185" x="5353050" y="4806950"/>
          <p14:tracePt t="447193" x="5353050" y="4787900"/>
          <p14:tracePt t="447201" x="5353050" y="4762500"/>
          <p14:tracePt t="447211" x="5340350" y="4730750"/>
          <p14:tracePt t="447227" x="5321300" y="4654550"/>
          <p14:tracePt t="447244" x="5276850" y="4552950"/>
          <p14:tracePt t="447261" x="5245100" y="4470400"/>
          <p14:tracePt t="447277" x="5213350" y="4394200"/>
          <p14:tracePt t="447294" x="5194300" y="4324350"/>
          <p14:tracePt t="447311" x="5175250" y="4279900"/>
          <p14:tracePt t="447328" x="5168900" y="4222750"/>
          <p14:tracePt t="447344" x="5168900" y="4114800"/>
          <p14:tracePt t="447345" x="5168900" y="4064000"/>
          <p14:tracePt t="447361" x="5251450" y="3924300"/>
          <p14:tracePt t="447377" x="5410200" y="3746500"/>
          <p14:tracePt t="447394" x="5588000" y="3581400"/>
          <p14:tracePt t="447411" x="5740400" y="3371850"/>
          <p14:tracePt t="447428" x="5867400" y="3181350"/>
          <p14:tracePt t="447444" x="5930900" y="3035300"/>
          <p14:tracePt t="447461" x="5949950" y="2952750"/>
          <p14:tracePt t="447478" x="5956300" y="2901950"/>
          <p14:tracePt t="447494" x="5988050" y="2844800"/>
          <p14:tracePt t="447511" x="5988050" y="2787650"/>
          <p14:tracePt t="447528" x="6007100" y="2705100"/>
          <p14:tracePt t="447544" x="6045200" y="2559050"/>
          <p14:tracePt t="447545" x="6057900" y="2470150"/>
          <p14:tracePt t="447561" x="6096000" y="2254250"/>
          <p14:tracePt t="447578" x="6096000" y="2190750"/>
          <p14:tracePt t="447594" x="6096000" y="2165350"/>
          <p14:tracePt t="447611" x="6083300" y="2133600"/>
          <p14:tracePt t="447628" x="6064250" y="2133600"/>
          <p14:tracePt t="447644" x="6038850" y="2139950"/>
          <p14:tracePt t="447661" x="6007100" y="2152650"/>
          <p14:tracePt t="447678" x="5988050" y="2152650"/>
          <p14:tracePt t="447694" x="5969000" y="2159000"/>
          <p14:tracePt t="447711" x="5969000" y="2165350"/>
          <p14:tracePt t="447728" x="5969000" y="2178050"/>
          <p14:tracePt t="447785" x="5969000" y="2171700"/>
          <p14:tracePt t="447793" x="5975350" y="2159000"/>
          <p14:tracePt t="447811" x="5988050" y="2133600"/>
          <p14:tracePt t="447828" x="5988050" y="2127250"/>
          <p14:tracePt t="447844" x="5988050" y="2120900"/>
          <p14:tracePt t="447977" x="5988050" y="2127250"/>
          <p14:tracePt t="448065" x="5988050" y="2133600"/>
          <p14:tracePt t="448145" x="5975350" y="2133600"/>
          <p14:tracePt t="448193" x="5962650" y="2139950"/>
          <p14:tracePt t="448281" x="5956300" y="2152650"/>
          <p14:tracePt t="448313" x="5956300" y="2159000"/>
          <p14:tracePt t="448321" x="5949950" y="2165350"/>
          <p14:tracePt t="448353" x="5937250" y="2165350"/>
          <p14:tracePt t="448361" x="5924550" y="2171700"/>
          <p14:tracePt t="448377" x="5918200" y="2178050"/>
          <p14:tracePt t="448385" x="5911850" y="2184400"/>
          <p14:tracePt t="448401" x="5892800" y="2197100"/>
          <p14:tracePt t="448411" x="5886450" y="2203450"/>
          <p14:tracePt t="448428" x="5873750" y="2235200"/>
          <p14:tracePt t="448444" x="5861050" y="2247900"/>
          <p14:tracePt t="448462" x="5854700" y="2273300"/>
          <p14:tracePt t="448478" x="5854700" y="2279650"/>
          <p14:tracePt t="448494" x="5854700" y="2286000"/>
          <p14:tracePt t="448511" x="5854700" y="2298700"/>
          <p14:tracePt t="448601" x="5854700" y="2311400"/>
          <p14:tracePt t="448609" x="5854700" y="2317750"/>
          <p14:tracePt t="448617" x="5854700" y="2324100"/>
          <p14:tracePt t="448628" x="5854700" y="2362200"/>
          <p14:tracePt t="448644" x="5854700" y="2451100"/>
          <p14:tracePt t="448661" x="5873750" y="2628900"/>
          <p14:tracePt t="448678" x="5943600" y="2914650"/>
          <p14:tracePt t="448695" x="6032500" y="3251200"/>
          <p14:tracePt t="448711" x="6108700" y="3581400"/>
          <p14:tracePt t="448728" x="6146800" y="3898900"/>
          <p14:tracePt t="448745" x="6146800" y="4241800"/>
          <p14:tracePt t="448761" x="6165850" y="4660900"/>
          <p14:tracePt t="448778" x="6191250" y="4851400"/>
          <p14:tracePt t="448795" x="6210300" y="4965700"/>
          <p14:tracePt t="448811" x="6223000" y="5060950"/>
          <p14:tracePt t="448828" x="6235700" y="5118100"/>
          <p14:tracePt t="448845" x="6242050" y="5149850"/>
          <p14:tracePt t="448862" x="6254750" y="5175250"/>
          <p14:tracePt t="448878" x="6254750" y="5187950"/>
          <p14:tracePt t="448895" x="6267450" y="5200650"/>
          <p14:tracePt t="448913" x="6273800" y="5207000"/>
          <p14:tracePt t="448937" x="6280150" y="5213350"/>
          <p14:tracePt t="448961" x="6286500" y="5213350"/>
          <p14:tracePt t="448969" x="6292850" y="5219700"/>
          <p14:tracePt t="448978" x="6311900" y="5238750"/>
          <p14:tracePt t="448995" x="6337300" y="5251450"/>
          <p14:tracePt t="449011" x="6343650" y="5251450"/>
          <p14:tracePt t="449028" x="6350000" y="5251450"/>
          <p14:tracePt t="449050" x="6362700" y="5251450"/>
          <p14:tracePt t="449089" x="6375400" y="5251450"/>
          <p14:tracePt t="449161" x="6381750" y="5251450"/>
          <p14:tracePt t="449193" x="6381750" y="5245100"/>
          <p14:tracePt t="449225" x="6369050" y="5238750"/>
          <p14:tracePt t="449265" x="6362700" y="5238750"/>
          <p14:tracePt t="449273" x="6350000" y="5238750"/>
          <p14:tracePt t="449281" x="6330950" y="5238750"/>
          <p14:tracePt t="449295" x="6324600" y="5238750"/>
          <p14:tracePt t="449311" x="6299200" y="5238750"/>
          <p14:tracePt t="449328" x="6292850" y="5226050"/>
          <p14:tracePt t="449345" x="6286500" y="5226050"/>
          <p14:tracePt t="449361" x="6248400" y="5219700"/>
          <p14:tracePt t="449378" x="6223000" y="5219700"/>
          <p14:tracePt t="449395" x="6178550" y="5200650"/>
          <p14:tracePt t="449411" x="6165850" y="5194300"/>
          <p14:tracePt t="449428" x="6146800" y="5194300"/>
          <p14:tracePt t="449529" x="6140450" y="5194300"/>
          <p14:tracePt t="449537" x="6140450" y="5213350"/>
          <p14:tracePt t="449553" x="6140450" y="5226050"/>
          <p14:tracePt t="449562" x="6140450" y="5232400"/>
          <p14:tracePt t="449578" x="6140450" y="5251450"/>
          <p14:tracePt t="449595" x="6140450" y="5270500"/>
          <p14:tracePt t="449611" x="6140450" y="5283200"/>
          <p14:tracePt t="449681" x="6134100" y="5270500"/>
          <p14:tracePt t="449714" x="6134100" y="5264150"/>
          <p14:tracePt t="449722" x="6134100" y="5245100"/>
          <p14:tracePt t="449730" x="6134100" y="5232400"/>
          <p14:tracePt t="449745" x="6134100" y="5226050"/>
          <p14:tracePt t="449761" x="6134100" y="5207000"/>
          <p14:tracePt t="449809" x="6134100" y="5200650"/>
          <p14:tracePt t="449841" x="6140450" y="5200650"/>
          <p14:tracePt t="449849" x="6159500" y="5213350"/>
          <p14:tracePt t="449865" x="6159500" y="5226050"/>
          <p14:tracePt t="449878" x="6172200" y="5245100"/>
          <p14:tracePt t="449895" x="6172200" y="5251450"/>
          <p14:tracePt t="449912" x="6172200" y="5270500"/>
          <p14:tracePt t="449986" x="6172200" y="5245100"/>
          <p14:tracePt t="449994" x="6172200" y="5219700"/>
          <p14:tracePt t="450012" x="6184900" y="5143500"/>
          <p14:tracePt t="450028" x="6197600" y="5092700"/>
          <p14:tracePt t="450045" x="6203950" y="5060950"/>
          <p14:tracePt t="450061" x="6210300" y="5035550"/>
          <p14:tracePt t="450121" x="6216650" y="5035550"/>
          <p14:tracePt t="450129" x="6223000" y="5035550"/>
          <p14:tracePt t="450146" x="6242050" y="5041900"/>
          <p14:tracePt t="450153" x="6242050" y="5048250"/>
          <p14:tracePt t="450162" x="6242050" y="5054600"/>
          <p14:tracePt t="450185" x="6242050" y="5060950"/>
          <p14:tracePt t="450578" x="6242050" y="5054600"/>
          <p14:tracePt t="450586" x="6248400" y="5048250"/>
          <p14:tracePt t="450602" x="6254750" y="5035550"/>
          <p14:tracePt t="450730" x="6254750" y="5041900"/>
          <p14:tracePt t="450754" x="6261100" y="5048250"/>
          <p14:tracePt t="450810" x="6261100" y="5054600"/>
          <p14:tracePt t="450826" x="6273800" y="5060950"/>
          <p14:tracePt t="451010" x="6280150" y="5060950"/>
          <p14:tracePt t="451026" x="6286500" y="5054600"/>
          <p14:tracePt t="451034" x="6292850" y="5048250"/>
          <p14:tracePt t="452050" x="6286500" y="5048250"/>
          <p14:tracePt t="452258" x="6286500" y="5054600"/>
          <p14:tracePt t="452266" x="6286500" y="5060950"/>
          <p14:tracePt t="452330" x="6286500" y="5080000"/>
          <p14:tracePt t="452338" x="6286500" y="5086350"/>
          <p14:tracePt t="452346" x="6286500" y="5092700"/>
          <p14:tracePt t="452362" x="6280150" y="5105400"/>
          <p14:tracePt t="452379" x="6280150" y="5124450"/>
          <p14:tracePt t="452395" x="6280150" y="5137150"/>
          <p14:tracePt t="452412" x="6280150" y="5156200"/>
          <p14:tracePt t="452429" x="6280150" y="5162550"/>
          <p14:tracePt t="452530" x="6280150" y="5168900"/>
          <p14:tracePt t="452546" x="6267450" y="5181600"/>
          <p14:tracePt t="452570" x="6261100" y="5194300"/>
          <p14:tracePt t="452610" x="6254750" y="5200650"/>
          <p14:tracePt t="452842" x="6254750" y="5187950"/>
          <p14:tracePt t="452858" x="6254750" y="5175250"/>
          <p14:tracePt t="452930" x="6254750" y="5168900"/>
          <p14:tracePt t="452954" x="6254750" y="5162550"/>
          <p14:tracePt t="452962" x="6254750" y="5149850"/>
          <p14:tracePt t="452978" x="6254750" y="5137150"/>
          <p14:tracePt t="452986" x="6254750" y="5130800"/>
          <p14:tracePt t="453002" x="6254750" y="5124450"/>
          <p14:tracePt t="453027" x="6254750" y="5111750"/>
          <p14:tracePt t="453107" x="6248400" y="5105400"/>
          <p14:tracePt t="453122" x="6248400" y="5099050"/>
          <p14:tracePt t="453130" x="6248400" y="5092700"/>
          <p14:tracePt t="453146" x="6242050" y="5086350"/>
          <p14:tracePt t="453602" x="6242050" y="5092700"/>
          <p14:tracePt t="454795" x="6229350" y="5099050"/>
          <p14:tracePt t="454803" x="6223000" y="5099050"/>
          <p14:tracePt t="454813" x="6210300" y="5099050"/>
          <p14:tracePt t="454829" x="6172200" y="5099050"/>
          <p14:tracePt t="454846" x="6121400" y="5080000"/>
          <p14:tracePt t="454863" x="6051550" y="5067300"/>
          <p14:tracePt t="454879" x="5969000" y="5041900"/>
          <p14:tracePt t="454896" x="5797550" y="5029200"/>
          <p14:tracePt t="454913" x="5588000" y="4997450"/>
          <p14:tracePt t="454929" x="5302250" y="4959350"/>
          <p14:tracePt t="454946" x="4819650" y="4908550"/>
          <p14:tracePt t="454946" x="4597400" y="4889500"/>
          <p14:tracePt t="454963" x="4203700" y="4845050"/>
          <p14:tracePt t="454979" x="3924300" y="4800600"/>
          <p14:tracePt t="454996" x="3683000" y="4800600"/>
          <p14:tracePt t="455013" x="3492500" y="4800600"/>
          <p14:tracePt t="455029" x="3333750" y="4800600"/>
          <p14:tracePt t="455046" x="3175000" y="4800600"/>
          <p14:tracePt t="455063" x="2997200" y="4794250"/>
          <p14:tracePt t="455079" x="2838450" y="4781550"/>
          <p14:tracePt t="455096" x="2673350" y="4737100"/>
          <p14:tracePt t="455113" x="2527300" y="4730750"/>
          <p14:tracePt t="455130" x="2451100" y="4718050"/>
          <p14:tracePt t="455146" x="2400300" y="4699000"/>
          <p14:tracePt t="455163" x="2368550" y="4692650"/>
          <p14:tracePt t="455179" x="2349500" y="4679950"/>
          <p14:tracePt t="455196" x="2317750" y="4673600"/>
          <p14:tracePt t="455213" x="2286000" y="4673600"/>
          <p14:tracePt t="455229" x="2241550" y="4654550"/>
          <p14:tracePt t="455246" x="2216150" y="4654550"/>
          <p14:tracePt t="455263" x="2184400" y="4648200"/>
          <p14:tracePt t="455279" x="2178050" y="4641850"/>
          <p14:tracePt t="455296" x="2171700" y="4629150"/>
          <p14:tracePt t="455347" x="2159000" y="4629150"/>
          <p14:tracePt t="455363" x="2146300" y="4629150"/>
          <p14:tracePt t="455371" x="2139950" y="4629150"/>
          <p14:tracePt t="455379" x="2133600" y="4629150"/>
          <p14:tracePt t="455396" x="2108200" y="4635500"/>
          <p14:tracePt t="455413" x="2101850" y="4660900"/>
          <p14:tracePt t="455429" x="2089150" y="4692650"/>
          <p14:tracePt t="455446" x="2082800" y="4711700"/>
          <p14:tracePt t="455463" x="2082800" y="4743450"/>
          <p14:tracePt t="455479" x="2082800" y="4762500"/>
          <p14:tracePt t="455496" x="2082800" y="4775200"/>
          <p14:tracePt t="455513" x="2082800" y="4781550"/>
          <p14:tracePt t="455530" x="2082800" y="4787900"/>
          <p14:tracePt t="455635" x="2082800" y="4781550"/>
          <p14:tracePt t="456131" x="2082800" y="4775200"/>
          <p14:tracePt t="456139" x="2082800" y="4768850"/>
          <p14:tracePt t="456267" x="2082800" y="4762500"/>
          <p14:tracePt t="456331" x="2082800" y="4768850"/>
          <p14:tracePt t="456347" x="2082800" y="4775200"/>
          <p14:tracePt t="457068" x="2101850" y="4794250"/>
          <p14:tracePt t="457371" x="2101850" y="4806950"/>
          <p14:tracePt t="457971" x="2120900" y="4819650"/>
          <p14:tracePt t="457979" x="2203450" y="4838700"/>
          <p14:tracePt t="457997" x="2482850" y="4927600"/>
          <p14:tracePt t="458013" x="3117850" y="5054600"/>
          <p14:tracePt t="458030" x="3975100" y="5099050"/>
          <p14:tracePt t="458047" x="4648200" y="5099050"/>
          <p14:tracePt t="458063" x="5073650" y="5099050"/>
          <p14:tracePt t="458080" x="5283200" y="5099050"/>
          <p14:tracePt t="458097" x="5314950" y="5099050"/>
          <p14:tracePt t="458113" x="5327650" y="5105400"/>
          <p14:tracePt t="458130" x="5334000" y="5105400"/>
          <p14:tracePt t="458147" x="5378450" y="5137150"/>
          <p14:tracePt t="458147" x="5391150" y="5143500"/>
          <p14:tracePt t="458164" x="5410200" y="5156200"/>
          <p14:tracePt t="458180" x="5429250" y="5175250"/>
          <p14:tracePt t="458197" x="5441950" y="5187950"/>
          <p14:tracePt t="458213" x="5461000" y="5207000"/>
          <p14:tracePt t="458230" x="5467350" y="5213350"/>
          <p14:tracePt t="458247" x="5499100" y="5226050"/>
          <p14:tracePt t="458263" x="5581650" y="5251450"/>
          <p14:tracePt t="458280" x="5753100" y="5264150"/>
          <p14:tracePt t="458297" x="6013450" y="5264150"/>
          <p14:tracePt t="458313" x="6286500" y="5264150"/>
          <p14:tracePt t="458330" x="6470650" y="5245100"/>
          <p14:tracePt t="458347" x="6515100" y="5232400"/>
          <p14:tracePt t="458492" x="6508750" y="5232400"/>
          <p14:tracePt t="458499" x="6502400" y="5232400"/>
          <p14:tracePt t="458514" x="6496050" y="5232400"/>
          <p14:tracePt t="458530" x="6477000" y="5232400"/>
          <p14:tracePt t="458547" x="6451600" y="5226050"/>
          <p14:tracePt t="458563" x="6413500" y="5207000"/>
          <p14:tracePt t="458580" x="6381750" y="5200650"/>
          <p14:tracePt t="458597" x="6343650" y="5181600"/>
          <p14:tracePt t="458614" x="6311900" y="5156200"/>
          <p14:tracePt t="458631" x="6267450" y="5118100"/>
          <p14:tracePt t="458647" x="6216650" y="5080000"/>
          <p14:tracePt t="458663" x="6178550" y="5029200"/>
          <p14:tracePt t="458680" x="6153150" y="4984750"/>
          <p14:tracePt t="458697" x="6153150" y="4959350"/>
          <p14:tracePt t="458714" x="6140450" y="4933950"/>
          <p14:tracePt t="458730" x="6140450" y="4927600"/>
          <p14:tracePt t="458788" x="6140450" y="4921250"/>
          <p14:tracePt t="458803" x="6153150" y="4921250"/>
          <p14:tracePt t="458827" x="6159500" y="4921250"/>
          <p14:tracePt t="458836" x="6165850" y="4921250"/>
          <p14:tracePt t="458847" x="6172200" y="4927600"/>
          <p14:tracePt t="458864" x="6178550" y="4940300"/>
          <p14:tracePt t="458892" x="6184900" y="4946650"/>
          <p14:tracePt t="458932" x="6184900" y="4959350"/>
          <p14:tracePt t="458939" x="6184900" y="4965700"/>
          <p14:tracePt t="458947" x="6184900" y="4978400"/>
          <p14:tracePt t="458964" x="6184900" y="5010150"/>
          <p14:tracePt t="458980" x="6184900" y="5054600"/>
          <p14:tracePt t="458997" x="6184900" y="5086350"/>
          <p14:tracePt t="459013" x="6184900" y="5099050"/>
          <p14:tracePt t="459030" x="6184900" y="5124450"/>
          <p14:tracePt t="459047" x="6197600" y="5143500"/>
          <p14:tracePt t="459172" x="6197600" y="5137150"/>
          <p14:tracePt t="459187" x="6197600" y="5130800"/>
          <p14:tracePt t="459204" x="6197600" y="5124450"/>
          <p14:tracePt t="459220" x="6197600" y="5111750"/>
          <p14:tracePt t="459243" x="6197600" y="5099050"/>
          <p14:tracePt t="459259" x="6197600" y="5092700"/>
          <p14:tracePt t="459436" x="6197600" y="5086350"/>
          <p14:tracePt t="459460" x="6203950" y="5060950"/>
          <p14:tracePt t="460300" x="6203950" y="5067300"/>
          <p14:tracePt t="460508" x="6203950" y="5086350"/>
          <p14:tracePt t="460516" x="6203950" y="5092700"/>
          <p14:tracePt t="460532" x="6203950" y="5099050"/>
          <p14:tracePt t="460547" x="6203950" y="5105400"/>
          <p14:tracePt t="460564" x="6223000" y="5168900"/>
          <p14:tracePt t="460581" x="6229350" y="5219700"/>
          <p14:tracePt t="460598" x="6242050" y="5270500"/>
          <p14:tracePt t="460614" x="6248400" y="5327650"/>
          <p14:tracePt t="460631" x="6273800" y="5403850"/>
          <p14:tracePt t="460647" x="6273800" y="5473700"/>
          <p14:tracePt t="460664" x="6273800" y="5530850"/>
          <p14:tracePt t="460681" x="6273800" y="5562600"/>
          <p14:tracePt t="460697" x="6273800" y="5588000"/>
          <p14:tracePt t="460714" x="6273800" y="5600700"/>
          <p14:tracePt t="460731" x="6273800" y="5632450"/>
          <p14:tracePt t="460747" x="6273800" y="5645150"/>
          <p14:tracePt t="460764" x="6267450" y="5676900"/>
          <p14:tracePt t="460781" x="6261100" y="5689600"/>
          <p14:tracePt t="460797" x="6261100" y="5708650"/>
          <p14:tracePt t="460814" x="6254750" y="5734050"/>
          <p14:tracePt t="460831" x="6254750" y="5759450"/>
          <p14:tracePt t="460847" x="6229350" y="5803900"/>
          <p14:tracePt t="460864" x="6210300" y="5854700"/>
          <p14:tracePt t="460881" x="6184900" y="5905500"/>
          <p14:tracePt t="460897" x="6172200" y="5949950"/>
          <p14:tracePt t="460914" x="6140450" y="6019800"/>
          <p14:tracePt t="460931" x="6121400" y="6102350"/>
          <p14:tracePt t="460947" x="6089650" y="6210300"/>
          <p14:tracePt t="460964" x="6051550" y="6381750"/>
          <p14:tracePt t="460981" x="6007100" y="6496050"/>
          <p14:tracePt t="460997" x="5975350" y="6604000"/>
          <p14:tracePt t="461014" x="5949950" y="6692900"/>
          <p14:tracePt t="461031" x="5943600" y="6756400"/>
          <p14:tracePt t="461047" x="5924550" y="6826250"/>
          <p14:tracePt t="461064" x="5924550" y="6851650"/>
          <p14:tracePt t="461081" x="5911850" y="6851650"/>
          <p14:tracePt t="461108" x="5905500" y="6851650"/>
          <p14:tracePt t="461132" x="5892800" y="6851650"/>
          <p14:tracePt t="461140" x="5886450" y="6851650"/>
          <p14:tracePt t="461148" x="5848350" y="6851650"/>
          <p14:tracePt t="461164" x="5708650" y="6851650"/>
          <p14:tracePt t="461181" x="5359400" y="6851650"/>
          <p14:tracePt t="461197" x="4654550" y="6851650"/>
          <p14:tracePt t="461214" x="3816350" y="6794500"/>
          <p14:tracePt t="461231" x="3397250" y="6794500"/>
          <p14:tracePt t="461247" x="3041650" y="6724650"/>
          <p14:tracePt t="461264" x="2768600" y="6578600"/>
          <p14:tracePt t="461281" x="2609850" y="6445250"/>
          <p14:tracePt t="461297" x="2508250" y="6388100"/>
          <p14:tracePt t="461314" x="2482850" y="6330950"/>
          <p14:tracePt t="461331" x="2463800" y="6324600"/>
          <p14:tracePt t="461348" x="2457450" y="6280150"/>
          <p14:tracePt t="461364" x="2444750" y="6261100"/>
          <p14:tracePt t="461381" x="2406650" y="6261100"/>
          <p14:tracePt t="461397" x="2355850" y="6261100"/>
          <p14:tracePt t="461414" x="2330450" y="6261100"/>
          <p14:tracePt t="461444" x="2324100" y="6254750"/>
          <p14:tracePt t="461452" x="2324100" y="6248400"/>
          <p14:tracePt t="461464" x="2324100" y="6229350"/>
          <p14:tracePt t="461481" x="2311400" y="6184900"/>
          <p14:tracePt t="461497" x="2279650" y="6089650"/>
          <p14:tracePt t="461514" x="2266950" y="5975350"/>
          <p14:tracePt t="461531" x="2241550" y="5848350"/>
          <p14:tracePt t="461548" x="2222500" y="5734050"/>
          <p14:tracePt t="461548" x="2222500" y="5664200"/>
          <p14:tracePt t="461564" x="2209800" y="5568950"/>
          <p14:tracePt t="461581" x="2209800" y="5467350"/>
          <p14:tracePt t="461598" x="2209800" y="5359400"/>
          <p14:tracePt t="461614" x="2260600" y="5238750"/>
          <p14:tracePt t="461631" x="2362200" y="5130800"/>
          <p14:tracePt t="461647" x="2514600" y="5035550"/>
          <p14:tracePt t="461664" x="2755900" y="4908550"/>
          <p14:tracePt t="461681" x="3022600" y="4838700"/>
          <p14:tracePt t="461698" x="3232150" y="4787900"/>
          <p14:tracePt t="461714" x="3390900" y="4787900"/>
          <p14:tracePt t="461731" x="3460750" y="4787900"/>
          <p14:tracePt t="461748" x="3562350" y="4832350"/>
          <p14:tracePt t="461764" x="3714750" y="4940300"/>
          <p14:tracePt t="461781" x="3848100" y="4991100"/>
          <p14:tracePt t="461798" x="4000500" y="5048250"/>
          <p14:tracePt t="461815" x="4133850" y="5086350"/>
          <p14:tracePt t="461831" x="4235450" y="5099050"/>
          <p14:tracePt t="461847" x="4330700" y="5099050"/>
          <p14:tracePt t="461864" x="4362450" y="5099050"/>
          <p14:tracePt t="461881" x="4368800" y="5099050"/>
          <p14:tracePt t="461898" x="4375150" y="5099050"/>
          <p14:tracePt t="461914" x="4387850" y="5099050"/>
          <p14:tracePt t="461931" x="4394200" y="5099050"/>
          <p14:tracePt t="461956" x="4400550" y="5092700"/>
          <p14:tracePt t="462004" x="4406900" y="5080000"/>
          <p14:tracePt t="462020" x="4406900" y="5073650"/>
          <p14:tracePt t="462031" x="4406900" y="5067300"/>
          <p14:tracePt t="462048" x="4406900" y="5060950"/>
          <p14:tracePt t="462064" x="4400550" y="5054600"/>
          <p14:tracePt t="462148" x="4394200" y="5048250"/>
          <p14:tracePt t="462205" x="4394200" y="5054600"/>
          <p14:tracePt t="462212" x="4394200" y="5060950"/>
          <p14:tracePt t="462231" x="4394200" y="5086350"/>
          <p14:tracePt t="462248" x="4394200" y="5105400"/>
          <p14:tracePt t="462264" x="4394200" y="5143500"/>
          <p14:tracePt t="462281" x="4413250" y="5187950"/>
          <p14:tracePt t="462298" x="4451350" y="5245100"/>
          <p14:tracePt t="462314" x="4502150" y="5302250"/>
          <p14:tracePt t="462331" x="4527550" y="5340350"/>
          <p14:tracePt t="462348" x="4540250" y="5346700"/>
          <p14:tracePt t="462349" x="4546600" y="5353050"/>
          <p14:tracePt t="462364" x="4559300" y="5359400"/>
          <p14:tracePt t="462596" x="4559300" y="5372100"/>
          <p14:tracePt t="462604" x="4552950" y="5403850"/>
          <p14:tracePt t="462614" x="4533900" y="5422900"/>
          <p14:tracePt t="462631" x="4483100" y="5511800"/>
          <p14:tracePt t="462648" x="4425950" y="5613400"/>
          <p14:tracePt t="462664" x="4330700" y="5784850"/>
          <p14:tracePt t="462681" x="4178300" y="5975350"/>
          <p14:tracePt t="462698" x="4000500" y="6172200"/>
          <p14:tracePt t="462714" x="3848100" y="6350000"/>
          <p14:tracePt t="462731" x="3689350" y="6477000"/>
          <p14:tracePt t="462748" x="3549650" y="6565900"/>
          <p14:tracePt t="462764" x="3359150" y="6629400"/>
          <p14:tracePt t="462781" x="3295650" y="6629400"/>
          <p14:tracePt t="462798" x="3238500" y="6604000"/>
          <p14:tracePt t="462814" x="3143250" y="6527800"/>
          <p14:tracePt t="462831" x="3016250" y="6394450"/>
          <p14:tracePt t="462848" x="2914650" y="6286500"/>
          <p14:tracePt t="462864" x="2844800" y="6178550"/>
          <p14:tracePt t="462881" x="2794000" y="6115050"/>
          <p14:tracePt t="462898" x="2730500" y="6032500"/>
          <p14:tracePt t="462914" x="2647950" y="5924550"/>
          <p14:tracePt t="462931" x="2597150" y="5854700"/>
          <p14:tracePt t="462948" x="2533650" y="5778500"/>
          <p14:tracePt t="462964" x="2413000" y="5689600"/>
          <p14:tracePt t="462981" x="2349500" y="5638800"/>
          <p14:tracePt t="462998" x="2292350" y="5613400"/>
          <p14:tracePt t="463014" x="2266950" y="5600700"/>
          <p14:tracePt t="463031" x="2247900" y="5600700"/>
          <p14:tracePt t="463048" x="2235200" y="5600700"/>
          <p14:tracePt t="463065" x="2203450" y="5600700"/>
          <p14:tracePt t="463081" x="2190750" y="5594350"/>
          <p14:tracePt t="463098" x="2146300" y="5575300"/>
          <p14:tracePt t="463114" x="2101850" y="5556250"/>
          <p14:tracePt t="463131" x="2051050" y="5549900"/>
          <p14:tracePt t="463148" x="2019300" y="5530850"/>
          <p14:tracePt t="463164" x="1962150" y="5505450"/>
          <p14:tracePt t="463181" x="1917700" y="5467350"/>
          <p14:tracePt t="463198" x="1892300" y="5435600"/>
          <p14:tracePt t="463214" x="1885950" y="5403850"/>
          <p14:tracePt t="463231" x="1879600" y="5334000"/>
          <p14:tracePt t="463248" x="1879600" y="5257800"/>
          <p14:tracePt t="463264" x="1879600" y="5194300"/>
          <p14:tracePt t="463281" x="1879600" y="5143500"/>
          <p14:tracePt t="463298" x="1879600" y="5111750"/>
          <p14:tracePt t="463314" x="1879600" y="5105400"/>
          <p14:tracePt t="463444" x="1879600" y="5111750"/>
          <p14:tracePt t="463460" x="1879600" y="5124450"/>
          <p14:tracePt t="463468" x="1885950" y="5137150"/>
          <p14:tracePt t="463484" x="1885950" y="5143500"/>
          <p14:tracePt t="463509" x="1898650" y="5162550"/>
          <p14:tracePt t="463549" x="1911350" y="5168900"/>
          <p14:tracePt t="463572" x="1924050" y="5168900"/>
          <p14:tracePt t="463581" x="1930400" y="5168900"/>
          <p14:tracePt t="463588" x="1936750" y="5168900"/>
          <p14:tracePt t="463598" x="1943100" y="5168900"/>
          <p14:tracePt t="463614" x="2006600" y="5168900"/>
          <p14:tracePt t="463631" x="2159000" y="5168900"/>
          <p14:tracePt t="463648" x="2438400" y="5168900"/>
          <p14:tracePt t="463664" x="2781300" y="5168900"/>
          <p14:tracePt t="463681" x="3143250" y="5168900"/>
          <p14:tracePt t="463698" x="3619500" y="5143500"/>
          <p14:tracePt t="463715" x="4140200" y="5016500"/>
          <p14:tracePt t="463731" x="4578350" y="4883150"/>
          <p14:tracePt t="463748" x="4857750" y="4838700"/>
          <p14:tracePt t="463765" x="5054600" y="4800600"/>
          <p14:tracePt t="463781" x="5149850" y="4800600"/>
          <p14:tracePt t="463798" x="5238750" y="4800600"/>
          <p14:tracePt t="463814" x="5365750" y="4806950"/>
          <p14:tracePt t="463831" x="5473700" y="4806950"/>
          <p14:tracePt t="463848" x="5549900" y="4806950"/>
          <p14:tracePt t="463865" x="5562600" y="4813300"/>
          <p14:tracePt t="463901" x="5568950" y="4813300"/>
          <p14:tracePt t="463917" x="5588000" y="4813300"/>
          <p14:tracePt t="463933" x="5607050" y="4832350"/>
          <p14:tracePt t="463940" x="5613400" y="4851400"/>
          <p14:tracePt t="463948" x="5613400" y="4857750"/>
          <p14:tracePt t="463965" x="5626100" y="4902200"/>
          <p14:tracePt t="463981" x="5626100" y="4972050"/>
          <p14:tracePt t="463998" x="5645150" y="5022850"/>
          <p14:tracePt t="464015" x="5645150" y="5073650"/>
          <p14:tracePt t="464031" x="5651500" y="5111750"/>
          <p14:tracePt t="464048" x="5651500" y="5124450"/>
          <p14:tracePt t="464065" x="5651500" y="5130800"/>
          <p14:tracePt t="464133" x="5651500" y="5149850"/>
          <p14:tracePt t="464141" x="5651500" y="5156200"/>
          <p14:tracePt t="464157" x="5651500" y="5162550"/>
          <p14:tracePt t="464165" x="5651500" y="5168900"/>
          <p14:tracePt t="464181" x="5651500" y="5194300"/>
          <p14:tracePt t="464198" x="5651500" y="5200650"/>
          <p14:tracePt t="464253" x="5645150" y="5200650"/>
          <p14:tracePt t="464261" x="5632450" y="5200650"/>
          <p14:tracePt t="464269" x="5619750" y="5200650"/>
          <p14:tracePt t="464281" x="5613400" y="5194300"/>
          <p14:tracePt t="464298" x="5588000" y="5181600"/>
          <p14:tracePt t="464315" x="5581650" y="5181600"/>
          <p14:tracePt t="464525" x="5575300" y="5175250"/>
          <p14:tracePt t="464533" x="5562600" y="5168900"/>
          <p14:tracePt t="464548" x="5562600" y="5162550"/>
          <p14:tracePt t="464565" x="5562600" y="5130800"/>
          <p14:tracePt t="464581" x="5562600" y="5105400"/>
          <p14:tracePt t="464598" x="5562600" y="5073650"/>
          <p14:tracePt t="464615" x="5562600" y="5041900"/>
          <p14:tracePt t="464631" x="5568950" y="5010150"/>
          <p14:tracePt t="464648" x="5568950" y="5003800"/>
          <p14:tracePt t="464665" x="5568950" y="4991100"/>
          <p14:tracePt t="464757" x="5568950" y="4997450"/>
          <p14:tracePt t="464773" x="5568950" y="5003800"/>
          <p14:tracePt t="464781" x="5568950" y="5010150"/>
          <p14:tracePt t="464797" x="5568950" y="5022850"/>
          <p14:tracePt t="464805" x="5568950" y="5035550"/>
          <p14:tracePt t="464821" x="5568950" y="5041900"/>
          <p14:tracePt t="464832" x="5575300" y="5054600"/>
          <p14:tracePt t="464848" x="5575300" y="5060950"/>
          <p14:tracePt t="464865" x="5581650" y="5080000"/>
          <p14:tracePt t="464882" x="5581650" y="5086350"/>
          <p14:tracePt t="464898" x="5594350" y="5111750"/>
          <p14:tracePt t="464915" x="5607050" y="5130800"/>
          <p14:tracePt t="464932" x="5607050" y="5143500"/>
          <p14:tracePt t="464948" x="5607050" y="5162550"/>
          <p14:tracePt t="464949" x="5607050" y="5168900"/>
          <p14:tracePt t="464965" x="5607050" y="5187950"/>
          <p14:tracePt t="464982" x="5607050" y="5194300"/>
          <p14:tracePt t="464998" x="5607050" y="5219700"/>
          <p14:tracePt t="465015" x="5607050" y="5226050"/>
          <p14:tracePt t="465032" x="5607050" y="5232400"/>
          <p14:tracePt t="465048" x="5607050" y="5257800"/>
          <p14:tracePt t="465065" x="5607050" y="5264150"/>
          <p14:tracePt t="465082" x="5607050" y="5295900"/>
          <p14:tracePt t="465098" x="5607050" y="5321300"/>
          <p14:tracePt t="465115" x="5607050" y="5353050"/>
          <p14:tracePt t="465132" x="5607050" y="5359400"/>
          <p14:tracePt t="465148" x="5607050" y="5384800"/>
          <p14:tracePt t="465189" x="5600700" y="5391150"/>
          <p14:tracePt t="465197" x="5594350" y="5397500"/>
          <p14:tracePt t="465205" x="5588000" y="5397500"/>
          <p14:tracePt t="465214" x="5575300" y="5397500"/>
          <p14:tracePt t="465232" x="5562600" y="5397500"/>
          <p14:tracePt t="465248" x="5524500" y="5397500"/>
          <p14:tracePt t="465265" x="5505450" y="5397500"/>
          <p14:tracePt t="465282" x="5480050" y="5378450"/>
          <p14:tracePt t="465298" x="5467350" y="5365750"/>
          <p14:tracePt t="465315" x="5441950" y="5340350"/>
          <p14:tracePt t="465332" x="5435600" y="5334000"/>
          <p14:tracePt t="465348" x="5416550" y="5302250"/>
          <p14:tracePt t="465349" x="5410200" y="5295900"/>
          <p14:tracePt t="465373" x="5410200" y="5276850"/>
          <p14:tracePt t="465382" x="5403850" y="5270500"/>
          <p14:tracePt t="465413" x="5397500" y="5264150"/>
          <p14:tracePt t="465573" x="5384800" y="5257800"/>
          <p14:tracePt t="465581" x="5378450" y="5251450"/>
          <p14:tracePt t="465599" x="5365750" y="5232400"/>
          <p14:tracePt t="465615" x="5334000" y="5219700"/>
          <p14:tracePt t="465632" x="5264150" y="5187950"/>
          <p14:tracePt t="465648" x="5181600" y="5175250"/>
          <p14:tracePt t="465665" x="5054600" y="5162550"/>
          <p14:tracePt t="465682" x="4908550" y="5156200"/>
          <p14:tracePt t="465699" x="4794250" y="5130800"/>
          <p14:tracePt t="465715" x="4730750" y="5130800"/>
          <p14:tracePt t="465732" x="4699000" y="5130800"/>
          <p14:tracePt t="465749" x="4660900" y="5130800"/>
          <p14:tracePt t="465749" x="4654550" y="5130800"/>
          <p14:tracePt t="465765" x="4648200" y="5130800"/>
          <p14:tracePt t="465789" x="4641850" y="5130800"/>
          <p14:tracePt t="465798" x="4622800" y="5130800"/>
          <p14:tracePt t="465815" x="4610100" y="5118100"/>
          <p14:tracePt t="465832" x="4597400" y="5111750"/>
          <p14:tracePt t="465849" x="4584700" y="5105400"/>
          <p14:tracePt t="465869" x="4565650" y="5086350"/>
          <p14:tracePt t="466029" x="4565650" y="5092700"/>
          <p14:tracePt t="466037" x="4565650" y="5118100"/>
          <p14:tracePt t="466053" x="4572000" y="5124450"/>
          <p14:tracePt t="466065" x="4572000" y="5137150"/>
          <p14:tracePt t="466082" x="4572000" y="5149850"/>
          <p14:tracePt t="466099" x="4572000" y="5175250"/>
          <p14:tracePt t="466115" x="4572000" y="5187950"/>
          <p14:tracePt t="466132" x="4572000" y="5207000"/>
          <p14:tracePt t="466149" x="4572000" y="5226050"/>
          <p14:tracePt t="466165" x="4572000" y="5251450"/>
          <p14:tracePt t="466182" x="4572000" y="5264150"/>
          <p14:tracePt t="466205" x="4572000" y="5270500"/>
          <p14:tracePt t="466221" x="4565650" y="5283200"/>
          <p14:tracePt t="466237" x="4559300" y="5289550"/>
          <p14:tracePt t="466374" x="4578350" y="5283200"/>
          <p14:tracePt t="466381" x="4584700" y="5276850"/>
          <p14:tracePt t="466399" x="4622800" y="5245100"/>
          <p14:tracePt t="466415" x="4667250" y="5213350"/>
          <p14:tracePt t="466432" x="4711700" y="5207000"/>
          <p14:tracePt t="466449" x="4756150" y="5187950"/>
          <p14:tracePt t="466465" x="4787900" y="5187950"/>
          <p14:tracePt t="466482" x="4800600" y="5187950"/>
          <p14:tracePt t="466499" x="4832350" y="5187950"/>
          <p14:tracePt t="466515" x="4857750" y="5187950"/>
          <p14:tracePt t="466532" x="4870450" y="5187950"/>
          <p14:tracePt t="466549" x="4895850" y="5187950"/>
          <p14:tracePt t="466549" x="4902200" y="5187950"/>
          <p14:tracePt t="466565" x="4914900" y="5187950"/>
          <p14:tracePt t="466582" x="4933950" y="5187950"/>
          <p14:tracePt t="466599" x="4959350" y="5194300"/>
          <p14:tracePt t="466765" x="4953000" y="5194300"/>
          <p14:tracePt t="466773" x="4927600" y="5194300"/>
          <p14:tracePt t="466782" x="4889500" y="5194300"/>
          <p14:tracePt t="466799" x="4787900" y="5194300"/>
          <p14:tracePt t="466815" x="4673600" y="5207000"/>
          <p14:tracePt t="466832" x="4584700" y="5207000"/>
          <p14:tracePt t="466849" x="4540250" y="5207000"/>
          <p14:tracePt t="466865" x="4533900" y="5207000"/>
          <p14:tracePt t="466882" x="4527550" y="5207000"/>
          <p14:tracePt t="466899" x="4508500" y="5207000"/>
          <p14:tracePt t="467077" x="4527550" y="5207000"/>
          <p14:tracePt t="467093" x="4533900" y="5207000"/>
          <p14:tracePt t="467109" x="4540250" y="5207000"/>
          <p14:tracePt t="467118" x="4546600" y="5207000"/>
          <p14:tracePt t="467132" x="4565650" y="5207000"/>
          <p14:tracePt t="467149" x="4578350" y="5207000"/>
          <p14:tracePt t="467165" x="4603750" y="5207000"/>
          <p14:tracePt t="467182" x="4648200" y="5207000"/>
          <p14:tracePt t="467199" x="4673600" y="5181600"/>
          <p14:tracePt t="467216" x="4699000" y="5175250"/>
          <p14:tracePt t="467232" x="4730750" y="5168900"/>
          <p14:tracePt t="467249" x="4743450" y="5168900"/>
          <p14:tracePt t="467265" x="4775200" y="5168900"/>
          <p14:tracePt t="467282" x="4787900" y="5168900"/>
          <p14:tracePt t="467299" x="4826000" y="5168900"/>
          <p14:tracePt t="467315" x="4857750" y="5149850"/>
          <p14:tracePt t="467332" x="4870450" y="5149850"/>
          <p14:tracePt t="467349" x="4895850" y="5137150"/>
          <p14:tracePt t="467365" x="4959350" y="5130800"/>
          <p14:tracePt t="467382" x="4991100" y="5130800"/>
          <p14:tracePt t="467399" x="5029200" y="5124450"/>
          <p14:tracePt t="467416" x="5041900" y="5124450"/>
          <p14:tracePt t="467432" x="5073650" y="5124450"/>
          <p14:tracePt t="467449" x="5099050" y="5105400"/>
          <p14:tracePt t="467466" x="5111750" y="5099050"/>
          <p14:tracePt t="467494" x="5118100" y="5099050"/>
          <p14:tracePt t="467509" x="5137150" y="5086350"/>
          <p14:tracePt t="467526" x="5143500" y="5086350"/>
          <p14:tracePt t="467549" x="5149850" y="5086350"/>
          <p14:tracePt t="467581" x="5162550" y="5086350"/>
          <p14:tracePt t="467630" x="5175250" y="5086350"/>
          <p14:tracePt t="467678" x="5181600" y="5086350"/>
          <p14:tracePt t="469566" x="5187950" y="5060950"/>
          <p14:tracePt t="469574" x="5187950" y="5054600"/>
          <p14:tracePt t="469583" x="5187950" y="5048250"/>
          <p14:tracePt t="469599" x="5187950" y="5003800"/>
          <p14:tracePt t="469616" x="5168900" y="4978400"/>
          <p14:tracePt t="469633" x="5156200" y="4933950"/>
          <p14:tracePt t="469649" x="5130800" y="4908550"/>
          <p14:tracePt t="469666" x="5111750" y="4876800"/>
          <p14:tracePt t="469683" x="5086350" y="4838700"/>
          <p14:tracePt t="469699" x="5080000" y="4806950"/>
          <p14:tracePt t="469716" x="5080000" y="4762500"/>
          <p14:tracePt t="469733" x="5060950" y="4730750"/>
          <p14:tracePt t="469749" x="5054600" y="4705350"/>
          <p14:tracePt t="469750" x="5054600" y="4686300"/>
          <p14:tracePt t="469766" x="5054600" y="4673600"/>
          <p14:tracePt t="469783" x="5054600" y="4667250"/>
          <p14:tracePt t="469799" x="5048250" y="4660900"/>
          <p14:tracePt t="469816" x="5048250" y="4654550"/>
          <p14:tracePt t="469854" x="5048250" y="4641850"/>
          <p14:tracePt t="469862" x="5041900" y="4635500"/>
          <p14:tracePt t="470054" x="5041900" y="4648200"/>
          <p14:tracePt t="470062" x="5041900" y="4654550"/>
          <p14:tracePt t="470070" x="5041900" y="4667250"/>
          <p14:tracePt t="470083" x="5041900" y="4673600"/>
          <p14:tracePt t="470100" x="5041900" y="4692650"/>
          <p14:tracePt t="470116" x="5041900" y="4711700"/>
          <p14:tracePt t="471318" x="5041900" y="4724400"/>
          <p14:tracePt t="471326" x="5041900" y="4730750"/>
          <p14:tracePt t="471583" x="5041900" y="4756150"/>
          <p14:tracePt t="471590" x="5067300" y="4794250"/>
          <p14:tracePt t="471600" x="5124450" y="4845050"/>
          <p14:tracePt t="471616" x="5276850" y="4908550"/>
          <p14:tracePt t="471633" x="5327650" y="4927600"/>
          <p14:tracePt t="471678" x="5334000" y="4933950"/>
          <p14:tracePt t="471710" x="5334000" y="4959350"/>
          <p14:tracePt t="471718" x="5334000" y="4965700"/>
          <p14:tracePt t="471726" x="5314950" y="4991100"/>
          <p14:tracePt t="471734" x="5308600" y="5010150"/>
          <p14:tracePt t="471750" x="5308600" y="5016500"/>
          <p14:tracePt t="471767" x="5295900" y="5041900"/>
          <p14:tracePt t="471791" x="5295900" y="5048250"/>
          <p14:tracePt t="471807" x="5295900" y="5054600"/>
          <p14:tracePt t="471823" x="5295900" y="5060950"/>
          <p14:tracePt t="471839" x="5295900" y="5086350"/>
          <p14:tracePt t="471850" x="5295900" y="5099050"/>
          <p14:tracePt t="471867" x="5295900" y="5105400"/>
          <p14:tracePt t="471883" x="5295900" y="5118100"/>
          <p14:tracePt t="471900" x="5302250" y="5137150"/>
          <p14:tracePt t="471943" x="5308600" y="5137150"/>
          <p14:tracePt t="471959" x="5314950" y="5137150"/>
          <p14:tracePt t="471967" x="5321300" y="5137150"/>
          <p14:tracePt t="471982" x="5334000" y="5130800"/>
          <p14:tracePt t="472006" x="5340350" y="5130800"/>
          <p14:tracePt t="472071" x="5346700" y="5124450"/>
          <p14:tracePt t="472127" x="5346700" y="5137150"/>
          <p14:tracePt t="472135" x="5346700" y="5143500"/>
          <p14:tracePt t="472150" x="5346700" y="5181600"/>
          <p14:tracePt t="472167" x="5334000" y="5219700"/>
          <p14:tracePt t="472183" x="5327650" y="5264150"/>
          <p14:tracePt t="472200" x="5308600" y="5321300"/>
          <p14:tracePt t="472217" x="5308600" y="5397500"/>
          <p14:tracePt t="472233" x="5308600" y="5486400"/>
          <p14:tracePt t="472250" x="5308600" y="5568950"/>
          <p14:tracePt t="472267" x="5308600" y="5657850"/>
          <p14:tracePt t="472283" x="5340350" y="5791200"/>
          <p14:tracePt t="472300" x="5391150" y="5937250"/>
          <p14:tracePt t="472317" x="5422900" y="6089650"/>
          <p14:tracePt t="472333" x="5461000" y="6203950"/>
          <p14:tracePt t="472350" x="5505450" y="6305550"/>
          <p14:tracePt t="472351" x="5537200" y="6350000"/>
          <p14:tracePt t="472367" x="5556250" y="6407150"/>
          <p14:tracePt t="472383" x="5568950" y="6451600"/>
          <p14:tracePt t="472400" x="5588000" y="6470650"/>
          <p14:tracePt t="472535" x="5581650" y="6477000"/>
          <p14:tracePt t="472695" x="5575300" y="6477000"/>
          <p14:tracePt t="472775" x="5575300" y="6470650"/>
          <p14:tracePt t="472791" x="5575300" y="6464300"/>
          <p14:tracePt t="472823" x="5575300" y="6457950"/>
          <p14:tracePt t="473199" x="5575300" y="6445250"/>
          <p14:tracePt t="473207" x="5575300" y="6419850"/>
          <p14:tracePt t="473217" x="5575300" y="6407150"/>
          <p14:tracePt t="473234" x="5638800" y="6318250"/>
          <p14:tracePt t="473250" x="5848350" y="6178550"/>
          <p14:tracePt t="473267" x="6102350" y="6019800"/>
          <p14:tracePt t="473283" x="6324600" y="5899150"/>
          <p14:tracePt t="473300" x="6464300" y="5822950"/>
          <p14:tracePt t="473317" x="6534150" y="5778500"/>
          <p14:tracePt t="473334" x="6591300" y="5753100"/>
          <p14:tracePt t="473350" x="6642100" y="5715000"/>
          <p14:tracePt t="473351" x="6667500" y="5702300"/>
          <p14:tracePt t="473367" x="6711950" y="5676900"/>
          <p14:tracePt t="473384" x="6756400" y="5657850"/>
          <p14:tracePt t="473400" x="6819900" y="5619750"/>
          <p14:tracePt t="473417" x="6889750" y="5581650"/>
          <p14:tracePt t="473434" x="6972300" y="5537200"/>
          <p14:tracePt t="473450" x="7112000" y="5473700"/>
          <p14:tracePt t="473467" x="7245350" y="5397500"/>
          <p14:tracePt t="473484" x="7397750" y="5321300"/>
          <p14:tracePt t="473500" x="7537450" y="5245100"/>
          <p14:tracePt t="473517" x="7639050" y="5200650"/>
          <p14:tracePt t="473534" x="7696200" y="5181600"/>
          <p14:tracePt t="473550" x="7715250" y="5168900"/>
          <p14:tracePt t="473551" x="7721600" y="5168900"/>
          <p14:tracePt t="473599" x="7727950" y="5168900"/>
          <p14:tracePt t="473631" x="7734300" y="5168900"/>
          <p14:tracePt t="473639" x="7740650" y="5162550"/>
          <p14:tracePt t="473655" x="7766050" y="5149850"/>
          <p14:tracePt t="473679" x="7785100" y="5143500"/>
          <p14:tracePt t="473687" x="7791450" y="5137150"/>
          <p14:tracePt t="473700" x="7810500" y="5137150"/>
          <p14:tracePt t="473717" x="7823200" y="5118100"/>
          <p14:tracePt t="473734" x="7835900" y="5111750"/>
          <p14:tracePt t="473750" x="7854950" y="5111750"/>
          <p14:tracePt t="473751" x="7867650" y="5111750"/>
          <p14:tracePt t="473767" x="7893050" y="5111750"/>
          <p14:tracePt t="473784" x="7924800" y="5111750"/>
          <p14:tracePt t="473800" x="7956550" y="5111750"/>
          <p14:tracePt t="473818" x="7981950" y="5111750"/>
          <p14:tracePt t="473834" x="7994650" y="5111750"/>
          <p14:tracePt t="474007" x="8007350" y="5099050"/>
          <p14:tracePt t="474016" x="8007350" y="5080000"/>
          <p14:tracePt t="474034" x="8001000" y="5035550"/>
          <p14:tracePt t="474050" x="8001000" y="4965700"/>
          <p14:tracePt t="474067" x="7994650" y="4940300"/>
          <p14:tracePt t="474084" x="7988300" y="4902200"/>
          <p14:tracePt t="474100" x="7988300" y="4883150"/>
          <p14:tracePt t="474117" x="7988300" y="4876800"/>
          <p14:tracePt t="474134" x="7988300" y="4870450"/>
          <p14:tracePt t="474150" x="7975600" y="4857750"/>
          <p14:tracePt t="474271" x="7969250" y="4857750"/>
          <p14:tracePt t="474279" x="7962900" y="4851400"/>
          <p14:tracePt t="474295" x="7956550" y="4851400"/>
          <p14:tracePt t="474303" x="7950200" y="4845050"/>
          <p14:tracePt t="474317" x="7931150" y="4826000"/>
          <p14:tracePt t="474334" x="7905750" y="4819650"/>
          <p14:tracePt t="474351" x="7886700" y="4813300"/>
          <p14:tracePt t="474351" x="7874000" y="4813300"/>
          <p14:tracePt t="474367" x="7823200" y="4775200"/>
          <p14:tracePt t="474384" x="7766050" y="4743450"/>
          <p14:tracePt t="474400" x="7740650" y="4724400"/>
          <p14:tracePt t="474417" x="7689850" y="4699000"/>
          <p14:tracePt t="474434" x="7620000" y="4667250"/>
          <p14:tracePt t="474450" x="7556500" y="4641850"/>
          <p14:tracePt t="474467" x="7505700" y="4629150"/>
          <p14:tracePt t="474484" x="7448550" y="4629150"/>
          <p14:tracePt t="474501" x="7404100" y="4629150"/>
          <p14:tracePt t="474517" x="7359650" y="4629150"/>
          <p14:tracePt t="474534" x="7327900" y="4629150"/>
          <p14:tracePt t="474551" x="7289800" y="4641850"/>
          <p14:tracePt t="474551" x="7283450" y="4648200"/>
          <p14:tracePt t="474567" x="7239000" y="4673600"/>
          <p14:tracePt t="474584" x="7226300" y="4692650"/>
          <p14:tracePt t="474601" x="7207250" y="4705350"/>
          <p14:tracePt t="474617" x="7194550" y="4718050"/>
          <p14:tracePt t="474634" x="7169150" y="4737100"/>
          <p14:tracePt t="474651" x="7162800" y="4743450"/>
          <p14:tracePt t="474667" x="7137400" y="4762500"/>
          <p14:tracePt t="474684" x="7124700" y="4775200"/>
          <p14:tracePt t="474700" x="7099300" y="4800600"/>
          <p14:tracePt t="474717" x="7086600" y="4813300"/>
          <p14:tracePt t="474734" x="7080250" y="4832350"/>
          <p14:tracePt t="474751" x="7073900" y="4845050"/>
          <p14:tracePt t="474751" x="7054850" y="4857750"/>
          <p14:tracePt t="474767" x="7048500" y="4883150"/>
          <p14:tracePt t="474784" x="7035800" y="4908550"/>
          <p14:tracePt t="474801" x="7029450" y="4933950"/>
          <p14:tracePt t="474817" x="7010400" y="4959350"/>
          <p14:tracePt t="474834" x="7010400" y="4965700"/>
          <p14:tracePt t="474851" x="7010400" y="4991100"/>
          <p14:tracePt t="474867" x="7010400" y="5010150"/>
          <p14:tracePt t="474884" x="7004050" y="5029200"/>
          <p14:tracePt t="474901" x="7004050" y="5048250"/>
          <p14:tracePt t="474917" x="7004050" y="5080000"/>
          <p14:tracePt t="474934" x="7004050" y="5111750"/>
          <p14:tracePt t="474951" x="7004050" y="5156200"/>
          <p14:tracePt t="474951" x="7004050" y="5181600"/>
          <p14:tracePt t="474967" x="7010400" y="5219700"/>
          <p14:tracePt t="474984" x="7023100" y="5251450"/>
          <p14:tracePt t="475001" x="7048500" y="5289550"/>
          <p14:tracePt t="475017" x="7061200" y="5308600"/>
          <p14:tracePt t="475034" x="7080250" y="5314950"/>
          <p14:tracePt t="475051" x="7099300" y="5314950"/>
          <p14:tracePt t="475067" x="7137400" y="5314950"/>
          <p14:tracePt t="475084" x="7188200" y="5314950"/>
          <p14:tracePt t="475101" x="7232650" y="5314950"/>
          <p14:tracePt t="475117" x="7296150" y="5314950"/>
          <p14:tracePt t="475134" x="7366000" y="5308600"/>
          <p14:tracePt t="475151" x="7448550" y="5283200"/>
          <p14:tracePt t="475151" x="7480300" y="5283200"/>
          <p14:tracePt t="475167" x="7543800" y="5276850"/>
          <p14:tracePt t="475184" x="7588250" y="5264150"/>
          <p14:tracePt t="475201" x="7620000" y="5257800"/>
          <p14:tracePt t="475217" x="7651750" y="5238750"/>
          <p14:tracePt t="475234" x="7677150" y="5219700"/>
          <p14:tracePt t="475251" x="7702550" y="5194300"/>
          <p14:tracePt t="475267" x="7715250" y="5181600"/>
          <p14:tracePt t="475284" x="7727950" y="5156200"/>
          <p14:tracePt t="475301" x="7747000" y="5143500"/>
          <p14:tracePt t="475317" x="7759700" y="5105400"/>
          <p14:tracePt t="475334" x="7778750" y="5086350"/>
          <p14:tracePt t="475351" x="7785100" y="5067300"/>
          <p14:tracePt t="475367" x="7791450" y="5035550"/>
          <p14:tracePt t="475384" x="7791450" y="5029200"/>
          <p14:tracePt t="475401" x="7791450" y="5016500"/>
          <p14:tracePt t="475417" x="7791450" y="4997450"/>
          <p14:tracePt t="475434" x="7791450" y="4991100"/>
          <p14:tracePt t="475451" x="7791450" y="4978400"/>
          <p14:tracePt t="475467" x="7772400" y="4959350"/>
          <p14:tracePt t="475484" x="7766050" y="4953000"/>
          <p14:tracePt t="475501" x="7747000" y="4927600"/>
          <p14:tracePt t="475517" x="7721600" y="4908550"/>
          <p14:tracePt t="475534" x="7683500" y="4883150"/>
          <p14:tracePt t="475551" x="7632700" y="4857750"/>
          <p14:tracePt t="475551" x="7594600" y="4826000"/>
          <p14:tracePt t="475567" x="7550150" y="4819650"/>
          <p14:tracePt t="475584" x="7518400" y="4806950"/>
          <p14:tracePt t="475601" x="7499350" y="4806950"/>
          <p14:tracePt t="475617" x="7480300" y="4806950"/>
          <p14:tracePt t="475634" x="7461250" y="4806950"/>
          <p14:tracePt t="475651" x="7429500" y="4806950"/>
          <p14:tracePt t="475667" x="7366000" y="4826000"/>
          <p14:tracePt t="475684" x="7308850" y="4883150"/>
          <p14:tracePt t="475701" x="7258050" y="4933950"/>
          <p14:tracePt t="475717" x="7213600" y="4978400"/>
          <p14:tracePt t="475734" x="7194550" y="4997450"/>
          <p14:tracePt t="475751" x="7188200" y="5003800"/>
          <p14:tracePt t="475791" x="7169150" y="5022850"/>
          <p14:tracePt t="475799" x="7150100" y="5041900"/>
          <p14:tracePt t="475816" x="7150100" y="5067300"/>
          <p14:tracePt t="475823" x="7143750" y="5073650"/>
          <p14:tracePt t="476032" x="7143750" y="5086350"/>
          <p14:tracePt t="476040" x="7143750" y="5099050"/>
          <p14:tracePt t="476051" x="7143750" y="5118100"/>
          <p14:tracePt t="476068" x="7143750" y="5124450"/>
          <p14:tracePt t="476084" x="7143750" y="5156200"/>
          <p14:tracePt t="476101" x="7156450" y="5187950"/>
          <p14:tracePt t="476118" x="7162800" y="5219700"/>
          <p14:tracePt t="476134" x="7169150" y="5270500"/>
          <p14:tracePt t="476151" x="7188200" y="5314950"/>
          <p14:tracePt t="476168" x="7207250" y="5365750"/>
          <p14:tracePt t="476184" x="7245350" y="5410200"/>
          <p14:tracePt t="476201" x="7264400" y="5454650"/>
          <p14:tracePt t="476218" x="7289800" y="5492750"/>
          <p14:tracePt t="476234" x="7334250" y="5562600"/>
          <p14:tracePt t="476251" x="7346950" y="5588000"/>
          <p14:tracePt t="476268" x="7353300" y="5600700"/>
          <p14:tracePt t="476284" x="7372350" y="5632450"/>
          <p14:tracePt t="476301" x="7378700" y="5645150"/>
          <p14:tracePt t="476317" x="7378700" y="5689600"/>
          <p14:tracePt t="476334" x="7378700" y="5734050"/>
          <p14:tracePt t="476351" x="7366000" y="5778500"/>
          <p14:tracePt t="476352" x="7346950" y="5822950"/>
          <p14:tracePt t="476367" x="7289800" y="5924550"/>
          <p14:tracePt t="476384" x="7219950" y="6013450"/>
          <p14:tracePt t="476401" x="7131050" y="6140450"/>
          <p14:tracePt t="476418" x="7080250" y="6210300"/>
          <p14:tracePt t="476434" x="7067550" y="6254750"/>
          <p14:tracePt t="476451" x="7048500" y="6280150"/>
          <p14:tracePt t="476468" x="7048500" y="6286500"/>
          <p14:tracePt t="476484" x="7042150" y="6292850"/>
          <p14:tracePt t="476536" x="7035800" y="6299200"/>
          <p14:tracePt t="476544" x="7035800" y="6324600"/>
          <p14:tracePt t="476551" x="7023100" y="6343650"/>
          <p14:tracePt t="476568" x="7016750" y="6438900"/>
          <p14:tracePt t="476584" x="6985000" y="6483350"/>
          <p14:tracePt t="476601" x="6985000" y="6496050"/>
          <p14:tracePt t="476648" x="6978650" y="6502400"/>
          <p14:tracePt t="476672" x="6972300" y="6502400"/>
          <p14:tracePt t="476688" x="6965950" y="6502400"/>
          <p14:tracePt t="476704" x="6946900" y="6489700"/>
          <p14:tracePt t="476711" x="6940550" y="6483350"/>
          <p14:tracePt t="476736" x="6921500" y="6464300"/>
          <p14:tracePt t="476760" x="6915150" y="6457950"/>
          <p14:tracePt t="476768" x="6908800" y="6451600"/>
          <p14:tracePt t="476776" x="6902450" y="6432550"/>
          <p14:tracePt t="476792" x="6902450" y="6407150"/>
          <p14:tracePt t="476801" x="6902450" y="6400800"/>
          <p14:tracePt t="476818" x="6883400" y="6369050"/>
          <p14:tracePt t="476834" x="6883400" y="6356350"/>
          <p14:tracePt t="476851" x="6883400" y="6350000"/>
          <p14:tracePt t="476868" x="6883400" y="6337300"/>
          <p14:tracePt t="476884" x="6883400" y="6330950"/>
          <p14:tracePt t="477192" x="6883400" y="6318250"/>
          <p14:tracePt t="477288" x="6883400" y="6311900"/>
          <p14:tracePt t="477312" x="6883400" y="6299200"/>
          <p14:tracePt t="477320" x="6883400" y="6292850"/>
          <p14:tracePt t="477336" x="6883400" y="6280150"/>
          <p14:tracePt t="477344" x="6883400" y="6261100"/>
          <p14:tracePt t="477360" x="6883400" y="6248400"/>
          <p14:tracePt t="477368" x="6883400" y="6242050"/>
          <p14:tracePt t="477385" x="6883400" y="6235700"/>
          <p14:tracePt t="477401" x="6883400" y="6223000"/>
          <p14:tracePt t="477424" x="6883400" y="6210300"/>
          <p14:tracePt t="477464" x="6896100" y="6197600"/>
          <p14:tracePt t="477480" x="6896100" y="6178550"/>
          <p14:tracePt t="477496" x="6896100" y="6172200"/>
          <p14:tracePt t="477504" x="6896100" y="6159500"/>
          <p14:tracePt t="477518" x="6896100" y="6140450"/>
          <p14:tracePt t="477535" x="6896100" y="6134100"/>
          <p14:tracePt t="477551" x="6896100" y="6115050"/>
          <p14:tracePt t="477552" x="6889750" y="6108700"/>
          <p14:tracePt t="477568" x="6870700" y="6089650"/>
          <p14:tracePt t="477584" x="6845300" y="6076950"/>
          <p14:tracePt t="477601" x="6807200" y="6070600"/>
          <p14:tracePt t="477618" x="6788150" y="6051550"/>
          <p14:tracePt t="477635" x="6762750" y="6051550"/>
          <p14:tracePt t="477651" x="6756400" y="6045200"/>
          <p14:tracePt t="477668" x="6711950" y="6026150"/>
          <p14:tracePt t="477685" x="6692900" y="6007100"/>
          <p14:tracePt t="477701" x="6667500" y="5994400"/>
          <p14:tracePt t="477718" x="6661150" y="5994400"/>
          <p14:tracePt t="477735" x="6642100" y="5988050"/>
          <p14:tracePt t="477752" x="6635750" y="5988050"/>
          <p14:tracePt t="477792" x="6629400" y="5988050"/>
          <p14:tracePt t="477808" x="6623050" y="5988050"/>
          <p14:tracePt t="477840" x="6616700" y="5994400"/>
          <p14:tracePt t="478016" x="6604000" y="6000750"/>
          <p14:tracePt t="478336" x="6597650" y="6000750"/>
          <p14:tracePt t="478352" x="6591300" y="5994400"/>
          <p14:tracePt t="478384" x="6591300" y="5975350"/>
          <p14:tracePt t="478392" x="6584950" y="5969000"/>
          <p14:tracePt t="478424" x="6584950" y="5962650"/>
          <p14:tracePt t="478440" x="6584950" y="5956300"/>
          <p14:tracePt t="478456" x="6584950" y="5937250"/>
          <p14:tracePt t="478464" x="6578600" y="5930900"/>
          <p14:tracePt t="478496" x="6578600" y="5924550"/>
          <p14:tracePt t="478560" x="6578600" y="5918200"/>
          <p14:tracePt t="478584" x="6572250" y="5911850"/>
          <p14:tracePt t="478600" x="6559550" y="5905500"/>
          <p14:tracePt t="478640" x="6559550" y="58928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 smtClean="0">
                <a:latin typeface="+mn-lt"/>
              </a:rPr>
              <a:t>Orbital eccentricity</a:t>
            </a:r>
            <a:endParaRPr lang="en-CA" b="1" dirty="0">
              <a:latin typeface="+mn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2180492" y="2532185"/>
            <a:ext cx="4994031" cy="3247292"/>
          </a:xfrm>
          <a:prstGeom prst="ellipse">
            <a:avLst/>
          </a:prstGeom>
          <a:solidFill>
            <a:schemeClr val="accent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Oval 3"/>
          <p:cNvSpPr/>
          <p:nvPr/>
        </p:nvSpPr>
        <p:spPr>
          <a:xfrm>
            <a:off x="6066692" y="4032739"/>
            <a:ext cx="269631" cy="2461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Connector 5"/>
          <p:cNvCxnSpPr/>
          <p:nvPr/>
        </p:nvCxnSpPr>
        <p:spPr>
          <a:xfrm>
            <a:off x="2180492" y="4155831"/>
            <a:ext cx="49940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3" idx="4"/>
            <a:endCxn id="3" idx="0"/>
          </p:cNvCxnSpPr>
          <p:nvPr/>
        </p:nvCxnSpPr>
        <p:spPr>
          <a:xfrm flipV="1">
            <a:off x="4677508" y="2532185"/>
            <a:ext cx="0" cy="32472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5767754" y="2652345"/>
            <a:ext cx="105508" cy="1289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5486400" y="2625969"/>
            <a:ext cx="281354" cy="64477"/>
          </a:xfrm>
          <a:prstGeom prst="straightConnector1">
            <a:avLst/>
          </a:prstGeom>
          <a:ln w="539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21192" y="3694166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 smtClean="0"/>
              <a:t>a</a:t>
            </a:r>
            <a:endParaRPr lang="en-CA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4330938" y="3156074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 smtClean="0"/>
              <a:t>b</a:t>
            </a:r>
            <a:endParaRPr lang="en-CA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888767" y="3971165"/>
            <a:ext cx="140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X</a:t>
            </a:r>
            <a:endParaRPr lang="en-CA" dirty="0"/>
          </a:p>
        </p:txBody>
      </p:sp>
      <p:sp>
        <p:nvSpPr>
          <p:cNvPr id="17" name="TextBox 16"/>
          <p:cNvSpPr txBox="1"/>
          <p:nvPr/>
        </p:nvSpPr>
        <p:spPr>
          <a:xfrm>
            <a:off x="6066692" y="3509528"/>
            <a:ext cx="660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solidFill>
                  <a:srgbClr val="FF0000"/>
                </a:solidFill>
              </a:rPr>
              <a:t>Sun</a:t>
            </a:r>
            <a:endParaRPr lang="en-CA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08027" y="2328359"/>
            <a:ext cx="978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 smtClean="0"/>
              <a:t>Planet</a:t>
            </a:r>
            <a:endParaRPr lang="en-CA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7174523" y="3949841"/>
            <a:ext cx="1188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Perihelion</a:t>
            </a:r>
            <a:endParaRPr lang="en-CA" dirty="0"/>
          </a:p>
        </p:txBody>
      </p:sp>
      <p:sp>
        <p:nvSpPr>
          <p:cNvPr id="20" name="Rectangle 19"/>
          <p:cNvSpPr/>
          <p:nvPr/>
        </p:nvSpPr>
        <p:spPr>
          <a:xfrm>
            <a:off x="1073341" y="3939625"/>
            <a:ext cx="1026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/>
              <a:t>Aphelion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92530" y="1956913"/>
                <a:ext cx="1886735" cy="1091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1 − </m:t>
                          </m:r>
                          <m:f>
                            <m:fPr>
                              <m:ctrlP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CA" sz="2400" b="0" i="1" baseline="3000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2400" b="0" i="1" baseline="3000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CA" sz="2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530" y="1956913"/>
                <a:ext cx="1886735" cy="109119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1466844" y="5921778"/>
            <a:ext cx="6295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200" b="1" dirty="0" smtClean="0"/>
              <a:t>a</a:t>
            </a:r>
            <a:r>
              <a:rPr lang="en-CA" sz="2200" dirty="0" smtClean="0"/>
              <a:t>   is the semi-major axis, </a:t>
            </a:r>
          </a:p>
          <a:p>
            <a:r>
              <a:rPr lang="en-CA" sz="2200" b="1" dirty="0" smtClean="0"/>
              <a:t>b</a:t>
            </a:r>
            <a:r>
              <a:rPr lang="en-CA" sz="2200" dirty="0" smtClean="0"/>
              <a:t>   is the semi-minor axis</a:t>
            </a:r>
            <a:endParaRPr lang="en-CA" sz="2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140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467"/>
    </mc:Choice>
    <mc:Fallback>
      <p:transition spd="slow" advTm="189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9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  <p:extLst>
    <p:ext uri="{3A86A75C-4F4B-4683-9AE1-C65F6400EC91}">
      <p14:laserTraceLst xmlns:p14="http://schemas.microsoft.com/office/powerpoint/2010/main">
        <p14:tracePtLst>
          <p14:tracePt t="92" x="6559550" y="5880100"/>
          <p14:tracePt t="126" x="6553200" y="5873750"/>
          <p14:tracePt t="511" x="6553200" y="5854700"/>
          <p14:tracePt t="519" x="6553200" y="5848350"/>
          <p14:tracePt t="567" x="6559550" y="5835650"/>
          <p14:tracePt t="583" x="6565900" y="5822950"/>
          <p14:tracePt t="591" x="6572250" y="5816600"/>
          <p14:tracePt t="607" x="6578600" y="5810250"/>
          <p14:tracePt t="783" x="6584950" y="5803900"/>
          <p14:tracePt t="791" x="6591300" y="5803900"/>
          <p14:tracePt t="799" x="6597650" y="5803900"/>
          <p14:tracePt t="811" x="6616700" y="5803900"/>
          <p14:tracePt t="827" x="6642100" y="5854700"/>
          <p14:tracePt t="844" x="6654800" y="5899150"/>
          <p14:tracePt t="872" x="6661150" y="5905500"/>
          <p14:tracePt t="991" x="6724650" y="5880100"/>
          <p14:tracePt t="999" x="6800850" y="5797550"/>
          <p14:tracePt t="1011" x="6826250" y="5727700"/>
          <p14:tracePt t="1027" x="6838950" y="5600700"/>
          <p14:tracePt t="1044" x="6838950" y="5353050"/>
          <p14:tracePt t="1061" x="6838950" y="5048250"/>
          <p14:tracePt t="1077" x="6788150" y="4654550"/>
          <p14:tracePt t="1094" x="6711950" y="4286250"/>
          <p14:tracePt t="1111" x="6572250" y="3892550"/>
          <p14:tracePt t="1127" x="6369050" y="3479800"/>
          <p14:tracePt t="1144" x="6210300" y="3219450"/>
          <p14:tracePt t="1161" x="6051550" y="2965450"/>
          <p14:tracePt t="1177" x="5956300" y="2711450"/>
          <p14:tracePt t="1194" x="5848350" y="2489200"/>
          <p14:tracePt t="1211" x="5784850" y="2355850"/>
          <p14:tracePt t="1227" x="5727700" y="2228850"/>
          <p14:tracePt t="1244" x="5670550" y="2146300"/>
          <p14:tracePt t="1261" x="5657850" y="2127250"/>
          <p14:tracePt t="1278" x="5645150" y="2127250"/>
          <p14:tracePt t="1295" x="5568950" y="2152650"/>
          <p14:tracePt t="1311" x="5384800" y="2330450"/>
          <p14:tracePt t="1311" x="5359400" y="2425700"/>
          <p14:tracePt t="1328" x="5334000" y="2622550"/>
          <p14:tracePt t="1344" x="5695950" y="2908300"/>
          <p14:tracePt t="1361" x="6946900" y="3365500"/>
          <p14:tracePt t="1378" x="8286750" y="3778250"/>
          <p14:tracePt t="3428" x="8909050" y="3962400"/>
          <p14:tracePt t="3444" x="8737600" y="3740150"/>
          <p14:tracePt t="3461" x="8616950" y="3549650"/>
          <p14:tracePt t="3478" x="8540750" y="3378200"/>
          <p14:tracePt t="3494" x="8477250" y="3257550"/>
          <p14:tracePt t="3511" x="8426450" y="3111500"/>
          <p14:tracePt t="3512" x="8420100" y="3054350"/>
          <p14:tracePt t="3528" x="8382000" y="2952750"/>
          <p14:tracePt t="3545" x="8369300" y="2908300"/>
          <p14:tracePt t="3561" x="8337550" y="2870200"/>
          <p14:tracePt t="3578" x="8331200" y="2863850"/>
          <p14:tracePt t="3608" x="8324850" y="2857500"/>
          <p14:tracePt t="3616" x="8318500" y="2857500"/>
          <p14:tracePt t="3628" x="8312150" y="2857500"/>
          <p14:tracePt t="3645" x="8293100" y="2876550"/>
          <p14:tracePt t="3661" x="8293100" y="2946400"/>
          <p14:tracePt t="3678" x="8293100" y="3016250"/>
          <p14:tracePt t="3695" x="8337550" y="3073400"/>
          <p14:tracePt t="3711" x="8382000" y="3124200"/>
          <p14:tracePt t="3728" x="8388350" y="3149600"/>
          <p14:tracePt t="3872" x="8394700" y="3155950"/>
          <p14:tracePt t="3880" x="8426450" y="3155950"/>
          <p14:tracePt t="3895" x="8534400" y="3155950"/>
          <p14:tracePt t="3911" x="8775700" y="3155950"/>
          <p14:tracePt t="3912" x="8807450" y="3168650"/>
          <p14:tracePt t="3936" x="8801100" y="3194050"/>
          <p14:tracePt t="3945" x="8788400" y="3194050"/>
          <p14:tracePt t="3961" x="8629650" y="3194050"/>
          <p14:tracePt t="3978" x="8394700" y="3130550"/>
          <p14:tracePt t="3995" x="8070850" y="2984500"/>
          <p14:tracePt t="4011" x="7670800" y="2787650"/>
          <p14:tracePt t="4028" x="7080250" y="2413000"/>
          <p14:tracePt t="4045" x="6540500" y="2038350"/>
          <p14:tracePt t="4061" x="6019800" y="1727200"/>
          <p14:tracePt t="4078" x="5384800" y="1276350"/>
          <p14:tracePt t="4095" x="4768850" y="946150"/>
          <p14:tracePt t="4111" x="3994150" y="590550"/>
          <p14:tracePt t="4128" x="3067050" y="317500"/>
          <p14:tracePt t="4145" x="2635250" y="184150"/>
          <p14:tracePt t="4161" x="2406650" y="139700"/>
          <p14:tracePt t="4178" x="2273300" y="101600"/>
          <p14:tracePt t="4195" x="2165350" y="95250"/>
          <p14:tracePt t="4211" x="2051050" y="82550"/>
          <p14:tracePt t="4228" x="2000250" y="82550"/>
          <p14:tracePt t="4245" x="1949450" y="95250"/>
          <p14:tracePt t="4262" x="1892300" y="133350"/>
          <p14:tracePt t="4278" x="1790700" y="190500"/>
          <p14:tracePt t="4295" x="1492250" y="317500"/>
          <p14:tracePt t="4312" x="857250" y="596900"/>
          <p14:tracePt t="4312" x="527050" y="717550"/>
          <p14:tracePt t="4328" x="247650" y="793750"/>
          <p14:tracePt t="4345" x="146050" y="806450"/>
          <p14:tracePt t="4361" x="88900" y="825500"/>
          <p14:tracePt t="4378" x="44450" y="825500"/>
          <p14:tracePt t="4395" x="12700" y="831850"/>
          <p14:tracePt t="4412" x="0" y="838200"/>
          <p14:tracePt t="4462" x="69850" y="927100"/>
          <p14:tracePt t="4478" x="374650" y="996950"/>
          <p14:tracePt t="4495" x="1054100" y="1098550"/>
          <p14:tracePt t="4512" x="1911350" y="1143000"/>
          <p14:tracePt t="4512" x="2266950" y="1143000"/>
          <p14:tracePt t="4528" x="2933700" y="1193800"/>
          <p14:tracePt t="4545" x="3194050" y="1225550"/>
          <p14:tracePt t="4561" x="3282950" y="1270000"/>
          <p14:tracePt t="4578" x="3346450" y="1327150"/>
          <p14:tracePt t="4595" x="3397250" y="1416050"/>
          <p14:tracePt t="4612" x="3448050" y="1473200"/>
          <p14:tracePt t="4628" x="3473450" y="1498600"/>
          <p14:tracePt t="4645" x="3498850" y="1524000"/>
          <p14:tracePt t="4662" x="3498850" y="1530350"/>
          <p14:tracePt t="4678" x="3498850" y="1536700"/>
          <p14:tracePt t="4695" x="3498850" y="1543050"/>
          <p14:tracePt t="4712" x="3492500" y="1562100"/>
          <p14:tracePt t="4728" x="3429000" y="1587500"/>
          <p14:tracePt t="4745" x="3384550" y="1606550"/>
          <p14:tracePt t="4762" x="3346450" y="1638300"/>
          <p14:tracePt t="4778" x="3333750" y="1644650"/>
          <p14:tracePt t="4800" x="3327400" y="1644650"/>
          <p14:tracePt t="4812" x="3321050" y="1644650"/>
          <p14:tracePt t="4828" x="3302000" y="1644650"/>
          <p14:tracePt t="4845" x="3263900" y="1644650"/>
          <p14:tracePt t="4862" x="3168650" y="1619250"/>
          <p14:tracePt t="4878" x="3092450" y="1568450"/>
          <p14:tracePt t="4895" x="3016250" y="1498600"/>
          <p14:tracePt t="4912" x="2914650" y="1409700"/>
          <p14:tracePt t="4912" x="2889250" y="1377950"/>
          <p14:tracePt t="4929" x="2800350" y="1320800"/>
          <p14:tracePt t="4945" x="2736850" y="1282700"/>
          <p14:tracePt t="4962" x="2654300" y="1225550"/>
          <p14:tracePt t="4979" x="2603500" y="1219200"/>
          <p14:tracePt t="4995" x="2571750" y="1193800"/>
          <p14:tracePt t="5012" x="2540000" y="1193800"/>
          <p14:tracePt t="5028" x="2514600" y="1193800"/>
          <p14:tracePt t="5048" x="2495550" y="1200150"/>
          <p14:tracePt t="5192" x="2501900" y="1206500"/>
          <p14:tracePt t="5216" x="2508250" y="1212850"/>
          <p14:tracePt t="5241" x="2520950" y="1219200"/>
          <p14:tracePt t="5256" x="2527300" y="1231900"/>
          <p14:tracePt t="5264" x="2540000" y="1231900"/>
          <p14:tracePt t="5273" x="2552700" y="1231900"/>
          <p14:tracePt t="5280" x="2571750" y="1238250"/>
          <p14:tracePt t="5295" x="2578100" y="1238250"/>
          <p14:tracePt t="5312" x="2609850" y="1244600"/>
          <p14:tracePt t="5328" x="2717800" y="1257300"/>
          <p14:tracePt t="5345" x="2876550" y="1289050"/>
          <p14:tracePt t="5362" x="3035300" y="1289050"/>
          <p14:tracePt t="5378" x="3162300" y="1301750"/>
          <p14:tracePt t="5395" x="3238500" y="1301750"/>
          <p14:tracePt t="5412" x="3282950" y="1301750"/>
          <p14:tracePt t="5428" x="3352800" y="1301750"/>
          <p14:tracePt t="5445" x="3429000" y="1301750"/>
          <p14:tracePt t="5462" x="3536950" y="1301750"/>
          <p14:tracePt t="5478" x="3657600" y="1301750"/>
          <p14:tracePt t="5495" x="3835400" y="1301750"/>
          <p14:tracePt t="5512" x="4006850" y="1301750"/>
          <p14:tracePt t="5528" x="4305300" y="1314450"/>
          <p14:tracePt t="5545" x="4572000" y="1346200"/>
          <p14:tracePt t="5562" x="4832350" y="1346200"/>
          <p14:tracePt t="5578" x="5073650" y="1346200"/>
          <p14:tracePt t="5595" x="5295900" y="1346200"/>
          <p14:tracePt t="5612" x="5473700" y="1346200"/>
          <p14:tracePt t="5629" x="5600700" y="1339850"/>
          <p14:tracePt t="5645" x="5670550" y="1320800"/>
          <p14:tracePt t="5662" x="5708650" y="1301750"/>
          <p14:tracePt t="5679" x="5734050" y="1301750"/>
          <p14:tracePt t="5695" x="5740400" y="1301750"/>
          <p14:tracePt t="5712" x="5746750" y="1301750"/>
          <p14:tracePt t="5729" x="5778500" y="1289050"/>
          <p14:tracePt t="5745" x="5791200" y="1289050"/>
          <p14:tracePt t="5762" x="5835650" y="1289050"/>
          <p14:tracePt t="5779" x="5867400" y="1282700"/>
          <p14:tracePt t="5795" x="5962650" y="1250950"/>
          <p14:tracePt t="5812" x="6019800" y="1250950"/>
          <p14:tracePt t="5829" x="6057900" y="1244600"/>
          <p14:tracePt t="5845" x="6070600" y="1244600"/>
          <p14:tracePt t="5862" x="6096000" y="1244600"/>
          <p14:tracePt t="5879" x="6127750" y="1244600"/>
          <p14:tracePt t="5895" x="6140450" y="1250950"/>
          <p14:tracePt t="5912" x="6146800" y="1257300"/>
          <p14:tracePt t="5929" x="6178550" y="1257300"/>
          <p14:tracePt t="5945" x="6184900" y="1263650"/>
          <p14:tracePt t="5962" x="6203950" y="1263650"/>
          <p14:tracePt t="5979" x="6216650" y="1263650"/>
          <p14:tracePt t="5995" x="6223000" y="1263650"/>
          <p14:tracePt t="6012" x="6242050" y="1263650"/>
          <p14:tracePt t="6033" x="6248400" y="1263650"/>
          <p14:tracePt t="6049" x="6254750" y="1263650"/>
          <p14:tracePt t="6081" x="6261100" y="1263650"/>
          <p14:tracePt t="6105" x="6280150" y="1263650"/>
          <p14:tracePt t="7681" x="6286500" y="1263650"/>
          <p14:tracePt t="7697" x="6292850" y="1257300"/>
          <p14:tracePt t="7705" x="6292850" y="1250950"/>
          <p14:tracePt t="7721" x="6292850" y="1244600"/>
          <p14:tracePt t="7857" x="6292850" y="1257300"/>
          <p14:tracePt t="7865" x="6305550" y="1301750"/>
          <p14:tracePt t="7879" x="6311900" y="1339850"/>
          <p14:tracePt t="7896" x="6311900" y="1397000"/>
          <p14:tracePt t="7912" x="6311900" y="1441450"/>
          <p14:tracePt t="7929" x="6330950" y="1536700"/>
          <p14:tracePt t="7946" x="6330950" y="1568450"/>
          <p14:tracePt t="7962" x="6343650" y="1625600"/>
          <p14:tracePt t="7979" x="6343650" y="1670050"/>
          <p14:tracePt t="7996" x="6362700" y="1727200"/>
          <p14:tracePt t="8013" x="6362700" y="1758950"/>
          <p14:tracePt t="8029" x="6362700" y="1797050"/>
          <p14:tracePt t="8046" x="6362700" y="1809750"/>
          <p14:tracePt t="8062" x="6362700" y="1828800"/>
          <p14:tracePt t="8722" x="6362700" y="1854200"/>
          <p14:tracePt t="8729" x="6362700" y="1879600"/>
          <p14:tracePt t="8746" x="6362700" y="1924050"/>
          <p14:tracePt t="8763" x="6356350" y="2019300"/>
          <p14:tracePt t="8779" x="6324600" y="2152650"/>
          <p14:tracePt t="8796" x="6273800" y="2349500"/>
          <p14:tracePt t="8813" x="6242050" y="2578100"/>
          <p14:tracePt t="8830" x="6203950" y="2825750"/>
          <p14:tracePt t="8846" x="6191250" y="3022600"/>
          <p14:tracePt t="8863" x="6165850" y="3219450"/>
          <p14:tracePt t="8879" x="6134100" y="3397250"/>
          <p14:tracePt t="8896" x="6121400" y="3587750"/>
          <p14:tracePt t="8913" x="6121400" y="3778250"/>
          <p14:tracePt t="8913" x="6121400" y="3848100"/>
          <p14:tracePt t="8929" x="6121400" y="4044950"/>
          <p14:tracePt t="8946" x="6140450" y="4191000"/>
          <p14:tracePt t="8963" x="6165850" y="4318000"/>
          <p14:tracePt t="8979" x="6197600" y="4400550"/>
          <p14:tracePt t="8996" x="6197600" y="4425950"/>
          <p14:tracePt t="9013" x="6203950" y="4445000"/>
          <p14:tracePt t="9113" x="6203950" y="4451350"/>
          <p14:tracePt t="9121" x="6203950" y="4464050"/>
          <p14:tracePt t="9129" x="6191250" y="4483100"/>
          <p14:tracePt t="9146" x="6184900" y="4489450"/>
          <p14:tracePt t="9163" x="6178550" y="4495800"/>
          <p14:tracePt t="9179" x="6159500" y="4495800"/>
          <p14:tracePt t="9196" x="6140450" y="4495800"/>
          <p14:tracePt t="9213" x="6102350" y="4495800"/>
          <p14:tracePt t="9229" x="6057900" y="4495800"/>
          <p14:tracePt t="9246" x="6013450" y="4457700"/>
          <p14:tracePt t="9263" x="5949950" y="4413250"/>
          <p14:tracePt t="9279" x="5842000" y="4349750"/>
          <p14:tracePt t="9296" x="5638800" y="4260850"/>
          <p14:tracePt t="9313" x="5327650" y="4133850"/>
          <p14:tracePt t="9330" x="5219700" y="4076700"/>
          <p14:tracePt t="9346" x="5175250" y="4044950"/>
          <p14:tracePt t="9363" x="5162550" y="4032250"/>
          <p14:tracePt t="9425" x="5175250" y="4032250"/>
          <p14:tracePt t="9433" x="5207000" y="4032250"/>
          <p14:tracePt t="9446" x="5257800" y="4032250"/>
          <p14:tracePt t="9463" x="5384800" y="4006850"/>
          <p14:tracePt t="9479" x="5480050" y="3987800"/>
          <p14:tracePt t="9496" x="5657850" y="3987800"/>
          <p14:tracePt t="9513" x="5822950" y="3949700"/>
          <p14:tracePt t="9514" x="5930900" y="3905250"/>
          <p14:tracePt t="9529" x="6121400" y="3816350"/>
          <p14:tracePt t="9546" x="6305550" y="3733800"/>
          <p14:tracePt t="9563" x="6489700" y="3651250"/>
          <p14:tracePt t="9580" x="6572250" y="3600450"/>
          <p14:tracePt t="9596" x="6584950" y="3575050"/>
          <p14:tracePt t="9613" x="6584950" y="3562350"/>
          <p14:tracePt t="9629" x="6584950" y="3543300"/>
          <p14:tracePt t="9665" x="6584950" y="3536950"/>
          <p14:tracePt t="9706" x="6591300" y="3530600"/>
          <p14:tracePt t="9721" x="6597650" y="3530600"/>
          <p14:tracePt t="9737" x="6616700" y="3530600"/>
          <p14:tracePt t="9754" x="6623050" y="3524250"/>
          <p14:tracePt t="9785" x="6629400" y="3517900"/>
          <p14:tracePt t="9817" x="6629400" y="3505200"/>
          <p14:tracePt t="9833" x="6629400" y="3492500"/>
          <p14:tracePt t="9841" x="6610350" y="3479800"/>
          <p14:tracePt t="9849" x="6604000" y="3473450"/>
          <p14:tracePt t="9863" x="6578600" y="3467100"/>
          <p14:tracePt t="9879" x="6553200" y="3416300"/>
          <p14:tracePt t="9896" x="6508750" y="3346450"/>
          <p14:tracePt t="9913" x="6496050" y="3289300"/>
          <p14:tracePt t="9914" x="6477000" y="3238500"/>
          <p14:tracePt t="9929" x="6464300" y="3194050"/>
          <p14:tracePt t="9946" x="6457950" y="3136900"/>
          <p14:tracePt t="9963" x="6451600" y="3092450"/>
          <p14:tracePt t="9980" x="6438900" y="3054350"/>
          <p14:tracePt t="9996" x="6432550" y="3035300"/>
          <p14:tracePt t="10013" x="6419850" y="3009900"/>
          <p14:tracePt t="10029" x="6400800" y="2971800"/>
          <p14:tracePt t="10046" x="6375400" y="2940050"/>
          <p14:tracePt t="10063" x="6350000" y="2895600"/>
          <p14:tracePt t="10080" x="6330950" y="2870200"/>
          <p14:tracePt t="10096" x="6305550" y="2844800"/>
          <p14:tracePt t="10113" x="6261100" y="2813050"/>
          <p14:tracePt t="10130" x="6184900" y="2762250"/>
          <p14:tracePt t="10146" x="6140450" y="2724150"/>
          <p14:tracePt t="10163" x="6102350" y="2705100"/>
          <p14:tracePt t="10179" x="6057900" y="2686050"/>
          <p14:tracePt t="10196" x="6007100" y="2667000"/>
          <p14:tracePt t="10213" x="5930900" y="2660650"/>
          <p14:tracePt t="10230" x="5842000" y="2660650"/>
          <p14:tracePt t="10246" x="5759450" y="2660650"/>
          <p14:tracePt t="10263" x="5670550" y="2660650"/>
          <p14:tracePt t="10280" x="5562600" y="2660650"/>
          <p14:tracePt t="10296" x="5448300" y="2673350"/>
          <p14:tracePt t="10313" x="5340350" y="2673350"/>
          <p14:tracePt t="10314" x="5270500" y="2686050"/>
          <p14:tracePt t="10330" x="5124450" y="2698750"/>
          <p14:tracePt t="10346" x="4997450" y="2711450"/>
          <p14:tracePt t="10363" x="4870450" y="2736850"/>
          <p14:tracePt t="10380" x="4743450" y="2736850"/>
          <p14:tracePt t="10396" x="4641850" y="2736850"/>
          <p14:tracePt t="10413" x="4533900" y="2736850"/>
          <p14:tracePt t="10430" x="4445000" y="2736850"/>
          <p14:tracePt t="10446" x="4349750" y="2736850"/>
          <p14:tracePt t="10463" x="4286250" y="2730500"/>
          <p14:tracePt t="10480" x="4203700" y="2724150"/>
          <p14:tracePt t="10496" x="4146550" y="2724150"/>
          <p14:tracePt t="10513" x="4114800" y="2724150"/>
          <p14:tracePt t="10514" x="4102100" y="2724150"/>
          <p14:tracePt t="10530" x="4057650" y="2724150"/>
          <p14:tracePt t="10546" x="4013200" y="2724150"/>
          <p14:tracePt t="10563" x="3975100" y="2724150"/>
          <p14:tracePt t="10580" x="3911600" y="2736850"/>
          <p14:tracePt t="10596" x="3854450" y="2743200"/>
          <p14:tracePt t="10613" x="3797300" y="2743200"/>
          <p14:tracePt t="10630" x="3752850" y="2755900"/>
          <p14:tracePt t="10646" x="3695700" y="2762250"/>
          <p14:tracePt t="10663" x="3600450" y="2794000"/>
          <p14:tracePt t="10680" x="3498850" y="2838450"/>
          <p14:tracePt t="10696" x="3365500" y="2901950"/>
          <p14:tracePt t="10713" x="3257550" y="2959100"/>
          <p14:tracePt t="10730" x="3073400" y="3086100"/>
          <p14:tracePt t="10746" x="2971800" y="3155950"/>
          <p14:tracePt t="10763" x="2895600" y="3232150"/>
          <p14:tracePt t="10780" x="2813050" y="3308350"/>
          <p14:tracePt t="10796" x="2762250" y="3384550"/>
          <p14:tracePt t="10813" x="2698750" y="3448050"/>
          <p14:tracePt t="10830" x="2628900" y="3498850"/>
          <p14:tracePt t="10846" x="2603500" y="3524250"/>
          <p14:tracePt t="10863" x="2552700" y="3568700"/>
          <p14:tracePt t="10880" x="2501900" y="3632200"/>
          <p14:tracePt t="10896" x="2470150" y="3676650"/>
          <p14:tracePt t="10913" x="2425700" y="3727450"/>
          <p14:tracePt t="10914" x="2406650" y="3778250"/>
          <p14:tracePt t="10930" x="2362200" y="3879850"/>
          <p14:tracePt t="10946" x="2330450" y="3975100"/>
          <p14:tracePt t="10963" x="2305050" y="4070350"/>
          <p14:tracePt t="10980" x="2273300" y="4159250"/>
          <p14:tracePt t="10996" x="2254250" y="4254500"/>
          <p14:tracePt t="11013" x="2241550" y="4330700"/>
          <p14:tracePt t="11030" x="2222500" y="4413250"/>
          <p14:tracePt t="11046" x="2222500" y="4483100"/>
          <p14:tracePt t="11063" x="2222500" y="4540250"/>
          <p14:tracePt t="11080" x="2222500" y="4603750"/>
          <p14:tracePt t="11096" x="2222500" y="4648200"/>
          <p14:tracePt t="11113" x="2222500" y="4692650"/>
          <p14:tracePt t="11130" x="2254250" y="4781550"/>
          <p14:tracePt t="11146" x="2279650" y="4826000"/>
          <p14:tracePt t="11163" x="2317750" y="4870450"/>
          <p14:tracePt t="11180" x="2336800" y="4914900"/>
          <p14:tracePt t="11196" x="2381250" y="4965700"/>
          <p14:tracePt t="11213" x="2432050" y="5022850"/>
          <p14:tracePt t="11230" x="2482850" y="5080000"/>
          <p14:tracePt t="11246" x="2540000" y="5130800"/>
          <p14:tracePt t="11263" x="2616200" y="5181600"/>
          <p14:tracePt t="11280" x="2698750" y="5238750"/>
          <p14:tracePt t="11297" x="2787650" y="5276850"/>
          <p14:tracePt t="11314" x="2908300" y="5327650"/>
          <p14:tracePt t="11314" x="2978150" y="5353050"/>
          <p14:tracePt t="11330" x="3067050" y="5391150"/>
          <p14:tracePt t="11346" x="3181350" y="5441950"/>
          <p14:tracePt t="11363" x="3333750" y="5505450"/>
          <p14:tracePt t="11380" x="3486150" y="5556250"/>
          <p14:tracePt t="11396" x="3619500" y="5588000"/>
          <p14:tracePt t="11413" x="3797300" y="5645150"/>
          <p14:tracePt t="11430" x="4013200" y="5695950"/>
          <p14:tracePt t="11447" x="4279900" y="5753100"/>
          <p14:tracePt t="11463" x="4527550" y="5778500"/>
          <p14:tracePt t="11480" x="4705350" y="5791200"/>
          <p14:tracePt t="11496" x="4876800" y="5791200"/>
          <p14:tracePt t="11513" x="5003800" y="5791200"/>
          <p14:tracePt t="11530" x="5213350" y="5791200"/>
          <p14:tracePt t="11547" x="5340350" y="5791200"/>
          <p14:tracePt t="11563" x="5480050" y="5791200"/>
          <p14:tracePt t="11580" x="5619750" y="5791200"/>
          <p14:tracePt t="11597" x="5765800" y="5784850"/>
          <p14:tracePt t="11613" x="5943600" y="5746750"/>
          <p14:tracePt t="11630" x="6140450" y="5734050"/>
          <p14:tracePt t="11647" x="6324600" y="5683250"/>
          <p14:tracePt t="11663" x="6464300" y="5657850"/>
          <p14:tracePt t="11680" x="6635750" y="5607050"/>
          <p14:tracePt t="11697" x="6750050" y="5575300"/>
          <p14:tracePt t="11713" x="6819900" y="5549900"/>
          <p14:tracePt t="11714" x="6864350" y="5530850"/>
          <p14:tracePt t="11730" x="6896100" y="5505450"/>
          <p14:tracePt t="11747" x="6959600" y="5454650"/>
          <p14:tracePt t="11763" x="6985000" y="5422900"/>
          <p14:tracePt t="11780" x="7010400" y="5372100"/>
          <p14:tracePt t="11797" x="7061200" y="5314950"/>
          <p14:tracePt t="11813" x="7086600" y="5257800"/>
          <p14:tracePt t="11830" x="7105650" y="5219700"/>
          <p14:tracePt t="11847" x="7150100" y="5149850"/>
          <p14:tracePt t="11863" x="7169150" y="5092700"/>
          <p14:tracePt t="11880" x="7213600" y="5016500"/>
          <p14:tracePt t="11897" x="7219950" y="4972050"/>
          <p14:tracePt t="11913" x="7245350" y="4914900"/>
          <p14:tracePt t="11930" x="7251700" y="4794250"/>
          <p14:tracePt t="11947" x="7251700" y="4737100"/>
          <p14:tracePt t="11964" x="7264400" y="4673600"/>
          <p14:tracePt t="11980" x="7270750" y="4603750"/>
          <p14:tracePt t="11997" x="7270750" y="4546600"/>
          <p14:tracePt t="12013" x="7270750" y="4495800"/>
          <p14:tracePt t="12030" x="7270750" y="4438650"/>
          <p14:tracePt t="12047" x="7270750" y="4362450"/>
          <p14:tracePt t="12063" x="7270750" y="4292600"/>
          <p14:tracePt t="12080" x="7270750" y="4203700"/>
          <p14:tracePt t="12097" x="7270750" y="4146550"/>
          <p14:tracePt t="12113" x="7245350" y="4032250"/>
          <p14:tracePt t="12114" x="7232650" y="4000500"/>
          <p14:tracePt t="12130" x="7213600" y="3911600"/>
          <p14:tracePt t="12147" x="7181850" y="3829050"/>
          <p14:tracePt t="12164" x="7137400" y="3727450"/>
          <p14:tracePt t="12180" x="7080250" y="3606800"/>
          <p14:tracePt t="12197" x="7048500" y="3536950"/>
          <p14:tracePt t="12213" x="7004050" y="3448050"/>
          <p14:tracePt t="12230" x="6965950" y="3365500"/>
          <p14:tracePt t="12247" x="6921500" y="3295650"/>
          <p14:tracePt t="12263" x="6889750" y="3257550"/>
          <p14:tracePt t="12280" x="6813550" y="3181350"/>
          <p14:tracePt t="12297" x="6750050" y="3130550"/>
          <p14:tracePt t="12313" x="6648450" y="3060700"/>
          <p14:tracePt t="12330" x="6419850" y="2959100"/>
          <p14:tracePt t="12346" x="6248400" y="2882900"/>
          <p14:tracePt t="12363" x="6064250" y="2825750"/>
          <p14:tracePt t="12380" x="5899150" y="2774950"/>
          <p14:tracePt t="12396" x="5765800" y="2736850"/>
          <p14:tracePt t="12413" x="5670550" y="2705100"/>
          <p14:tracePt t="12430" x="5581650" y="2686050"/>
          <p14:tracePt t="12446" x="5454650" y="2654300"/>
          <p14:tracePt t="12463" x="5359400" y="2628900"/>
          <p14:tracePt t="12480" x="5232400" y="2603500"/>
          <p14:tracePt t="12496" x="5086350" y="2590800"/>
          <p14:tracePt t="12513" x="4946650" y="2590800"/>
          <p14:tracePt t="12530" x="4686300" y="2590800"/>
          <p14:tracePt t="12546" x="4508500" y="2590800"/>
          <p14:tracePt t="12563" x="4330700" y="2590800"/>
          <p14:tracePt t="12580" x="4210050" y="2590800"/>
          <p14:tracePt t="12596" x="4070350" y="2590800"/>
          <p14:tracePt t="12613" x="3987800" y="2590800"/>
          <p14:tracePt t="12630" x="3905250" y="2597150"/>
          <p14:tracePt t="12646" x="3790950" y="2635250"/>
          <p14:tracePt t="12663" x="3721100" y="2660650"/>
          <p14:tracePt t="12680" x="3638550" y="2686050"/>
          <p14:tracePt t="12697" x="3581400" y="2711450"/>
          <p14:tracePt t="12713" x="3536950" y="2743200"/>
          <p14:tracePt t="12714" x="3517900" y="2755900"/>
          <p14:tracePt t="12730" x="3467100" y="2794000"/>
          <p14:tracePt t="12747" x="3429000" y="2844800"/>
          <p14:tracePt t="12763" x="3390900" y="2914650"/>
          <p14:tracePt t="12780" x="3321050" y="3022600"/>
          <p14:tracePt t="12797" x="3257550" y="3155950"/>
          <p14:tracePt t="12813" x="3194050" y="3321050"/>
          <p14:tracePt t="12830" x="3155950" y="3473450"/>
          <p14:tracePt t="12847" x="3092450" y="3625850"/>
          <p14:tracePt t="12863" x="3035300" y="3733800"/>
          <p14:tracePt t="12880" x="3016250" y="3803650"/>
          <p14:tracePt t="12897" x="2971800" y="3905250"/>
          <p14:tracePt t="12913" x="2952750" y="3987800"/>
          <p14:tracePt t="12930" x="2908300" y="4114800"/>
          <p14:tracePt t="12947" x="2882900" y="4229100"/>
          <p14:tracePt t="12964" x="2863850" y="4324350"/>
          <p14:tracePt t="12981" x="2838450" y="4438650"/>
          <p14:tracePt t="12997" x="2813050" y="4546600"/>
          <p14:tracePt t="13014" x="2813050" y="4629150"/>
          <p14:tracePt t="13030" x="2813050" y="4718050"/>
          <p14:tracePt t="13047" x="2813050" y="4826000"/>
          <p14:tracePt t="13064" x="2813050" y="4914900"/>
          <p14:tracePt t="13080" x="2819400" y="5010150"/>
          <p14:tracePt t="13097" x="2838450" y="5080000"/>
          <p14:tracePt t="13114" x="2870200" y="5162550"/>
          <p14:tracePt t="13130" x="2946400" y="5276850"/>
          <p14:tracePt t="13147" x="3009900" y="5359400"/>
          <p14:tracePt t="13163" x="3111500" y="5441950"/>
          <p14:tracePt t="13180" x="3219450" y="5511800"/>
          <p14:tracePt t="13197" x="3308350" y="5581650"/>
          <p14:tracePt t="13213" x="3422650" y="5626100"/>
          <p14:tracePt t="13230" x="3562350" y="5689600"/>
          <p14:tracePt t="13247" x="3727450" y="5753100"/>
          <p14:tracePt t="13264" x="3911600" y="5803900"/>
          <p14:tracePt t="13280" x="4076700" y="5842000"/>
          <p14:tracePt t="13297" x="4254500" y="5867400"/>
          <p14:tracePt t="13314" x="4368800" y="5892800"/>
          <p14:tracePt t="13314" x="4419600" y="5892800"/>
          <p14:tracePt t="13330" x="4527550" y="5892800"/>
          <p14:tracePt t="13347" x="4616450" y="5892800"/>
          <p14:tracePt t="13364" x="4724400" y="5892800"/>
          <p14:tracePt t="13380" x="4832350" y="5892800"/>
          <p14:tracePt t="13397" x="4984750" y="5848350"/>
          <p14:tracePt t="13414" x="5118100" y="5797550"/>
          <p14:tracePt t="13430" x="5283200" y="5721350"/>
          <p14:tracePt t="13447" x="5435600" y="5657850"/>
          <p14:tracePt t="13464" x="5607050" y="5594350"/>
          <p14:tracePt t="13480" x="5734050" y="5556250"/>
          <p14:tracePt t="13497" x="5848350" y="5530850"/>
          <p14:tracePt t="13514" x="5981700" y="5480050"/>
          <p14:tracePt t="13515" x="6070600" y="5467350"/>
          <p14:tracePt t="13530" x="6242050" y="5403850"/>
          <p14:tracePt t="13547" x="6426200" y="5327650"/>
          <p14:tracePt t="13564" x="6610350" y="5257800"/>
          <p14:tracePt t="13580" x="6762750" y="5168900"/>
          <p14:tracePt t="13597" x="6883400" y="5111750"/>
          <p14:tracePt t="13614" x="6934200" y="5060950"/>
          <p14:tracePt t="13630" x="6972300" y="5016500"/>
          <p14:tracePt t="13647" x="6978650" y="4959350"/>
          <p14:tracePt t="13664" x="7010400" y="4902200"/>
          <p14:tracePt t="13680" x="7042150" y="4800600"/>
          <p14:tracePt t="13697" x="7080250" y="4686300"/>
          <p14:tracePt t="13714" x="7099300" y="4591050"/>
          <p14:tracePt t="13714" x="7124700" y="4514850"/>
          <p14:tracePt t="13731" x="7137400" y="4432300"/>
          <p14:tracePt t="13747" x="7143750" y="4362450"/>
          <p14:tracePt t="13764" x="7156450" y="4286250"/>
          <p14:tracePt t="13780" x="7156450" y="4191000"/>
          <p14:tracePt t="13797" x="7156450" y="4102100"/>
          <p14:tracePt t="13814" x="7156450" y="4013200"/>
          <p14:tracePt t="13831" x="7150100" y="3917950"/>
          <p14:tracePt t="13847" x="7118350" y="3835400"/>
          <p14:tracePt t="13864" x="7086600" y="3752850"/>
          <p14:tracePt t="13880" x="7035800" y="3683000"/>
          <p14:tracePt t="13897" x="6985000" y="3606800"/>
          <p14:tracePt t="13914" x="6934200" y="3549650"/>
          <p14:tracePt t="13914" x="6889750" y="3505200"/>
          <p14:tracePt t="13930" x="6832600" y="3454400"/>
          <p14:tracePt t="13947" x="6743700" y="3403600"/>
          <p14:tracePt t="13964" x="6635750" y="3327400"/>
          <p14:tracePt t="13980" x="6515100" y="3244850"/>
          <p14:tracePt t="13997" x="6407150" y="3175000"/>
          <p14:tracePt t="14014" x="6318250" y="3117850"/>
          <p14:tracePt t="14031" x="6242050" y="3041650"/>
          <p14:tracePt t="14048" x="6165850" y="2997200"/>
          <p14:tracePt t="14064" x="6121400" y="2952750"/>
          <p14:tracePt t="14080" x="6064250" y="2901950"/>
          <p14:tracePt t="14097" x="5988050" y="2870200"/>
          <p14:tracePt t="14114" x="5930900" y="2819400"/>
          <p14:tracePt t="14114" x="5886450" y="2787650"/>
          <p14:tracePt t="14130" x="5797550" y="2743200"/>
          <p14:tracePt t="14147" x="5734050" y="2724150"/>
          <p14:tracePt t="14164" x="5632450" y="2692400"/>
          <p14:tracePt t="14180" x="5562600" y="2673350"/>
          <p14:tracePt t="14197" x="5473700" y="2673350"/>
          <p14:tracePt t="14214" x="5378450" y="2660650"/>
          <p14:tracePt t="14231" x="5257800" y="2660650"/>
          <p14:tracePt t="14247" x="5124450" y="2635250"/>
          <p14:tracePt t="14264" x="4972050" y="2635250"/>
          <p14:tracePt t="14280" x="4826000" y="2635250"/>
          <p14:tracePt t="14297" x="4654550" y="2635250"/>
          <p14:tracePt t="14314" x="4514850" y="2635250"/>
          <p14:tracePt t="14314" x="4457700" y="2635250"/>
          <p14:tracePt t="14331" x="4298950" y="2635250"/>
          <p14:tracePt t="14347" x="4127500" y="2635250"/>
          <p14:tracePt t="14364" x="3962400" y="2641600"/>
          <p14:tracePt t="14381" x="3771900" y="2667000"/>
          <p14:tracePt t="14397" x="3575050" y="2705100"/>
          <p14:tracePt t="14414" x="3390900" y="2730500"/>
          <p14:tracePt t="14430" x="3213100" y="2787650"/>
          <p14:tracePt t="14448" x="3079750" y="2832100"/>
          <p14:tracePt t="14464" x="2921000" y="2908300"/>
          <p14:tracePt t="14480" x="2774950" y="2971800"/>
          <p14:tracePt t="14497" x="2654300" y="3035300"/>
          <p14:tracePt t="14514" x="2546350" y="3105150"/>
          <p14:tracePt t="14515" x="2482850" y="3155950"/>
          <p14:tracePt t="14531" x="2413000" y="3219450"/>
          <p14:tracePt t="14547" x="2349500" y="3289300"/>
          <p14:tracePt t="14564" x="2298700" y="3390900"/>
          <p14:tracePt t="14581" x="2241550" y="3530600"/>
          <p14:tracePt t="14597" x="2178050" y="3683000"/>
          <p14:tracePt t="14614" x="2095500" y="3886200"/>
          <p14:tracePt t="14631" x="2032000" y="4083050"/>
          <p14:tracePt t="14647" x="1962150" y="4286250"/>
          <p14:tracePt t="14664" x="1911350" y="4464050"/>
          <p14:tracePt t="14681" x="1911350" y="4622800"/>
          <p14:tracePt t="14697" x="1911350" y="4749800"/>
          <p14:tracePt t="14714" x="1911350" y="4813300"/>
          <p14:tracePt t="14715" x="1911350" y="4857750"/>
          <p14:tracePt t="14731" x="1911350" y="4889500"/>
          <p14:tracePt t="14747" x="1911350" y="4902200"/>
          <p14:tracePt t="14764" x="1917700" y="4914900"/>
          <p14:tracePt t="14781" x="1924050" y="4921250"/>
          <p14:tracePt t="14797" x="1930400" y="4933950"/>
          <p14:tracePt t="14814" x="1949450" y="4933950"/>
          <p14:tracePt t="14831" x="1993900" y="4933950"/>
          <p14:tracePt t="14847" x="2038350" y="4933950"/>
          <p14:tracePt t="14864" x="2095500" y="4921250"/>
          <p14:tracePt t="14881" x="2165350" y="4876800"/>
          <p14:tracePt t="14897" x="2197100" y="4851400"/>
          <p14:tracePt t="14914" x="2241550" y="4819650"/>
          <p14:tracePt t="14931" x="2317750" y="4768850"/>
          <p14:tracePt t="14947" x="2368550" y="4730750"/>
          <p14:tracePt t="14964" x="2438400" y="4679950"/>
          <p14:tracePt t="14981" x="2482850" y="4648200"/>
          <p14:tracePt t="14997" x="2520950" y="4616450"/>
          <p14:tracePt t="15014" x="2603500" y="4572000"/>
          <p14:tracePt t="15031" x="2692400" y="4508500"/>
          <p14:tracePt t="15047" x="2762250" y="4464050"/>
          <p14:tracePt t="15064" x="2781300" y="4438650"/>
          <p14:tracePt t="15081" x="2794000" y="4432300"/>
          <p14:tracePt t="15097" x="2794000" y="4400550"/>
          <p14:tracePt t="15114" x="2794000" y="4368800"/>
          <p14:tracePt t="15114" x="2794000" y="4362450"/>
          <p14:tracePt t="15131" x="2768600" y="4324350"/>
          <p14:tracePt t="15147" x="2724150" y="4305300"/>
          <p14:tracePt t="15164" x="2654300" y="4267200"/>
          <p14:tracePt t="15181" x="2584450" y="4254500"/>
          <p14:tracePt t="15197" x="2527300" y="4235450"/>
          <p14:tracePt t="15214" x="2495550" y="4235450"/>
          <p14:tracePt t="15231" x="2457450" y="4210050"/>
          <p14:tracePt t="15247" x="2438400" y="4203700"/>
          <p14:tracePt t="15264" x="2400300" y="4191000"/>
          <p14:tracePt t="15281" x="2355850" y="4165600"/>
          <p14:tracePt t="15298" x="2324100" y="4165600"/>
          <p14:tracePt t="15314" x="2305050" y="4146550"/>
          <p14:tracePt t="15315" x="2279650" y="4140200"/>
          <p14:tracePt t="15331" x="2247900" y="4114800"/>
          <p14:tracePt t="15348" x="2209800" y="4089400"/>
          <p14:tracePt t="15364" x="2190750" y="4076700"/>
          <p14:tracePt t="15381" x="2165350" y="4057650"/>
          <p14:tracePt t="15397" x="2139950" y="4038600"/>
          <p14:tracePt t="15414" x="2120900" y="4025900"/>
          <p14:tracePt t="15431" x="2114550" y="4025900"/>
          <p14:tracePt t="15459" x="2108200" y="4025900"/>
          <p14:tracePt t="15475" x="2101850" y="4025900"/>
          <p14:tracePt t="15491" x="2082800" y="4025900"/>
          <p14:tracePt t="15499" x="2076450" y="4025900"/>
          <p14:tracePt t="15514" x="2070100" y="4025900"/>
          <p14:tracePt t="15531" x="2063750" y="4038600"/>
          <p14:tracePt t="15548" x="2063750" y="4044950"/>
          <p14:tracePt t="15564" x="2063750" y="4051300"/>
          <p14:tracePt t="15581" x="2063750" y="4064000"/>
          <p14:tracePt t="15597" x="2063750" y="4076700"/>
          <p14:tracePt t="15614" x="2063750" y="4083050"/>
          <p14:tracePt t="15631" x="2063750" y="4089400"/>
          <p14:tracePt t="15659" x="2063750" y="4102100"/>
          <p14:tracePt t="15667" x="2063750" y="4114800"/>
          <p14:tracePt t="15681" x="2070100" y="4121150"/>
          <p14:tracePt t="15697" x="2082800" y="4127500"/>
          <p14:tracePt t="15714" x="2127250" y="4146550"/>
          <p14:tracePt t="15715" x="2159000" y="4152900"/>
          <p14:tracePt t="15731" x="2216150" y="4171950"/>
          <p14:tracePt t="15748" x="2273300" y="4184650"/>
          <p14:tracePt t="15764" x="2324100" y="4191000"/>
          <p14:tracePt t="15781" x="2381250" y="4203700"/>
          <p14:tracePt t="15798" x="2451100" y="4210050"/>
          <p14:tracePt t="15814" x="2559050" y="4210050"/>
          <p14:tracePt t="15831" x="2647950" y="4210050"/>
          <p14:tracePt t="15848" x="2755900" y="4210050"/>
          <p14:tracePt t="15864" x="2844800" y="4210050"/>
          <p14:tracePt t="15881" x="2914650" y="4210050"/>
          <p14:tracePt t="15898" x="3003550" y="4210050"/>
          <p14:tracePt t="15914" x="3073400" y="4210050"/>
          <p14:tracePt t="15915" x="3111500" y="4203700"/>
          <p14:tracePt t="15931" x="3206750" y="4197350"/>
          <p14:tracePt t="15948" x="3295650" y="4197350"/>
          <p14:tracePt t="15964" x="3371850" y="4197350"/>
          <p14:tracePt t="15981" x="3479800" y="4197350"/>
          <p14:tracePt t="15998" x="3587750" y="4197350"/>
          <p14:tracePt t="16014" x="3733800" y="4203700"/>
          <p14:tracePt t="16031" x="3924300" y="4216400"/>
          <p14:tracePt t="16048" x="4152900" y="4216400"/>
          <p14:tracePt t="16064" x="4362450" y="4216400"/>
          <p14:tracePt t="16081" x="4603750" y="4216400"/>
          <p14:tracePt t="16098" x="4813300" y="4216400"/>
          <p14:tracePt t="16114" x="4984750" y="4216400"/>
          <p14:tracePt t="16115" x="5073650" y="4216400"/>
          <p14:tracePt t="16131" x="5251450" y="4216400"/>
          <p14:tracePt t="16148" x="5422900" y="4216400"/>
          <p14:tracePt t="16164" x="5600700" y="4216400"/>
          <p14:tracePt t="16181" x="5753100" y="4216400"/>
          <p14:tracePt t="16198" x="5911850" y="4216400"/>
          <p14:tracePt t="16214" x="6057900" y="4216400"/>
          <p14:tracePt t="16231" x="6159500" y="4216400"/>
          <p14:tracePt t="16248" x="6305550" y="4216400"/>
          <p14:tracePt t="16264" x="6388100" y="4216400"/>
          <p14:tracePt t="16281" x="6477000" y="4216400"/>
          <p14:tracePt t="16298" x="6521450" y="4216400"/>
          <p14:tracePt t="16315" x="6578600" y="4216400"/>
          <p14:tracePt t="16315" x="6616700" y="4222750"/>
          <p14:tracePt t="16331" x="6680200" y="4235450"/>
          <p14:tracePt t="16347" x="6750050" y="4235450"/>
          <p14:tracePt t="16364" x="6858000" y="4254500"/>
          <p14:tracePt t="16381" x="6965950" y="4267200"/>
          <p14:tracePt t="16398" x="7092950" y="4267200"/>
          <p14:tracePt t="16414" x="7169150" y="4267200"/>
          <p14:tracePt t="16431" x="7213600" y="4267200"/>
          <p14:tracePt t="16448" x="7232650" y="4267200"/>
          <p14:tracePt t="16467" x="7239000" y="4267200"/>
          <p14:tracePt t="16516" x="7251700" y="4267200"/>
          <p14:tracePt t="16547" x="7258050" y="4267200"/>
          <p14:tracePt t="16555" x="7270750" y="4267200"/>
          <p14:tracePt t="16564" x="7277100" y="4267200"/>
          <p14:tracePt t="16581" x="7296150" y="4267200"/>
          <p14:tracePt t="16598" x="7321550" y="4260850"/>
          <p14:tracePt t="16614" x="7327900" y="4260850"/>
          <p14:tracePt t="16795" x="7289800" y="4286250"/>
          <p14:tracePt t="16804" x="7226300" y="4337050"/>
          <p14:tracePt t="16814" x="7131050" y="4394200"/>
          <p14:tracePt t="16831" x="6915150" y="4464050"/>
          <p14:tracePt t="16848" x="6616700" y="4533900"/>
          <p14:tracePt t="16864" x="6235700" y="4546600"/>
          <p14:tracePt t="16882" x="5797550" y="4546600"/>
          <p14:tracePt t="16898" x="5448300" y="4546600"/>
          <p14:tracePt t="16914" x="5219700" y="4483100"/>
          <p14:tracePt t="16915" x="5175250" y="4451350"/>
          <p14:tracePt t="16931" x="5092700" y="4356100"/>
          <p14:tracePt t="16948" x="5010150" y="4203700"/>
          <p14:tracePt t="16964" x="4959350" y="4038600"/>
          <p14:tracePt t="16981" x="4914900" y="3905250"/>
          <p14:tracePt t="16998" x="4851400" y="3784600"/>
          <p14:tracePt t="17014" x="4819650" y="3689350"/>
          <p14:tracePt t="17031" x="4775200" y="3600450"/>
          <p14:tracePt t="17048" x="4743450" y="3517900"/>
          <p14:tracePt t="17065" x="4718050" y="3403600"/>
          <p14:tracePt t="17081" x="4686300" y="3289300"/>
          <p14:tracePt t="17098" x="4660900" y="3155950"/>
          <p14:tracePt t="17114" x="4648200" y="3054350"/>
          <p14:tracePt t="17116" x="4648200" y="3022600"/>
          <p14:tracePt t="17131" x="4629150" y="2959100"/>
          <p14:tracePt t="17148" x="4629150" y="2914650"/>
          <p14:tracePt t="17165" x="4622800" y="2870200"/>
          <p14:tracePt t="17181" x="4622800" y="2838450"/>
          <p14:tracePt t="17198" x="4622800" y="2825750"/>
          <p14:tracePt t="17215" x="4622800" y="2819400"/>
          <p14:tracePt t="17231" x="4622800" y="2794000"/>
          <p14:tracePt t="17248" x="4622800" y="2762250"/>
          <p14:tracePt t="17265" x="4622800" y="2736850"/>
          <p14:tracePt t="17281" x="4622800" y="2705100"/>
          <p14:tracePt t="17298" x="4622800" y="2673350"/>
          <p14:tracePt t="17315" x="4622800" y="2628900"/>
          <p14:tracePt t="17315" x="4622800" y="2622550"/>
          <p14:tracePt t="17331" x="4622800" y="2590800"/>
          <p14:tracePt t="17348" x="4622800" y="2584450"/>
          <p14:tracePt t="17435" x="4622800" y="2590800"/>
          <p14:tracePt t="17443" x="4622800" y="2622550"/>
          <p14:tracePt t="17451" x="4610100" y="2635250"/>
          <p14:tracePt t="17465" x="4610100" y="2667000"/>
          <p14:tracePt t="17481" x="4610100" y="2724150"/>
          <p14:tracePt t="17498" x="4610100" y="2774950"/>
          <p14:tracePt t="17515" x="4610100" y="2882900"/>
          <p14:tracePt t="17531" x="4610100" y="3130550"/>
          <p14:tracePt t="17548" x="4610100" y="3352800"/>
          <p14:tracePt t="17565" x="4610100" y="3613150"/>
          <p14:tracePt t="17581" x="4610100" y="3835400"/>
          <p14:tracePt t="17598" x="4610100" y="4032250"/>
          <p14:tracePt t="17615" x="4610100" y="4191000"/>
          <p14:tracePt t="17631" x="4610100" y="4292600"/>
          <p14:tracePt t="17648" x="4610100" y="4400550"/>
          <p14:tracePt t="17665" x="4610100" y="4495800"/>
          <p14:tracePt t="17681" x="4610100" y="4572000"/>
          <p14:tracePt t="17698" x="4622800" y="4654550"/>
          <p14:tracePt t="17715" x="4635500" y="4762500"/>
          <p14:tracePt t="17715" x="4635500" y="4800600"/>
          <p14:tracePt t="17731" x="4660900" y="4927600"/>
          <p14:tracePt t="17748" x="4679950" y="5054600"/>
          <p14:tracePt t="17765" x="4692650" y="5143500"/>
          <p14:tracePt t="17781" x="4705350" y="5289550"/>
          <p14:tracePt t="17798" x="4730750" y="5454650"/>
          <p14:tracePt t="17815" x="4756150" y="5562600"/>
          <p14:tracePt t="17831" x="4762500" y="5651500"/>
          <p14:tracePt t="17848" x="4775200" y="5715000"/>
          <p14:tracePt t="17865" x="4781550" y="5772150"/>
          <p14:tracePt t="17881" x="4794250" y="5797550"/>
          <p14:tracePt t="17898" x="4794250" y="5829300"/>
          <p14:tracePt t="17915" x="4794250" y="5842000"/>
          <p14:tracePt t="17915" x="4800600" y="5854700"/>
          <p14:tracePt t="17931" x="4800600" y="5861050"/>
          <p14:tracePt t="17948" x="4800600" y="5867400"/>
          <p14:tracePt t="17965" x="4800600" y="5873750"/>
          <p14:tracePt t="17981" x="4800600" y="5899150"/>
          <p14:tracePt t="17998" x="4806950" y="5924550"/>
          <p14:tracePt t="18015" x="4806950" y="5937250"/>
          <p14:tracePt t="18031" x="4806950" y="5962650"/>
          <p14:tracePt t="18048" x="4819650" y="5988050"/>
          <p14:tracePt t="18065" x="4832350" y="6019800"/>
          <p14:tracePt t="18081" x="4832350" y="6038850"/>
          <p14:tracePt t="18099" x="4832350" y="6045200"/>
          <p14:tracePt t="18115" x="4845050" y="6064250"/>
          <p14:tracePt t="18412" x="4845050" y="6045200"/>
          <p14:tracePt t="18420" x="4838700" y="6038850"/>
          <p14:tracePt t="18435" x="4832350" y="6019800"/>
          <p14:tracePt t="18448" x="4832350" y="6007100"/>
          <p14:tracePt t="18465" x="4826000" y="5949950"/>
          <p14:tracePt t="18482" x="4826000" y="5880100"/>
          <p14:tracePt t="18498" x="4813300" y="5778500"/>
          <p14:tracePt t="18515" x="4787900" y="5664200"/>
          <p14:tracePt t="18531" x="4749800" y="5378450"/>
          <p14:tracePt t="18548" x="4711700" y="5213350"/>
          <p14:tracePt t="18565" x="4660900" y="5016500"/>
          <p14:tracePt t="18582" x="4622800" y="4883150"/>
          <p14:tracePt t="18599" x="4578350" y="4781550"/>
          <p14:tracePt t="18615" x="4514850" y="4679950"/>
          <p14:tracePt t="18631" x="4470400" y="4629150"/>
          <p14:tracePt t="18648" x="4419600" y="4578350"/>
          <p14:tracePt t="18665" x="4349750" y="4559300"/>
          <p14:tracePt t="18682" x="4286250" y="4533900"/>
          <p14:tracePt t="18698" x="4152900" y="4508500"/>
          <p14:tracePt t="18715" x="3975100" y="4483100"/>
          <p14:tracePt t="18715" x="3867150" y="4470400"/>
          <p14:tracePt t="18731" x="3625850" y="4438650"/>
          <p14:tracePt t="18748" x="3359150" y="4400550"/>
          <p14:tracePt t="18765" x="3111500" y="4343400"/>
          <p14:tracePt t="18782" x="2984500" y="4330700"/>
          <p14:tracePt t="18798" x="2908300" y="4318000"/>
          <p14:tracePt t="18815" x="2889250" y="4318000"/>
          <p14:tracePt t="18832" x="2870200" y="4324350"/>
          <p14:tracePt t="18851" x="2851150" y="4330700"/>
          <p14:tracePt t="18865" x="2844800" y="4337050"/>
          <p14:tracePt t="18882" x="2794000" y="4362450"/>
          <p14:tracePt t="18898" x="2743200" y="4381500"/>
          <p14:tracePt t="18915" x="2698750" y="4400550"/>
          <p14:tracePt t="18932" x="2660650" y="4400550"/>
          <p14:tracePt t="18948" x="2628900" y="4400550"/>
          <p14:tracePt t="18965" x="2609850" y="4400550"/>
          <p14:tracePt t="18982" x="2565400" y="4400550"/>
          <p14:tracePt t="18999" x="2489200" y="4362450"/>
          <p14:tracePt t="19015" x="2457450" y="4324350"/>
          <p14:tracePt t="19032" x="2432050" y="4305300"/>
          <p14:tracePt t="19188" x="2438400" y="4298950"/>
          <p14:tracePt t="19196" x="2438400" y="4292600"/>
          <p14:tracePt t="19204" x="2438400" y="4286250"/>
          <p14:tracePt t="19215" x="2438400" y="4260850"/>
          <p14:tracePt t="19232" x="2438400" y="4254500"/>
          <p14:tracePt t="19248" x="2425700" y="4210050"/>
          <p14:tracePt t="19265" x="2425700" y="4197350"/>
          <p14:tracePt t="19282" x="2413000" y="4178300"/>
          <p14:tracePt t="19298" x="2387600" y="4152900"/>
          <p14:tracePt t="19316" x="2362200" y="4152900"/>
          <p14:tracePt t="19316" x="2336800" y="4152900"/>
          <p14:tracePt t="19332" x="2292350" y="4152900"/>
          <p14:tracePt t="19348" x="2247900" y="4152900"/>
          <p14:tracePt t="19365" x="2203450" y="4140200"/>
          <p14:tracePt t="19382" x="2171700" y="4140200"/>
          <p14:tracePt t="19398" x="2165350" y="4140200"/>
          <p14:tracePt t="19428" x="2159000" y="4140200"/>
          <p14:tracePt t="19452" x="2146300" y="4140200"/>
          <p14:tracePt t="19460" x="2133600" y="4140200"/>
          <p14:tracePt t="19476" x="2127250" y="4140200"/>
          <p14:tracePt t="19484" x="2120900" y="4140200"/>
          <p14:tracePt t="19500" x="2114550" y="4152900"/>
          <p14:tracePt t="19515" x="2108200" y="4159250"/>
          <p14:tracePt t="19532" x="2101850" y="4165600"/>
          <p14:tracePt t="19692" x="2108200" y="4165600"/>
          <p14:tracePt t="19700" x="2120900" y="4165600"/>
          <p14:tracePt t="19708" x="2139950" y="4165600"/>
          <p14:tracePt t="19716" x="2165350" y="4165600"/>
          <p14:tracePt t="19732" x="2235200" y="4165600"/>
          <p14:tracePt t="19748" x="2343150" y="4165600"/>
          <p14:tracePt t="19765" x="2444750" y="4165600"/>
          <p14:tracePt t="19782" x="2552700" y="4165600"/>
          <p14:tracePt t="19798" x="2635250" y="4165600"/>
          <p14:tracePt t="19815" x="2692400" y="4171950"/>
          <p14:tracePt t="19832" x="2743200" y="4184650"/>
          <p14:tracePt t="19848" x="2800350" y="4184650"/>
          <p14:tracePt t="19865" x="2882900" y="4203700"/>
          <p14:tracePt t="19882" x="2959100" y="4203700"/>
          <p14:tracePt t="19899" x="3054350" y="4216400"/>
          <p14:tracePt t="19915" x="3149600" y="4229100"/>
          <p14:tracePt t="19916" x="3200400" y="4229100"/>
          <p14:tracePt t="19932" x="3276600" y="4229100"/>
          <p14:tracePt t="19948" x="3359150" y="4235450"/>
          <p14:tracePt t="19965" x="3416300" y="4260850"/>
          <p14:tracePt t="19982" x="3492500" y="4267200"/>
          <p14:tracePt t="19998" x="3562350" y="4267200"/>
          <p14:tracePt t="20015" x="3670300" y="4279900"/>
          <p14:tracePt t="20032" x="3778250" y="4292600"/>
          <p14:tracePt t="20049" x="3917950" y="4292600"/>
          <p14:tracePt t="20065" x="4044950" y="4292600"/>
          <p14:tracePt t="20082" x="4133850" y="4292600"/>
          <p14:tracePt t="20099" x="4203700" y="4292600"/>
          <p14:tracePt t="20115" x="4260850" y="4292600"/>
          <p14:tracePt t="20132" x="4292600" y="4292600"/>
          <p14:tracePt t="20148" x="4324350" y="4292600"/>
          <p14:tracePt t="20165" x="4368800" y="4292600"/>
          <p14:tracePt t="20182" x="4413250" y="4292600"/>
          <p14:tracePt t="20199" x="4457700" y="4286250"/>
          <p14:tracePt t="20215" x="4502150" y="4260850"/>
          <p14:tracePt t="20232" x="4540250" y="4248150"/>
          <p14:tracePt t="20248" x="4552950" y="4248150"/>
          <p14:tracePt t="20265" x="4578350" y="4248150"/>
          <p14:tracePt t="20308" x="4584700" y="4248150"/>
          <p14:tracePt t="20604" x="4591050" y="4241800"/>
          <p14:tracePt t="20620" x="4591050" y="4235450"/>
          <p14:tracePt t="20636" x="4597400" y="4229100"/>
          <p14:tracePt t="20644" x="4603750" y="4222750"/>
          <p14:tracePt t="20660" x="4610100" y="4222750"/>
          <p14:tracePt t="20668" x="4622800" y="4210050"/>
          <p14:tracePt t="20684" x="4629150" y="4203700"/>
          <p14:tracePt t="20700" x="4635500" y="4203700"/>
          <p14:tracePt t="20820" x="4641850" y="4197350"/>
          <p14:tracePt t="20828" x="4648200" y="4184650"/>
          <p14:tracePt t="20844" x="4660900" y="4171950"/>
          <p14:tracePt t="20852" x="4667250" y="4165600"/>
          <p14:tracePt t="20868" x="4667250" y="4159250"/>
          <p14:tracePt t="20884" x="4667250" y="4152900"/>
          <p14:tracePt t="20900" x="4667250" y="4146550"/>
          <p14:tracePt t="22308" x="4667250" y="4152900"/>
          <p14:tracePt t="22316" x="4667250" y="4159250"/>
          <p14:tracePt t="22340" x="4667250" y="4178300"/>
          <p14:tracePt t="23373" x="4667250" y="4184650"/>
          <p14:tracePt t="23389" x="4667250" y="4191000"/>
          <p14:tracePt t="23429" x="4673600" y="4197350"/>
          <p14:tracePt t="23445" x="4679950" y="4203700"/>
          <p14:tracePt t="23461" x="4686300" y="4203700"/>
          <p14:tracePt t="23485" x="4692650" y="4203700"/>
          <p14:tracePt t="23492" x="4711700" y="4222750"/>
          <p14:tracePt t="23533" x="4718050" y="4210050"/>
          <p14:tracePt t="23565" x="4718050" y="4197350"/>
          <p14:tracePt t="23573" x="4718050" y="4184650"/>
          <p14:tracePt t="23589" x="4718050" y="4178300"/>
          <p14:tracePt t="23605" x="4718050" y="4171950"/>
          <p14:tracePt t="23741" x="4718050" y="4165600"/>
          <p14:tracePt t="23749" x="4705350" y="4159250"/>
          <p14:tracePt t="23766" x="4699000" y="4146550"/>
          <p14:tracePt t="23783" x="4679950" y="4133850"/>
          <p14:tracePt t="23799" x="4660900" y="4089400"/>
          <p14:tracePt t="23816" x="4648200" y="4006850"/>
          <p14:tracePt t="23833" x="4629150" y="3905250"/>
          <p14:tracePt t="23849" x="4591050" y="3784600"/>
          <p14:tracePt t="23866" x="4572000" y="3651250"/>
          <p14:tracePt t="23883" x="4521200" y="3517900"/>
          <p14:tracePt t="23899" x="4508500" y="3359150"/>
          <p14:tracePt t="23916" x="4483100" y="3181350"/>
          <p14:tracePt t="23933" x="4457700" y="2895600"/>
          <p14:tracePt t="23949" x="4419600" y="2698750"/>
          <p14:tracePt t="23966" x="4419600" y="2527300"/>
          <p14:tracePt t="23983" x="4419600" y="2432050"/>
          <p14:tracePt t="23999" x="4419600" y="2374900"/>
          <p14:tracePt t="24016" x="4419600" y="2330450"/>
          <p14:tracePt t="24033" x="4419600" y="2324100"/>
          <p14:tracePt t="24049" x="4419600" y="2317750"/>
          <p14:tracePt t="24066" x="4419600" y="2305050"/>
          <p14:tracePt t="24085" x="4419600" y="2292350"/>
          <p14:tracePt t="24173" x="4419600" y="2286000"/>
          <p14:tracePt t="24229" x="4419600" y="2305050"/>
          <p14:tracePt t="24237" x="4419600" y="2330450"/>
          <p14:tracePt t="24249" x="4419600" y="2381250"/>
          <p14:tracePt t="24266" x="4419600" y="2489200"/>
          <p14:tracePt t="24283" x="4432300" y="2616200"/>
          <p14:tracePt t="24300" x="4445000" y="2781300"/>
          <p14:tracePt t="24316" x="4489450" y="2914650"/>
          <p14:tracePt t="24317" x="4502150" y="2965450"/>
          <p14:tracePt t="24333" x="4533900" y="3041650"/>
          <p14:tracePt t="24349" x="4546600" y="3105150"/>
          <p14:tracePt t="24366" x="4572000" y="3162300"/>
          <p14:tracePt t="24383" x="4584700" y="3200400"/>
          <p14:tracePt t="24400" x="4591050" y="3257550"/>
          <p14:tracePt t="24416" x="4603750" y="3302000"/>
          <p14:tracePt t="24432" x="4622800" y="3333750"/>
          <p14:tracePt t="24449" x="4622800" y="3378200"/>
          <p14:tracePt t="24466" x="4629150" y="3403600"/>
          <p14:tracePt t="24483" x="4629150" y="3467100"/>
          <p14:tracePt t="24499" x="4641850" y="3536950"/>
          <p14:tracePt t="24516" x="4641850" y="3625850"/>
          <p14:tracePt t="24533" x="4648200" y="3778250"/>
          <p14:tracePt t="24550" x="4648200" y="3841750"/>
          <p14:tracePt t="24566" x="4648200" y="3917950"/>
          <p14:tracePt t="24583" x="4667250" y="3987800"/>
          <p14:tracePt t="24599" x="4667250" y="4044950"/>
          <p14:tracePt t="24616" x="4667250" y="4102100"/>
          <p14:tracePt t="24633" x="4667250" y="4152900"/>
          <p14:tracePt t="24649" x="4667250" y="4197350"/>
          <p14:tracePt t="24666" x="4679950" y="4254500"/>
          <p14:tracePt t="24683" x="4686300" y="4298950"/>
          <p14:tracePt t="24700" x="4699000" y="4343400"/>
          <p14:tracePt t="24716" x="4699000" y="4381500"/>
          <p14:tracePt t="24717" x="4699000" y="4394200"/>
          <p14:tracePt t="24733" x="4699000" y="4419600"/>
          <p14:tracePt t="24750" x="4711700" y="4445000"/>
          <p14:tracePt t="24766" x="4711700" y="4457700"/>
          <p14:tracePt t="24789" x="4711700" y="4464050"/>
          <p14:tracePt t="24800" x="4724400" y="4476750"/>
          <p14:tracePt t="24817" x="4724400" y="4483100"/>
          <p14:tracePt t="24833" x="4724400" y="4502150"/>
          <p14:tracePt t="24850" x="4724400" y="4521200"/>
          <p14:tracePt t="24866" x="4730750" y="4546600"/>
          <p14:tracePt t="24883" x="4730750" y="4559300"/>
          <p14:tracePt t="24900" x="4730750" y="4591050"/>
          <p14:tracePt t="24917" x="4737100" y="4635500"/>
          <p14:tracePt t="24917" x="4737100" y="4641850"/>
          <p14:tracePt t="24933" x="4756150" y="4705350"/>
          <p14:tracePt t="24950" x="4756150" y="4749800"/>
          <p14:tracePt t="24966" x="4762500" y="4775200"/>
          <p14:tracePt t="24983" x="4762500" y="4838700"/>
          <p14:tracePt t="25000" x="4775200" y="4895850"/>
          <p14:tracePt t="25016" x="4787900" y="4946650"/>
          <p14:tracePt t="25033" x="4794250" y="5003800"/>
          <p14:tracePt t="25050" x="4800600" y="5054600"/>
          <p14:tracePt t="25066" x="4813300" y="5099050"/>
          <p14:tracePt t="25083" x="4813300" y="5162550"/>
          <p14:tracePt t="25100" x="4819650" y="5207000"/>
          <p14:tracePt t="25116" x="4832350" y="5264150"/>
          <p14:tracePt t="25133" x="4851400" y="5359400"/>
          <p14:tracePt t="25150" x="4857750" y="5429250"/>
          <p14:tracePt t="25166" x="4857750" y="5492750"/>
          <p14:tracePt t="25183" x="4870450" y="5543550"/>
          <p14:tracePt t="25200" x="4876800" y="5588000"/>
          <p14:tracePt t="25216" x="4876800" y="5645150"/>
          <p14:tracePt t="25233" x="4895850" y="5676900"/>
          <p14:tracePt t="25250" x="4895850" y="5721350"/>
          <p14:tracePt t="25266" x="4902200" y="5746750"/>
          <p14:tracePt t="25283" x="4902200" y="5784850"/>
          <p14:tracePt t="25300" x="4902200" y="5810250"/>
          <p14:tracePt t="25317" x="4914900" y="5854700"/>
          <p14:tracePt t="25317" x="4914900" y="5861050"/>
          <p14:tracePt t="25333" x="4914900" y="5867400"/>
          <p14:tracePt t="25350" x="4921250" y="5899150"/>
          <p14:tracePt t="25373" x="4921250" y="5911850"/>
          <p14:tracePt t="25445" x="4921250" y="5905500"/>
          <p14:tracePt t="25453" x="4921250" y="5880100"/>
          <p14:tracePt t="25467" x="4914900" y="5842000"/>
          <p14:tracePt t="25483" x="4895850" y="5765800"/>
          <p14:tracePt t="25500" x="4883150" y="5683250"/>
          <p14:tracePt t="25516" x="4876800" y="5588000"/>
          <p14:tracePt t="25517" x="4876800" y="5549900"/>
          <p14:tracePt t="25533" x="4838700" y="5410200"/>
          <p14:tracePt t="25550" x="4813300" y="5181600"/>
          <p14:tracePt t="25566" x="4756150" y="4965700"/>
          <p14:tracePt t="25583" x="4705350" y="4762500"/>
          <p14:tracePt t="25600" x="4679950" y="4635500"/>
          <p14:tracePt t="25616" x="4679950" y="4527550"/>
          <p14:tracePt t="25633" x="4679950" y="4419600"/>
          <p14:tracePt t="25650" x="4679950" y="4311650"/>
          <p14:tracePt t="25667" x="4679950" y="4203700"/>
          <p14:tracePt t="25683" x="4699000" y="4108450"/>
          <p14:tracePt t="25700" x="4699000" y="4051300"/>
          <p14:tracePt t="25716" x="4699000" y="4006850"/>
          <p14:tracePt t="25733" x="4699000" y="3937000"/>
          <p14:tracePt t="25750" x="4699000" y="3879850"/>
          <p14:tracePt t="25767" x="4699000" y="3835400"/>
          <p14:tracePt t="25783" x="4699000" y="3784600"/>
          <p14:tracePt t="25800" x="4692650" y="3746500"/>
          <p14:tracePt t="25817" x="4686300" y="3702050"/>
          <p14:tracePt t="25833" x="4679950" y="3695700"/>
          <p14:tracePt t="25850" x="4667250" y="3683000"/>
          <p14:tracePt t="25867" x="4648200" y="3663950"/>
          <p14:tracePt t="25918" x="4641850" y="3663950"/>
          <p14:tracePt t="25925" x="4629150" y="3663950"/>
          <p14:tracePt t="25934" x="4622800" y="3663950"/>
          <p14:tracePt t="25950" x="4610100" y="3670300"/>
          <p14:tracePt t="25973" x="4610100" y="3689350"/>
          <p14:tracePt t="25989" x="4610100" y="3695700"/>
          <p14:tracePt t="26000" x="4610100" y="3702050"/>
          <p14:tracePt t="26037" x="4610100" y="3708400"/>
          <p14:tracePt t="26269" x="4603750" y="3689350"/>
          <p14:tracePt t="26277" x="4603750" y="3663950"/>
          <p14:tracePt t="26285" x="4597400" y="3632200"/>
          <p14:tracePt t="26300" x="4597400" y="3619500"/>
          <p14:tracePt t="26317" x="4578350" y="3568700"/>
          <p14:tracePt t="26317" x="4565650" y="3562350"/>
          <p14:tracePt t="26333" x="4559300" y="3536950"/>
          <p14:tracePt t="26445" x="4559300" y="3549650"/>
          <p14:tracePt t="26453" x="4559300" y="3556000"/>
          <p14:tracePt t="26467" x="4559300" y="3562350"/>
          <p14:tracePt t="26483" x="4559300" y="3575050"/>
          <p14:tracePt t="26500" x="4559300" y="3587750"/>
          <p14:tracePt t="26557" x="4559300" y="3594100"/>
          <p14:tracePt t="26822" x="4559300" y="3600450"/>
          <p14:tracePt t="26837" x="4559300" y="3613150"/>
          <p14:tracePt t="26845" x="4559300" y="3625850"/>
          <p14:tracePt t="26853" x="4559300" y="3632200"/>
          <p14:tracePt t="26869" x="4559300" y="3638550"/>
          <p14:tracePt t="26883" x="4559300" y="3644900"/>
          <p14:tracePt t="26900" x="4559300" y="3683000"/>
          <p14:tracePt t="26917" x="4559300" y="3714750"/>
          <p14:tracePt t="26933" x="4559300" y="3727450"/>
          <p14:tracePt t="26950" x="4559300" y="3740150"/>
          <p14:tracePt t="27077" x="4559300" y="3727450"/>
          <p14:tracePt t="27085" x="4559300" y="3721100"/>
          <p14:tracePt t="27109" x="4559300" y="3714750"/>
          <p14:tracePt t="27125" x="4559300" y="3702050"/>
          <p14:tracePt t="27134" x="4603750" y="3702050"/>
          <p14:tracePt t="27150" x="4781550" y="3702050"/>
          <p14:tracePt t="27167" x="5416550" y="3702050"/>
          <p14:tracePt t="27184" x="6896100" y="3702050"/>
          <p14:tracePt t="27200" x="8331200" y="3549650"/>
          <p14:tracePt t="27217" x="8940800" y="3378200"/>
          <p14:tracePt t="27234" x="9061450" y="3270250"/>
          <p14:tracePt t="27250" x="9061450" y="3162300"/>
          <p14:tracePt t="27267" x="9061450" y="3035300"/>
          <p14:tracePt t="27283" x="9017000" y="2921000"/>
          <p14:tracePt t="27300" x="8959850" y="2800350"/>
          <p14:tracePt t="27317" x="8928100" y="2730500"/>
          <p14:tracePt t="27317" x="8909050" y="2698750"/>
          <p14:tracePt t="27333" x="8832850" y="2597150"/>
          <p14:tracePt t="27350" x="8699500" y="2470150"/>
          <p14:tracePt t="27367" x="8572500" y="2343150"/>
          <p14:tracePt t="27384" x="8451850" y="2266950"/>
          <p14:tracePt t="27401" x="8401050" y="2222500"/>
          <p14:tracePt t="27417" x="8375650" y="2171700"/>
          <p14:tracePt t="27434" x="8369300" y="2165350"/>
          <p14:tracePt t="27450" x="8350250" y="2165350"/>
          <p14:tracePt t="27566" x="8331200" y="2165350"/>
          <p14:tracePt t="27574" x="8312150" y="2165350"/>
          <p14:tracePt t="27584" x="8293100" y="2197100"/>
          <p14:tracePt t="27601" x="8255000" y="2254250"/>
          <p14:tracePt t="27617" x="8210550" y="2311400"/>
          <p14:tracePt t="27634" x="8172450" y="2368550"/>
          <p14:tracePt t="27650" x="8147050" y="2419350"/>
          <p14:tracePt t="27667" x="8121650" y="2444750"/>
          <p14:tracePt t="27684" x="8102600" y="2470150"/>
          <p14:tracePt t="27700" x="8096250" y="2470150"/>
          <p14:tracePt t="27733" x="8089900" y="2470150"/>
          <p14:tracePt t="27758" x="8070850" y="2457450"/>
          <p14:tracePt t="27766" x="8070850" y="2432050"/>
          <p14:tracePt t="27774" x="8070850" y="2374900"/>
          <p14:tracePt t="27784" x="8064500" y="2336800"/>
          <p14:tracePt t="27800" x="8064500" y="2241550"/>
          <p14:tracePt t="27817" x="8064500" y="2165350"/>
          <p14:tracePt t="27834" x="8064500" y="2076450"/>
          <p14:tracePt t="27850" x="8064500" y="1987550"/>
          <p14:tracePt t="27867" x="8077200" y="1905000"/>
          <p14:tracePt t="27884" x="8140700" y="1841500"/>
          <p14:tracePt t="27900" x="8159750" y="1816100"/>
          <p14:tracePt t="27917" x="8159750" y="1809750"/>
          <p14:tracePt t="28014" x="8153400" y="1809750"/>
          <p14:tracePt t="28022" x="8121650" y="1822450"/>
          <p14:tracePt t="28034" x="8083550" y="1841500"/>
          <p14:tracePt t="28050" x="7829550" y="1930400"/>
          <p14:tracePt t="28067" x="7486650" y="2019300"/>
          <p14:tracePt t="28084" x="7092950" y="2076450"/>
          <p14:tracePt t="28100" x="6832600" y="2076450"/>
          <p14:tracePt t="28117" x="6654800" y="2076450"/>
          <p14:tracePt t="28118" x="6534150" y="2076450"/>
          <p14:tracePt t="28134" x="6343650" y="2076450"/>
          <p14:tracePt t="28150" x="6115050" y="2070100"/>
          <p14:tracePt t="28167" x="5854700" y="2044700"/>
          <p14:tracePt t="28184" x="5556250" y="2012950"/>
          <p14:tracePt t="28200" x="5219700" y="1968500"/>
          <p14:tracePt t="28217" x="4876800" y="1955800"/>
          <p14:tracePt t="28234" x="4495800" y="1943100"/>
          <p14:tracePt t="28250" x="4127500" y="1879600"/>
          <p14:tracePt t="28267" x="3803650" y="1778000"/>
          <p14:tracePt t="28284" x="3536950" y="1663700"/>
          <p14:tracePt t="28301" x="3397250" y="1593850"/>
          <p14:tracePt t="28317" x="3321050" y="1543050"/>
          <p14:tracePt t="28358" x="3314700" y="1549400"/>
          <p14:tracePt t="28366" x="3321050" y="1562100"/>
          <p14:tracePt t="28374" x="3321050" y="1581150"/>
          <p14:tracePt t="28384" x="3327400" y="1587500"/>
          <p14:tracePt t="28401" x="3346450" y="1619250"/>
          <p14:tracePt t="28417" x="3346450" y="1625600"/>
          <p14:tracePt t="28434" x="3352800" y="1631950"/>
          <p14:tracePt t="28454" x="3359150" y="1631950"/>
          <p14:tracePt t="28467" x="3384550" y="1631950"/>
          <p14:tracePt t="28484" x="3429000" y="1631950"/>
          <p14:tracePt t="28500" x="3460750" y="1625600"/>
          <p14:tracePt t="28517" x="3486150" y="1625600"/>
          <p14:tracePt t="28534" x="3575050" y="1625600"/>
          <p14:tracePt t="28550" x="3714750" y="1600200"/>
          <p14:tracePt t="28567" x="3860800" y="1574800"/>
          <p14:tracePt t="28584" x="4076700" y="1536700"/>
          <p14:tracePt t="28601" x="4305300" y="1492250"/>
          <p14:tracePt t="28617" x="4521200" y="1466850"/>
          <p14:tracePt t="28634" x="4667250" y="1441450"/>
          <p14:tracePt t="28651" x="4775200" y="1422400"/>
          <p14:tracePt t="28667" x="4857750" y="1409700"/>
          <p14:tracePt t="28684" x="4889500" y="1409700"/>
          <p14:tracePt t="28701" x="4895850" y="1409700"/>
          <p14:tracePt t="28717" x="4908550" y="1409700"/>
          <p14:tracePt t="28734" x="4940300" y="1409700"/>
          <p14:tracePt t="28751" x="4953000" y="1409700"/>
          <p14:tracePt t="28767" x="4972050" y="1384300"/>
          <p14:tracePt t="28784" x="4972050" y="1365250"/>
          <p14:tracePt t="28801" x="4972050" y="1352550"/>
          <p14:tracePt t="28817" x="4972050" y="1346200"/>
          <p14:tracePt t="28834" x="4959350" y="1346200"/>
          <p14:tracePt t="28851" x="4889500" y="1358900"/>
          <p14:tracePt t="28867" x="4819650" y="1384300"/>
          <p14:tracePt t="28884" x="4768850" y="1428750"/>
          <p14:tracePt t="28901" x="4679950" y="1485900"/>
          <p14:tracePt t="28917" x="4648200" y="1511300"/>
          <p14:tracePt t="28934" x="4616450" y="1517650"/>
          <p14:tracePt t="28951" x="4610100" y="1517650"/>
          <p14:tracePt t="28967" x="4603750" y="1517650"/>
          <p14:tracePt t="28984" x="4591050" y="1517650"/>
          <p14:tracePt t="29001" x="4584700" y="1517650"/>
          <p14:tracePt t="29017" x="4552950" y="1517650"/>
          <p14:tracePt t="29034" x="4546600" y="1511300"/>
          <p14:tracePt t="29051" x="4540250" y="1498600"/>
          <p14:tracePt t="29067" x="4527550" y="1498600"/>
          <p14:tracePt t="29084" x="4514850" y="1498600"/>
          <p14:tracePt t="29101" x="4508500" y="1498600"/>
          <p14:tracePt t="29117" x="4476750" y="1498600"/>
          <p14:tracePt t="29134" x="4425950" y="1511300"/>
          <p14:tracePt t="29151" x="4381500" y="1517650"/>
          <p14:tracePt t="29167" x="4356100" y="1530350"/>
          <p14:tracePt t="29184" x="4349750" y="1530350"/>
          <p14:tracePt t="29201" x="4324350" y="1530350"/>
          <p14:tracePt t="29246" x="4318000" y="1530350"/>
          <p14:tracePt t="29310" x="4318000" y="1517650"/>
          <p14:tracePt t="29318" x="4318000" y="1511300"/>
          <p14:tracePt t="29334" x="4343400" y="1466850"/>
          <p14:tracePt t="29351" x="4349750" y="1460500"/>
          <p14:tracePt t="29367" x="4356100" y="1454150"/>
          <p14:tracePt t="29806" x="4368800" y="1447800"/>
          <p14:tracePt t="30094" x="4381500" y="1447800"/>
          <p14:tracePt t="30118" x="4387850" y="1447800"/>
          <p14:tracePt t="30142" x="4394200" y="1447800"/>
          <p14:tracePt t="30150" x="4400550" y="1447800"/>
          <p14:tracePt t="30174" x="4419600" y="1447800"/>
          <p14:tracePt t="30182" x="4438650" y="1447800"/>
          <p14:tracePt t="30190" x="4451350" y="1454150"/>
          <p14:tracePt t="30201" x="4470400" y="1466850"/>
          <p14:tracePt t="30217" x="4527550" y="1473200"/>
          <p14:tracePt t="30234" x="4622800" y="1492250"/>
          <p14:tracePt t="30251" x="4718050" y="1517650"/>
          <p14:tracePt t="30267" x="4845050" y="1517650"/>
          <p14:tracePt t="30284" x="4972050" y="1517650"/>
          <p14:tracePt t="30301" x="5143500" y="1517650"/>
          <p14:tracePt t="30317" x="5283200" y="1517650"/>
          <p14:tracePt t="30334" x="5416550" y="1517650"/>
          <p14:tracePt t="30351" x="5461000" y="1517650"/>
          <p14:tracePt t="30368" x="5518150" y="1517650"/>
          <p14:tracePt t="30385" x="5575300" y="1517650"/>
          <p14:tracePt t="30401" x="5607050" y="1517650"/>
          <p14:tracePt t="30418" x="5676900" y="1492250"/>
          <p14:tracePt t="30434" x="5759450" y="1447800"/>
          <p14:tracePt t="30451" x="5943600" y="1384300"/>
          <p14:tracePt t="30467" x="6146800" y="1301750"/>
          <p14:tracePt t="30484" x="6299200" y="1238250"/>
          <p14:tracePt t="30501" x="6413500" y="1200150"/>
          <p14:tracePt t="30517" x="6483350" y="1193800"/>
          <p14:tracePt t="30535" x="6540500" y="1193800"/>
          <p14:tracePt t="30551" x="6546850" y="1193800"/>
          <p14:tracePt t="30568" x="6584950" y="1193800"/>
          <p14:tracePt t="30584" x="6597650" y="1212850"/>
          <p14:tracePt t="30601" x="6610350" y="1212850"/>
          <p14:tracePt t="30618" x="6629400" y="1219200"/>
          <p14:tracePt t="30634" x="6661150" y="1225550"/>
          <p14:tracePt t="30651" x="6667500" y="1231900"/>
          <p14:tracePt t="30668" x="6673850" y="1257300"/>
          <p14:tracePt t="30684" x="6699250" y="1301750"/>
          <p14:tracePt t="30701" x="6699250" y="1390650"/>
          <p14:tracePt t="30718" x="6699250" y="1517650"/>
          <p14:tracePt t="30718" x="6699250" y="1619250"/>
          <p14:tracePt t="30734" x="6610350" y="1841500"/>
          <p14:tracePt t="30751" x="6451600" y="2152650"/>
          <p14:tracePt t="30768" x="6254750" y="2451100"/>
          <p14:tracePt t="30784" x="6026150" y="2749550"/>
          <p14:tracePt t="30801" x="5784850" y="3054350"/>
          <p14:tracePt t="30818" x="5524500" y="3289300"/>
          <p14:tracePt t="30834" x="5232400" y="3473450"/>
          <p14:tracePt t="30851" x="5010150" y="3632200"/>
          <p14:tracePt t="30868" x="4851400" y="3733800"/>
          <p14:tracePt t="30884" x="4806950" y="3771900"/>
          <p14:tracePt t="30901" x="4787900" y="3790950"/>
          <p14:tracePt t="30998" x="4775200" y="3784600"/>
          <p14:tracePt t="31014" x="4768850" y="3778250"/>
          <p14:tracePt t="31023" x="4756150" y="3771900"/>
          <p14:tracePt t="31038" x="4749800" y="3765550"/>
          <p14:tracePt t="31051" x="4737100" y="3759200"/>
          <p14:tracePt t="31068" x="4711700" y="3740150"/>
          <p14:tracePt t="31084" x="4667250" y="3733800"/>
          <p14:tracePt t="31101" x="4584700" y="3733800"/>
          <p14:tracePt t="31118" x="4438650" y="3733800"/>
          <p14:tracePt t="31118" x="4349750" y="3740150"/>
          <p14:tracePt t="31134" x="4114800" y="3822700"/>
          <p14:tracePt t="31151" x="3879850" y="3892550"/>
          <p14:tracePt t="31168" x="3657600" y="3975100"/>
          <p14:tracePt t="31184" x="3492500" y="4025900"/>
          <p14:tracePt t="31201" x="3435350" y="4044950"/>
          <p14:tracePt t="31218" x="3409950" y="4064000"/>
          <p14:tracePt t="31234" x="3397250" y="4076700"/>
          <p14:tracePt t="31262" x="3397250" y="4083050"/>
          <p14:tracePt t="31350" x="3397250" y="4089400"/>
          <p14:tracePt t="31358" x="3409950" y="4089400"/>
          <p14:tracePt t="31368" x="3441700" y="4089400"/>
          <p14:tracePt t="31385" x="3505200" y="4089400"/>
          <p14:tracePt t="31401" x="3587750" y="4089400"/>
          <p14:tracePt t="31418" x="3651250" y="4089400"/>
          <p14:tracePt t="31434" x="3721100" y="4089400"/>
          <p14:tracePt t="31451" x="3771900" y="4089400"/>
          <p14:tracePt t="31468" x="3816350" y="4089400"/>
          <p14:tracePt t="31484" x="3822700" y="4089400"/>
          <p14:tracePt t="31501" x="3835400" y="4089400"/>
          <p14:tracePt t="31518" x="3854450" y="4089400"/>
          <p14:tracePt t="31519" x="3873500" y="4070350"/>
          <p14:tracePt t="31598" x="3873500" y="4076700"/>
          <p14:tracePt t="31606" x="3860800" y="4114800"/>
          <p14:tracePt t="31618" x="3854450" y="4121150"/>
          <p14:tracePt t="31635" x="3829050" y="4146550"/>
          <p14:tracePt t="31651" x="3784600" y="4171950"/>
          <p14:tracePt t="31668" x="3746500" y="4210050"/>
          <p14:tracePt t="31685" x="3733800" y="4248150"/>
          <p14:tracePt t="31701" x="3721100" y="4260850"/>
          <p14:tracePt t="31718" x="3714750" y="4267200"/>
          <p14:tracePt t="31735" x="3689350" y="4292600"/>
          <p14:tracePt t="31758" x="3683000" y="4298950"/>
          <p14:tracePt t="31831" x="3670300" y="4298950"/>
          <p14:tracePt t="31854" x="3663950" y="4298950"/>
          <p14:tracePt t="31863" x="3663950" y="4286250"/>
          <p14:tracePt t="31871" x="3663950" y="4273550"/>
          <p14:tracePt t="31885" x="3663950" y="4267200"/>
          <p14:tracePt t="31901" x="3663950" y="4235450"/>
          <p14:tracePt t="31918" x="3663950" y="4216400"/>
          <p14:tracePt t="32063" x="3657600" y="4216400"/>
          <p14:tracePt t="32071" x="3651250" y="4222750"/>
          <p14:tracePt t="32085" x="3625850" y="4241800"/>
          <p14:tracePt t="32101" x="3600450" y="4248150"/>
          <p14:tracePt t="32118" x="3581400" y="4254500"/>
          <p14:tracePt t="32119" x="3568700" y="4254500"/>
          <p14:tracePt t="32135" x="3562350" y="4254500"/>
          <p14:tracePt t="32151" x="3543300" y="4254500"/>
          <p14:tracePt t="32168" x="3524250" y="4254500"/>
          <p14:tracePt t="32185" x="3479800" y="4216400"/>
          <p14:tracePt t="32201" x="3460750" y="4159250"/>
          <p14:tracePt t="32218" x="3460750" y="4076700"/>
          <p14:tracePt t="32235" x="3467100" y="4013200"/>
          <p14:tracePt t="32251" x="3530600" y="3937000"/>
          <p14:tracePt t="32268" x="3581400" y="3898900"/>
          <p14:tracePt t="32285" x="3625850" y="3879850"/>
          <p14:tracePt t="32302" x="3632200" y="3879850"/>
          <p14:tracePt t="32318" x="3657600" y="3879850"/>
          <p14:tracePt t="32319" x="3676650" y="3898900"/>
          <p14:tracePt t="32335" x="3683000" y="3956050"/>
          <p14:tracePt t="32351" x="3683000" y="4000500"/>
          <p14:tracePt t="32368" x="3683000" y="4064000"/>
          <p14:tracePt t="32385" x="3683000" y="4108450"/>
          <p14:tracePt t="32401" x="3683000" y="4121150"/>
          <p14:tracePt t="32418" x="3683000" y="4133850"/>
          <p14:tracePt t="32583" x="3683000" y="4127500"/>
          <p14:tracePt t="32591" x="3689350" y="4121150"/>
          <p14:tracePt t="32607" x="3695700" y="4114800"/>
          <p14:tracePt t="32671" x="3695700" y="4121150"/>
          <p14:tracePt t="32679" x="3695700" y="4133850"/>
          <p14:tracePt t="32687" x="3695700" y="4146550"/>
          <p14:tracePt t="32701" x="3695700" y="4165600"/>
          <p14:tracePt t="32718" x="3714750" y="4203700"/>
          <p14:tracePt t="32718" x="3714750" y="4216400"/>
          <p14:tracePt t="32735" x="3714750" y="4254500"/>
          <p14:tracePt t="32751" x="3714750" y="4298950"/>
          <p14:tracePt t="32768" x="3714750" y="4343400"/>
          <p14:tracePt t="32785" x="3714750" y="4381500"/>
          <p14:tracePt t="32801" x="3714750" y="4406900"/>
          <p14:tracePt t="32818" x="3714750" y="4413250"/>
          <p14:tracePt t="32879" x="3695700" y="4400550"/>
          <p14:tracePt t="32895" x="3695700" y="4375150"/>
          <p14:tracePt t="32903" x="3695700" y="4368800"/>
          <p14:tracePt t="32918" x="3695700" y="4343400"/>
          <p14:tracePt t="32935" x="3695700" y="4298950"/>
          <p14:tracePt t="32951" x="3683000" y="4279900"/>
          <p14:tracePt t="32968" x="3676650" y="4267200"/>
          <p14:tracePt t="32985" x="3676650" y="4260850"/>
          <p14:tracePt t="33015" x="3676650" y="4254500"/>
          <p14:tracePt t="33031" x="3670300" y="4248150"/>
          <p14:tracePt t="33047" x="3657600" y="4241800"/>
          <p14:tracePt t="33063" x="3651250" y="4235450"/>
          <p14:tracePt t="33079" x="3644900" y="4235450"/>
          <p14:tracePt t="33087" x="3625850" y="4216400"/>
          <p14:tracePt t="33102" x="3625850" y="4210050"/>
          <p14:tracePt t="33118" x="3606800" y="4184650"/>
          <p14:tracePt t="33119" x="3594100" y="4165600"/>
          <p14:tracePt t="33135" x="3594100" y="4121150"/>
          <p14:tracePt t="33151" x="3594100" y="4070350"/>
          <p14:tracePt t="33168" x="3594100" y="4025900"/>
          <p14:tracePt t="33185" x="3594100" y="3956050"/>
          <p14:tracePt t="33202" x="3594100" y="3937000"/>
          <p14:tracePt t="33218" x="3594100" y="3917950"/>
          <p14:tracePt t="33235" x="3594100" y="3911600"/>
          <p14:tracePt t="33319" x="3594100" y="3917950"/>
          <p14:tracePt t="33327" x="3594100" y="3937000"/>
          <p14:tracePt t="33335" x="3594100" y="3943350"/>
          <p14:tracePt t="33352" x="3594100" y="3975100"/>
          <p14:tracePt t="33368" x="3594100" y="3987800"/>
          <p14:tracePt t="33385" x="3594100" y="3994150"/>
          <p14:tracePt t="33655" x="3594100" y="4006850"/>
          <p14:tracePt t="33903" x="3613150" y="4000500"/>
          <p14:tracePt t="33911" x="3657600" y="3968750"/>
          <p14:tracePt t="33919" x="3695700" y="3949700"/>
          <p14:tracePt t="33935" x="3854450" y="3860800"/>
          <p14:tracePt t="33952" x="4089400" y="3759200"/>
          <p14:tracePt t="33968" x="4260850" y="3683000"/>
          <p14:tracePt t="33985" x="4356100" y="3651250"/>
          <p14:tracePt t="34002" x="4381500" y="3632200"/>
          <p14:tracePt t="34018" x="4406900" y="3619500"/>
          <p14:tracePt t="34035" x="4413250" y="3606800"/>
          <p14:tracePt t="34052" x="4419600" y="3606800"/>
          <p14:tracePt t="34068" x="4438650" y="3600450"/>
          <p14:tracePt t="34085" x="4445000" y="3594100"/>
          <p14:tracePt t="34102" x="4451350" y="3575050"/>
          <p14:tracePt t="34118" x="4451350" y="3568700"/>
          <p14:tracePt t="34135" x="4451350" y="3549650"/>
          <p14:tracePt t="34152" x="4451350" y="3530600"/>
          <p14:tracePt t="34175" x="4451350" y="3524250"/>
          <p14:tracePt t="34199" x="4451350" y="3511550"/>
          <p14:tracePt t="34263" x="4451350" y="3505200"/>
          <p14:tracePt t="34295" x="4451350" y="3492500"/>
          <p14:tracePt t="34303" x="4457700" y="3479800"/>
          <p14:tracePt t="34311" x="4476750" y="3460750"/>
          <p14:tracePt t="34319" x="4521200" y="3441700"/>
          <p14:tracePt t="34335" x="4552950" y="3429000"/>
          <p14:tracePt t="34352" x="4572000" y="3409950"/>
          <p14:tracePt t="34551" x="4565650" y="3403600"/>
          <p14:tracePt t="34559" x="4603750" y="3346450"/>
          <p14:tracePt t="34569" x="4718050" y="3276600"/>
          <p14:tracePt t="34585" x="5359400" y="2952750"/>
          <p14:tracePt t="34602" x="6934200" y="2527300"/>
          <p14:tracePt t="34618" x="8458200" y="2019300"/>
          <p14:tracePt t="34835" x="9105900" y="1498600"/>
          <p14:tracePt t="34852" x="9048750" y="1536700"/>
          <p14:tracePt t="34869" x="9029700" y="1543050"/>
          <p14:tracePt t="34885" x="9023350" y="1543050"/>
          <p14:tracePt t="34902" x="9004300" y="1562100"/>
          <p14:tracePt t="34919" x="8991600" y="1568450"/>
          <p14:tracePt t="34943" x="8985250" y="1568450"/>
          <p14:tracePt t="34952" x="8972550" y="1574800"/>
          <p14:tracePt t="34975" x="8966200" y="1581150"/>
          <p14:tracePt t="34991" x="8966200" y="1593850"/>
          <p14:tracePt t="35015" x="8966200" y="1600200"/>
          <p14:tracePt t="35031" x="8966200" y="1606550"/>
          <p14:tracePt t="35039" x="8966200" y="1612900"/>
          <p14:tracePt t="35071" x="8978900" y="1619250"/>
          <p14:tracePt t="35079" x="9023350" y="1593850"/>
          <p14:tracePt t="35087" x="9036050" y="1587500"/>
          <p14:tracePt t="35102" x="9055100" y="1600200"/>
          <p14:tracePt t="35119" x="9099550" y="1644650"/>
          <p14:tracePt t="35239" x="9093200" y="1631950"/>
          <p14:tracePt t="35247" x="9080500" y="1631950"/>
          <p14:tracePt t="35255" x="9036050" y="1625600"/>
          <p14:tracePt t="35269" x="8997950" y="1625600"/>
          <p14:tracePt t="35286" x="8877300" y="1625600"/>
          <p14:tracePt t="35302" x="8693150" y="1657350"/>
          <p14:tracePt t="35319" x="8572500" y="1714500"/>
          <p14:tracePt t="35319" x="8515350" y="1739900"/>
          <p14:tracePt t="35335" x="8458200" y="1790700"/>
          <p14:tracePt t="35352" x="8407400" y="1828800"/>
          <p14:tracePt t="35369" x="8350250" y="1866900"/>
          <p14:tracePt t="35385" x="8318500" y="1873250"/>
          <p14:tracePt t="35402" x="8286750" y="1905000"/>
          <p14:tracePt t="35419" x="8235950" y="1911350"/>
          <p14:tracePt t="35435" x="8191500" y="1924050"/>
          <p14:tracePt t="35452" x="8172450" y="1930400"/>
          <p14:tracePt t="35469" x="8153400" y="1930400"/>
          <p14:tracePt t="35485" x="8140700" y="1936750"/>
          <p14:tracePt t="35502" x="8128000" y="1943100"/>
          <p14:tracePt t="35663" x="8121650" y="1943100"/>
          <p14:tracePt t="35671" x="8115300" y="1943100"/>
          <p14:tracePt t="35686" x="8108950" y="1936750"/>
          <p14:tracePt t="35702" x="8102600" y="1930400"/>
          <p14:tracePt t="35719" x="8083550" y="1911350"/>
          <p14:tracePt t="35720" x="8064500" y="1905000"/>
          <p14:tracePt t="35735" x="8058150" y="1892300"/>
          <p14:tracePt t="35752" x="8051800" y="1885950"/>
          <p14:tracePt t="36384" x="8045450" y="1879600"/>
          <p14:tracePt t="36392" x="8026400" y="1873250"/>
          <p14:tracePt t="36402" x="8013700" y="1860550"/>
          <p14:tracePt t="36419" x="7943850" y="1854200"/>
          <p14:tracePt t="36436" x="7874000" y="1854200"/>
          <p14:tracePt t="36452" x="7823200" y="1854200"/>
          <p14:tracePt t="36469" x="7791450" y="1854200"/>
          <p14:tracePt t="36486" x="7778750" y="1847850"/>
          <p14:tracePt t="36502" x="7734300" y="1828800"/>
          <p14:tracePt t="36519" x="7708900" y="1803400"/>
          <p14:tracePt t="36536" x="7670800" y="1765300"/>
          <p14:tracePt t="36552" x="7645400" y="1752600"/>
          <p14:tracePt t="36569" x="7632700" y="1727200"/>
          <p14:tracePt t="36586" x="7613650" y="1714500"/>
          <p14:tracePt t="36608" x="7607300" y="1714500"/>
          <p14:tracePt t="38536" x="7594600" y="1714500"/>
          <p14:tracePt t="38600" x="7594600" y="1720850"/>
          <p14:tracePt t="38608" x="7613650" y="1733550"/>
          <p14:tracePt t="38619" x="7639050" y="1752600"/>
          <p14:tracePt t="38636" x="7829550" y="1816100"/>
          <p14:tracePt t="38653" x="7956550" y="1866900"/>
          <p14:tracePt t="41257" x="7962900" y="1866900"/>
          <p14:tracePt t="41265" x="7962900" y="1809750"/>
          <p14:tracePt t="41273" x="7962900" y="1689100"/>
          <p14:tracePt t="41287" x="7962900" y="1498600"/>
          <p14:tracePt t="41304" x="7962900" y="361950"/>
          <p14:tracePt t="41320" x="7962900" y="0"/>
          <p14:tracePt t="41337" x="8013700" y="0"/>
          <p14:tracePt t="41353" x="8064500" y="0"/>
          <p14:tracePt t="41489" x="8083550" y="0"/>
          <p14:tracePt t="41497" x="8140700" y="0"/>
          <p14:tracePt t="41505" x="8191500" y="0"/>
          <p14:tracePt t="41520" x="8350250" y="0"/>
          <p14:tracePt t="41787" x="9010650" y="3949700"/>
          <p14:tracePt t="41803" x="8331200" y="4610100"/>
          <p14:tracePt t="41820" x="7594600" y="5251450"/>
          <p14:tracePt t="41837" x="7080250" y="5791200"/>
          <p14:tracePt t="41854" x="6838950" y="6108700"/>
          <p14:tracePt t="41870" x="6775450" y="6292850"/>
          <p14:tracePt t="41887" x="6775450" y="6375400"/>
          <p14:tracePt t="41904" x="6762750" y="6419850"/>
          <p14:tracePt t="41920" x="6762750" y="6438900"/>
          <p14:tracePt t="41937" x="6756400" y="6445250"/>
          <p14:tracePt t="41961" x="6750050" y="6445250"/>
          <p14:tracePt t="41970" x="6743700" y="6394450"/>
          <p14:tracePt t="41987" x="6731000" y="6299200"/>
          <p14:tracePt t="42004" x="6731000" y="6197600"/>
          <p14:tracePt t="42020" x="6731000" y="6089650"/>
          <p14:tracePt t="42037" x="6731000" y="6000750"/>
          <p14:tracePt t="42054" x="6731000" y="5930900"/>
          <p14:tracePt t="42070" x="6731000" y="5842000"/>
          <p14:tracePt t="42087" x="6731000" y="5740400"/>
          <p14:tracePt t="42104" x="6731000" y="5613400"/>
          <p14:tracePt t="42120" x="6731000" y="5422900"/>
          <p14:tracePt t="42121" x="6731000" y="5353050"/>
          <p14:tracePt t="42137" x="6692900" y="5156200"/>
          <p14:tracePt t="42154" x="6654800" y="4991100"/>
          <p14:tracePt t="42170" x="6597650" y="4806950"/>
          <p14:tracePt t="42187" x="6578600" y="4679950"/>
          <p14:tracePt t="42204" x="6553200" y="4603750"/>
          <p14:tracePt t="42220" x="6553200" y="4559300"/>
          <p14:tracePt t="42237" x="6534150" y="4521200"/>
          <p14:tracePt t="42254" x="6527800" y="4514850"/>
          <p14:tracePt t="42270" x="6521450" y="4508500"/>
          <p14:tracePt t="42287" x="6508750" y="4483100"/>
          <p14:tracePt t="42305" x="6477000" y="4470400"/>
          <p14:tracePt t="42321" x="6457950" y="4470400"/>
          <p14:tracePt t="42337" x="6438900" y="4470400"/>
          <p14:tracePt t="42354" x="6419850" y="4470400"/>
          <p14:tracePt t="42417" x="6413500" y="4464050"/>
          <p14:tracePt t="42425" x="6413500" y="4451350"/>
          <p14:tracePt t="42437" x="6413500" y="4413250"/>
          <p14:tracePt t="42454" x="6413500" y="4368800"/>
          <p14:tracePt t="42471" x="6394450" y="4311650"/>
          <p14:tracePt t="42487" x="6394450" y="4273550"/>
          <p14:tracePt t="42504" x="6394450" y="4229100"/>
          <p14:tracePt t="42520" x="6394450" y="4216400"/>
          <p14:tracePt t="42521" x="6394450" y="4210050"/>
          <p14:tracePt t="42537" x="6394450" y="4191000"/>
          <p14:tracePt t="42569" x="6388100" y="4184650"/>
          <p14:tracePt t="42609" x="6362700" y="4184650"/>
          <p14:tracePt t="42617" x="6324600" y="4184650"/>
          <p14:tracePt t="42625" x="6286500" y="4184650"/>
          <p14:tracePt t="42637" x="6242050" y="4191000"/>
          <p14:tracePt t="42654" x="6115050" y="4216400"/>
          <p14:tracePt t="42670" x="6000750" y="4235450"/>
          <p14:tracePt t="42687" x="5911850" y="4235450"/>
          <p14:tracePt t="42704" x="5854700" y="4235450"/>
          <p14:tracePt t="42720" x="5797550" y="4203700"/>
          <p14:tracePt t="42721" x="5778500" y="4184650"/>
          <p14:tracePt t="42737" x="5772150" y="4178300"/>
          <p14:tracePt t="42754" x="5759450" y="4171950"/>
          <p14:tracePt t="42849" x="5765800" y="4171950"/>
          <p14:tracePt t="42865" x="5772150" y="4171950"/>
          <p14:tracePt t="42873" x="5784850" y="4171950"/>
          <p14:tracePt t="42887" x="5803900" y="4171950"/>
          <p14:tracePt t="42904" x="5829300" y="4171950"/>
          <p14:tracePt t="42920" x="5848350" y="4171950"/>
          <p14:tracePt t="42921" x="5867400" y="4171950"/>
          <p14:tracePt t="42937" x="5899150" y="4171950"/>
          <p14:tracePt t="42954" x="5930900" y="4171950"/>
          <p14:tracePt t="42971" x="5956300" y="4159250"/>
          <p14:tracePt t="42987" x="5962650" y="4159250"/>
          <p14:tracePt t="43193" x="5975350" y="4159250"/>
          <p14:tracePt t="43209" x="5988050" y="4165600"/>
          <p14:tracePt t="43217" x="6007100" y="4178300"/>
          <p14:tracePt t="43225" x="6019800" y="4178300"/>
          <p14:tracePt t="43237" x="6076950" y="4178300"/>
          <p14:tracePt t="43254" x="6153150" y="4178300"/>
          <p14:tracePt t="43271" x="6197600" y="4178300"/>
          <p14:tracePt t="43287" x="6223000" y="4178300"/>
          <p14:tracePt t="43304" x="6235700" y="4178300"/>
          <p14:tracePt t="43369" x="6242050" y="4184650"/>
          <p14:tracePt t="43785" x="6242050" y="4191000"/>
          <p14:tracePt t="46162" x="6242050" y="4197350"/>
          <p14:tracePt t="47995" x="6242050" y="4203700"/>
          <p14:tracePt t="48002" x="6235700" y="4203700"/>
          <p14:tracePt t="48010" x="6229350" y="4197350"/>
          <p14:tracePt t="48022" x="6210300" y="4191000"/>
          <p14:tracePt t="48038" x="6197600" y="4171950"/>
          <p14:tracePt t="48055" x="6172200" y="4165600"/>
          <p14:tracePt t="48072" x="6165850" y="4159250"/>
          <p14:tracePt t="48088" x="6159500" y="4152900"/>
          <p14:tracePt t="48138" x="6140450" y="4152900"/>
          <p14:tracePt t="48146" x="6127750" y="4152900"/>
          <p14:tracePt t="48162" x="6121400" y="4159250"/>
          <p14:tracePt t="48172" x="6121400" y="4165600"/>
          <p14:tracePt t="48188" x="6121400" y="4184650"/>
          <p14:tracePt t="48306" x="6121400" y="4191000"/>
          <p14:tracePt t="48362" x="6127750" y="4178300"/>
          <p14:tracePt t="48378" x="6134100" y="4171950"/>
          <p14:tracePt t="48388" x="6134100" y="4165600"/>
          <p14:tracePt t="48405" x="6140450" y="4159250"/>
          <p14:tracePt t="48422" x="6140450" y="4127500"/>
          <p14:tracePt t="48439" x="6140450" y="4114800"/>
          <p14:tracePt t="48455" x="6140450" y="4089400"/>
          <p14:tracePt t="48472" x="6140450" y="4044950"/>
          <p14:tracePt t="48488" x="6121400" y="4006850"/>
          <p14:tracePt t="48505" x="6083300" y="3968750"/>
          <p14:tracePt t="48522" x="6013450" y="3943350"/>
          <p14:tracePt t="48522" x="5994400" y="3930650"/>
          <p14:tracePt t="48539" x="5937250" y="3924300"/>
          <p14:tracePt t="48555" x="5848350" y="3911600"/>
          <p14:tracePt t="48572" x="5702300" y="3886200"/>
          <p14:tracePt t="48588" x="5588000" y="3879850"/>
          <p14:tracePt t="48606" x="5480050" y="3854450"/>
          <p14:tracePt t="48622" x="5397500" y="3835400"/>
          <p14:tracePt t="48638" x="5327650" y="3835400"/>
          <p14:tracePt t="48655" x="5270500" y="3835400"/>
          <p14:tracePt t="48672" x="5194300" y="3854450"/>
          <p14:tracePt t="48688" x="5143500" y="3886200"/>
          <p14:tracePt t="48705" x="5099050" y="3930650"/>
          <p14:tracePt t="48722" x="5048250" y="3968750"/>
          <p14:tracePt t="48723" x="5029200" y="3987800"/>
          <p14:tracePt t="48738" x="4984750" y="4064000"/>
          <p14:tracePt t="48755" x="4965700" y="4121150"/>
          <p14:tracePt t="48772" x="4940300" y="4178300"/>
          <p14:tracePt t="48789" x="4927600" y="4216400"/>
          <p14:tracePt t="48805" x="4921250" y="4260850"/>
          <p14:tracePt t="48822" x="4914900" y="4279900"/>
          <p14:tracePt t="48839" x="4902200" y="4305300"/>
          <p14:tracePt t="48855" x="4902200" y="4330700"/>
          <p14:tracePt t="48872" x="4902200" y="4343400"/>
          <p14:tracePt t="48889" x="4902200" y="4368800"/>
          <p14:tracePt t="48905" x="4902200" y="4375150"/>
          <p14:tracePt t="48922" x="4902200" y="4381500"/>
          <p14:tracePt t="48939" x="4902200" y="4406900"/>
          <p14:tracePt t="48979" x="4902200" y="4413250"/>
          <p14:tracePt t="49034" x="4914900" y="4413250"/>
          <p14:tracePt t="49042" x="4921250" y="4406900"/>
          <p14:tracePt t="49055" x="4921250" y="4387850"/>
          <p14:tracePt t="49072" x="4921250" y="4368800"/>
          <p14:tracePt t="49088" x="4921250" y="4343400"/>
          <p14:tracePt t="49105" x="4921250" y="4311650"/>
          <p14:tracePt t="49122" x="4921250" y="4292600"/>
          <p14:tracePt t="49123" x="4902200" y="4286250"/>
          <p14:tracePt t="49139" x="4857750" y="4260850"/>
          <p14:tracePt t="49155" x="4787900" y="4241800"/>
          <p14:tracePt t="49172" x="4699000" y="4229100"/>
          <p14:tracePt t="49189" x="4622800" y="4229100"/>
          <p14:tracePt t="49205" x="4540250" y="4229100"/>
          <p14:tracePt t="49222" x="4432300" y="4229100"/>
          <p14:tracePt t="49239" x="4330700" y="4279900"/>
          <p14:tracePt t="49255" x="4222750" y="4292600"/>
          <p14:tracePt t="49272" x="4140200" y="4324350"/>
          <p14:tracePt t="49289" x="4114800" y="4330700"/>
          <p14:tracePt t="49305" x="4083050" y="4343400"/>
          <p14:tracePt t="49443" x="4089400" y="4343400"/>
          <p14:tracePt t="49451" x="4108450" y="4343400"/>
          <p14:tracePt t="49459" x="4140200" y="4337050"/>
          <p14:tracePt t="49472" x="4197350" y="4318000"/>
          <p14:tracePt t="49489" x="4305300" y="4305300"/>
          <p14:tracePt t="49505" x="4483100" y="4292600"/>
          <p14:tracePt t="49522" x="4641850" y="4279900"/>
          <p14:tracePt t="49523" x="4730750" y="4279900"/>
          <p14:tracePt t="49539" x="4902200" y="4279900"/>
          <p14:tracePt t="49555" x="5048250" y="4279900"/>
          <p14:tracePt t="49572" x="5219700" y="4279900"/>
          <p14:tracePt t="49589" x="5334000" y="4254500"/>
          <p14:tracePt t="49605" x="5441950" y="4248150"/>
          <p14:tracePt t="49622" x="5537200" y="4235450"/>
          <p14:tracePt t="49639" x="5626100" y="4235450"/>
          <p14:tracePt t="49655" x="5708650" y="4235450"/>
          <p14:tracePt t="49672" x="5803900" y="4235450"/>
          <p14:tracePt t="49689" x="5880100" y="4235450"/>
          <p14:tracePt t="49705" x="5937250" y="4235450"/>
          <p14:tracePt t="49722" x="5988050" y="4235450"/>
          <p14:tracePt t="49723" x="6019800" y="4235450"/>
          <p14:tracePt t="49739" x="6064250" y="4235450"/>
          <p14:tracePt t="49755" x="6127750" y="4235450"/>
          <p14:tracePt t="49772" x="6235700" y="4235450"/>
          <p14:tracePt t="49789" x="6343650" y="4235450"/>
          <p14:tracePt t="49805" x="6483350" y="4222750"/>
          <p14:tracePt t="49823" x="6559550" y="4197350"/>
          <p14:tracePt t="49839" x="6578600" y="4197350"/>
          <p14:tracePt t="50019" x="6572250" y="4197350"/>
          <p14:tracePt t="50027" x="6565900" y="4197350"/>
          <p14:tracePt t="50039" x="6553200" y="4197350"/>
          <p14:tracePt t="50055" x="6515100" y="4197350"/>
          <p14:tracePt t="50072" x="6483350" y="4197350"/>
          <p14:tracePt t="50089" x="6445250" y="4197350"/>
          <p14:tracePt t="50105" x="6400800" y="4197350"/>
          <p14:tracePt t="50122" x="6356350" y="4197350"/>
          <p14:tracePt t="50123" x="6318250" y="4197350"/>
          <p14:tracePt t="50139" x="6261100" y="4197350"/>
          <p14:tracePt t="50155" x="6216650" y="4197350"/>
          <p14:tracePt t="50172" x="6203950" y="4191000"/>
          <p14:tracePt t="50189" x="6178550" y="4184650"/>
          <p14:tracePt t="50205" x="6172200" y="4184650"/>
          <p14:tracePt t="50222" x="6165850" y="4178300"/>
          <p14:tracePt t="50239" x="6153150" y="4178300"/>
          <p14:tracePt t="50255" x="6140450" y="4171950"/>
          <p14:tracePt t="50283" x="6140450" y="4159250"/>
          <p14:tracePt t="50299" x="6140450" y="4152900"/>
          <p14:tracePt t="50371" x="6140450" y="4146550"/>
          <p14:tracePt t="51660" x="6140450" y="4152900"/>
          <p14:tracePt t="51667" x="6140450" y="4165600"/>
          <p14:tracePt t="51683" x="6140450" y="4171950"/>
          <p14:tracePt t="51691" x="6140450" y="4184650"/>
          <p14:tracePt t="51706" x="6140450" y="4191000"/>
          <p14:tracePt t="51722" x="6140450" y="4210050"/>
          <p14:tracePt t="51723" x="6134100" y="4222750"/>
          <p14:tracePt t="51739" x="6127750" y="4241800"/>
          <p14:tracePt t="51756" x="6127750" y="4248150"/>
          <p14:tracePt t="51772" x="6127750" y="4260850"/>
          <p14:tracePt t="52011" x="6140450" y="4241800"/>
          <p14:tracePt t="52019" x="6140450" y="4235450"/>
          <p14:tracePt t="52027" x="6146800" y="4222750"/>
          <p14:tracePt t="52059" x="6146800" y="4203700"/>
          <p14:tracePt t="52067" x="6146800" y="4197350"/>
          <p14:tracePt t="52091" x="6146800" y="4191000"/>
          <p14:tracePt t="52852" x="6153150" y="4184650"/>
          <p14:tracePt t="53836" x="6153150" y="4191000"/>
          <p14:tracePt t="53844" x="6153150" y="4197350"/>
          <p14:tracePt t="53857" x="6153150" y="4203700"/>
          <p14:tracePt t="53873" x="6153150" y="4229100"/>
          <p14:tracePt t="53889" x="6153150" y="4235450"/>
          <p14:tracePt t="53906" x="6153150" y="4241800"/>
          <p14:tracePt t="53923" x="6153150" y="4260850"/>
          <p14:tracePt t="53940" x="6153150" y="4267200"/>
          <p14:tracePt t="54540" x="6153150" y="4273550"/>
          <p14:tracePt t="54580" x="6146800" y="4273550"/>
          <p14:tracePt t="54596" x="6140450" y="4279900"/>
          <p14:tracePt t="55012" x="6140450" y="4273550"/>
          <p14:tracePt t="55020" x="6146800" y="4267200"/>
          <p14:tracePt t="55036" x="6153150" y="4254500"/>
          <p14:tracePt t="55052" x="6159500" y="4248150"/>
          <p14:tracePt t="55068" x="6159500" y="4241800"/>
          <p14:tracePt t="55076" x="6172200" y="4235450"/>
          <p14:tracePt t="55204" x="6178550" y="4229100"/>
          <p14:tracePt t="55228" x="6184900" y="4229100"/>
          <p14:tracePt t="55244" x="6197600" y="4216400"/>
          <p14:tracePt t="55260" x="6216650" y="4210050"/>
          <p14:tracePt t="55284" x="6229350" y="4191000"/>
          <p14:tracePt t="55316" x="6235700" y="4184650"/>
          <p14:tracePt t="55348" x="6242050" y="4165600"/>
          <p14:tracePt t="57332" x="6229350" y="4140200"/>
          <p14:tracePt t="57340" x="6223000" y="4140200"/>
          <p14:tracePt t="57357" x="6165850" y="4102100"/>
          <p14:tracePt t="57374" x="6121400" y="4076700"/>
          <p14:tracePt t="57391" x="6026150" y="4019550"/>
          <p14:tracePt t="57407" x="5905500" y="3981450"/>
          <p14:tracePt t="57424" x="5778500" y="3968750"/>
          <p14:tracePt t="57440" x="5588000" y="3968750"/>
          <p14:tracePt t="57457" x="5378450" y="3968750"/>
          <p14:tracePt t="57474" x="5137150" y="3968750"/>
          <p14:tracePt t="57490" x="4908550" y="3994150"/>
          <p14:tracePt t="57507" x="4648200" y="4019550"/>
          <p14:tracePt t="57524" x="4400550" y="4064000"/>
          <p14:tracePt t="57524" x="4292600" y="4076700"/>
          <p14:tracePt t="57540" x="4095750" y="4102100"/>
          <p14:tracePt t="57557" x="3937000" y="4127500"/>
          <p14:tracePt t="57574" x="3822700" y="4140200"/>
          <p14:tracePt t="57591" x="3727450" y="4146550"/>
          <p14:tracePt t="57607" x="3676650" y="4159250"/>
          <p14:tracePt t="57624" x="3581400" y="4178300"/>
          <p14:tracePt t="57640" x="3492500" y="4197350"/>
          <p14:tracePt t="57658" x="3416300" y="4197350"/>
          <p14:tracePt t="57674" x="3321050" y="4229100"/>
          <p14:tracePt t="57691" x="3251200" y="4241800"/>
          <p14:tracePt t="57707" x="3175000" y="4248150"/>
          <p14:tracePt t="57724" x="3130550" y="4248150"/>
          <p14:tracePt t="57724" x="3117850" y="4248150"/>
          <p14:tracePt t="57741" x="3111500" y="4248150"/>
          <p14:tracePt t="57764" x="3105150" y="4248150"/>
          <p14:tracePt t="57940" x="3092450" y="4248150"/>
          <p14:tracePt t="57956" x="3086100" y="4248150"/>
          <p14:tracePt t="58069" x="3086100" y="4241800"/>
          <p14:tracePt t="58085" x="3086100" y="4235450"/>
          <p14:tracePt t="58093" x="3086100" y="4216400"/>
          <p14:tracePt t="58107" x="3092450" y="4210050"/>
          <p14:tracePt t="58124" x="3124200" y="4178300"/>
          <p14:tracePt t="58125" x="3130550" y="4171950"/>
          <p14:tracePt t="58141" x="3155950" y="4152900"/>
          <p14:tracePt t="58253" x="3155950" y="4165600"/>
          <p14:tracePt t="58277" x="3149600" y="4165600"/>
          <p14:tracePt t="58293" x="3143250" y="4171950"/>
          <p14:tracePt t="58301" x="3130550" y="4171950"/>
          <p14:tracePt t="58349" x="3124200" y="4171950"/>
          <p14:tracePt t="59165" x="3124200" y="4159250"/>
          <p14:tracePt t="59189" x="3143250" y="4146550"/>
          <p14:tracePt t="61173" x="3149600" y="4140200"/>
          <p14:tracePt t="61229" x="3155950" y="4140200"/>
          <p14:tracePt t="61269" x="3168650" y="4140200"/>
          <p14:tracePt t="61397" x="3175000" y="4140200"/>
          <p14:tracePt t="61414" x="3187700" y="4140200"/>
          <p14:tracePt t="61437" x="3194050" y="4140200"/>
          <p14:tracePt t="61462" x="3206750" y="4140200"/>
          <p14:tracePt t="61477" x="3213100" y="4140200"/>
          <p14:tracePt t="61525" x="3225800" y="4140200"/>
          <p14:tracePt t="61654" x="3232150" y="4146550"/>
          <p14:tracePt t="65246" x="3232150" y="4152900"/>
          <p14:tracePt t="65278" x="3232150" y="4159250"/>
          <p14:tracePt t="65294" x="3232150" y="4165600"/>
          <p14:tracePt t="65302" x="3232150" y="4184650"/>
          <p14:tracePt t="65310" x="3232150" y="4191000"/>
          <p14:tracePt t="65326" x="3232150" y="4197350"/>
          <p14:tracePt t="65342" x="3225800" y="4203700"/>
          <p14:tracePt t="65359" x="3225800" y="4222750"/>
          <p14:tracePt t="65376" x="3225800" y="4229100"/>
          <p14:tracePt t="65398" x="3219450" y="4235450"/>
          <p14:tracePt t="65766" x="3219450" y="4229100"/>
          <p14:tracePt t="65982" x="3219450" y="4203700"/>
          <p14:tracePt t="65998" x="3219450" y="4197350"/>
          <p14:tracePt t="66022" x="3219450" y="4191000"/>
          <p14:tracePt t="66223" x="3219450" y="4184650"/>
          <p14:tracePt t="66230" x="3219450" y="4165600"/>
          <p14:tracePt t="66243" x="3219450" y="4159250"/>
          <p14:tracePt t="71072" x="3225800" y="4152900"/>
          <p14:tracePt t="71088" x="3244850" y="4140200"/>
          <p14:tracePt t="71672" x="3232150" y="4140200"/>
          <p14:tracePt t="71688" x="3225800" y="4140200"/>
          <p14:tracePt t="71704" x="3213100" y="4140200"/>
          <p14:tracePt t="71712" x="3206750" y="4140200"/>
          <p14:tracePt t="71728" x="3194050" y="4140200"/>
          <p14:tracePt t="71744" x="3187700" y="4140200"/>
          <p14:tracePt t="71768" x="3162300" y="4133850"/>
          <p14:tracePt t="71792" x="3155950" y="4133850"/>
          <p14:tracePt t="71800" x="3149600" y="4133850"/>
          <p14:tracePt t="71816" x="3136900" y="4133850"/>
          <p14:tracePt t="71827" x="3124200" y="4133850"/>
          <p14:tracePt t="71844" x="3092450" y="4133850"/>
          <p14:tracePt t="71861" x="3073400" y="4133850"/>
          <p14:tracePt t="71877" x="3054350" y="4133850"/>
          <p14:tracePt t="71894" x="3048000" y="4133850"/>
          <p14:tracePt t="71912" x="3041650" y="4133850"/>
          <p14:tracePt t="72656" x="3028950" y="4133850"/>
          <p14:tracePt t="72680" x="3035300" y="4133850"/>
          <p14:tracePt t="72688" x="3041650" y="4133850"/>
          <p14:tracePt t="72696" x="3048000" y="4133850"/>
          <p14:tracePt t="72711" x="3067050" y="4146550"/>
          <p14:tracePt t="72727" x="3079750" y="4152900"/>
          <p14:tracePt t="72744" x="3098800" y="4152900"/>
          <p14:tracePt t="72761" x="3124200" y="4152900"/>
          <p14:tracePt t="72778" x="3155950" y="4152900"/>
          <p14:tracePt t="72794" x="3187700" y="4152900"/>
          <p14:tracePt t="72811" x="3244850" y="4152900"/>
          <p14:tracePt t="72827" x="3302000" y="4152900"/>
          <p14:tracePt t="72844" x="3365500" y="4152900"/>
          <p14:tracePt t="72861" x="3448050" y="4146550"/>
          <p14:tracePt t="72877" x="3536950" y="4140200"/>
          <p14:tracePt t="72894" x="3663950" y="4140200"/>
          <p14:tracePt t="72911" x="3790950" y="4140200"/>
          <p14:tracePt t="72927" x="3943350" y="4140200"/>
          <p14:tracePt t="72928" x="4019550" y="4140200"/>
          <p14:tracePt t="72944" x="4140200" y="4140200"/>
          <p14:tracePt t="72961" x="4298950" y="4140200"/>
          <p14:tracePt t="72977" x="4470400" y="4140200"/>
          <p14:tracePt t="72994" x="4648200" y="4140200"/>
          <p14:tracePt t="73011" x="4838700" y="4140200"/>
          <p14:tracePt t="73028" x="5016500" y="4140200"/>
          <p14:tracePt t="73044" x="5238750" y="4140200"/>
          <p14:tracePt t="73061" x="5416550" y="4140200"/>
          <p14:tracePt t="73077" x="5575300" y="4140200"/>
          <p14:tracePt t="73094" x="5695950" y="4140200"/>
          <p14:tracePt t="73111" x="5791200" y="4127500"/>
          <p14:tracePt t="73127" x="5886450" y="4102100"/>
          <p14:tracePt t="73128" x="5956300" y="4095750"/>
          <p14:tracePt t="73144" x="6032500" y="4083050"/>
          <p14:tracePt t="73161" x="6140450" y="4070350"/>
          <p14:tracePt t="73177" x="6267450" y="4070350"/>
          <p14:tracePt t="73194" x="6394450" y="4070350"/>
          <p14:tracePt t="73211" x="6502400" y="4070350"/>
          <p14:tracePt t="73227" x="6559550" y="4070350"/>
          <p14:tracePt t="73244" x="6591300" y="4070350"/>
          <p14:tracePt t="73264" x="6597650" y="4070350"/>
          <p14:tracePt t="73280" x="6616700" y="4070350"/>
          <p14:tracePt t="73481" x="6610350" y="4083050"/>
          <p14:tracePt t="73496" x="6604000" y="4089400"/>
          <p14:tracePt t="73504" x="6597650" y="4095750"/>
          <p14:tracePt t="73512" x="6578600" y="4108450"/>
          <p14:tracePt t="73528" x="6553200" y="4114800"/>
          <p14:tracePt t="73544" x="6451600" y="4152900"/>
          <p14:tracePt t="73561" x="6388100" y="4152900"/>
          <p14:tracePt t="73578" x="6330950" y="4165600"/>
          <p14:tracePt t="73594" x="6286500" y="4165600"/>
          <p14:tracePt t="73611" x="6267450" y="4165600"/>
          <p14:tracePt t="73627" x="6261100" y="4165600"/>
          <p14:tracePt t="73664" x="6254750" y="4165600"/>
          <p14:tracePt t="73728" x="6248400" y="4165600"/>
          <p14:tracePt t="73744" x="6229350" y="4165600"/>
          <p14:tracePt t="73752" x="6223000" y="4171950"/>
          <p14:tracePt t="73761" x="6216650" y="4178300"/>
          <p14:tracePt t="73778" x="6191250" y="4184650"/>
          <p14:tracePt t="73794" x="6172200" y="4191000"/>
          <p14:tracePt t="73811" x="6153150" y="4191000"/>
          <p14:tracePt t="73828" x="6140450" y="4203700"/>
          <p14:tracePt t="74160" x="6146800" y="4197350"/>
          <p14:tracePt t="74176" x="6153150" y="4197350"/>
          <p14:tracePt t="74184" x="6178550" y="4191000"/>
          <p14:tracePt t="74194" x="6191250" y="4184650"/>
          <p14:tracePt t="74211" x="6197600" y="4184650"/>
          <p14:tracePt t="74232" x="6210300" y="4184650"/>
          <p14:tracePt t="74264" x="6216650" y="4184650"/>
          <p14:tracePt t="75625" x="6229350" y="4178300"/>
          <p14:tracePt t="75633" x="6229350" y="4165600"/>
          <p14:tracePt t="75645" x="6223000" y="4140200"/>
          <p14:tracePt t="75661" x="6203950" y="4083050"/>
          <p14:tracePt t="75678" x="6178550" y="4025900"/>
          <p14:tracePt t="75695" x="6146800" y="3956050"/>
          <p14:tracePt t="75712" x="6115050" y="3886200"/>
          <p14:tracePt t="75713" x="6108700" y="3841750"/>
          <p14:tracePt t="75728" x="6096000" y="3816350"/>
          <p14:tracePt t="75745" x="6057900" y="3708400"/>
          <p14:tracePt t="75761" x="6013450" y="3632200"/>
          <p14:tracePt t="75778" x="5981700" y="3575050"/>
          <p14:tracePt t="75795" x="5956300" y="3505200"/>
          <p14:tracePt t="75811" x="5911850" y="3435350"/>
          <p14:tracePt t="75828" x="5873750" y="3365500"/>
          <p14:tracePt t="75845" x="5848350" y="3327400"/>
          <p14:tracePt t="75861" x="5810250" y="3251200"/>
          <p14:tracePt t="75878" x="5765800" y="3181350"/>
          <p14:tracePt t="75895" x="5746750" y="3130550"/>
          <p14:tracePt t="75911" x="5708650" y="3086100"/>
          <p14:tracePt t="75928" x="5670550" y="3009900"/>
          <p14:tracePt t="75929" x="5651500" y="2984500"/>
          <p14:tracePt t="75945" x="5619750" y="2946400"/>
          <p14:tracePt t="75961" x="5594350" y="2895600"/>
          <p14:tracePt t="75978" x="5568950" y="2863850"/>
          <p14:tracePt t="75995" x="5537200" y="2825750"/>
          <p14:tracePt t="76011" x="5511800" y="2781300"/>
          <p14:tracePt t="76028" x="5473700" y="2743200"/>
          <p14:tracePt t="76045" x="5454650" y="2705100"/>
          <p14:tracePt t="76061" x="5435600" y="2686050"/>
          <p14:tracePt t="76078" x="5410200" y="2660650"/>
          <p14:tracePt t="76095" x="5384800" y="2628900"/>
          <p14:tracePt t="76111" x="5365750" y="2609850"/>
          <p14:tracePt t="76128" x="5353050" y="2584450"/>
          <p14:tracePt t="76129" x="5353050" y="2565400"/>
          <p14:tracePt t="76145" x="5334000" y="2546350"/>
          <p14:tracePt t="76161" x="5321300" y="2527300"/>
          <p14:tracePt t="76178" x="5321300" y="2508250"/>
          <p14:tracePt t="76195" x="5314950" y="2489200"/>
          <p14:tracePt t="76441" x="5308600" y="2482850"/>
          <p14:tracePt t="76457" x="5308600" y="2495550"/>
          <p14:tracePt t="76465" x="5289550" y="2508250"/>
          <p14:tracePt t="76478" x="5289550" y="2514600"/>
          <p14:tracePt t="76495" x="5289550" y="2520950"/>
          <p14:tracePt t="76512" x="5289550" y="2546350"/>
          <p14:tracePt t="76528" x="5289550" y="2559050"/>
          <p14:tracePt t="76545" x="5289550" y="2571750"/>
          <p14:tracePt t="76593" x="5289550" y="2584450"/>
          <p14:tracePt t="76985" x="5283200" y="2597150"/>
          <p14:tracePt t="76993" x="5276850" y="2603500"/>
          <p14:tracePt t="77001" x="5257800" y="2603500"/>
          <p14:tracePt t="77012" x="5238750" y="2622550"/>
          <p14:tracePt t="77028" x="5200650" y="2647950"/>
          <p14:tracePt t="77045" x="5130800" y="2692400"/>
          <p14:tracePt t="77062" x="5099050" y="2717800"/>
          <p14:tracePt t="77078" x="5003800" y="2794000"/>
          <p14:tracePt t="77095" x="4883150" y="2895600"/>
          <p14:tracePt t="77112" x="4756150" y="2997200"/>
          <p14:tracePt t="77128" x="4584700" y="3111500"/>
          <p14:tracePt t="77129" x="4540250" y="3149600"/>
          <p14:tracePt t="77145" x="4349750" y="3257550"/>
          <p14:tracePt t="77162" x="4248150" y="3314700"/>
          <p14:tracePt t="77178" x="4108450" y="3403600"/>
          <p14:tracePt t="77195" x="3968750" y="3479800"/>
          <p14:tracePt t="77212" x="3848100" y="3549650"/>
          <p14:tracePt t="77228" x="3727450" y="3606800"/>
          <p14:tracePt t="77245" x="3638550" y="3663950"/>
          <p14:tracePt t="77262" x="3568700" y="3695700"/>
          <p14:tracePt t="77279" x="3448050" y="3778250"/>
          <p14:tracePt t="77295" x="3359150" y="3835400"/>
          <p14:tracePt t="77312" x="3238500" y="3924300"/>
          <p14:tracePt t="77328" x="3149600" y="3975100"/>
          <p14:tracePt t="77329" x="3086100" y="4013200"/>
          <p14:tracePt t="77345" x="3016250" y="4044950"/>
          <p14:tracePt t="77362" x="2946400" y="4083050"/>
          <p14:tracePt t="77378" x="2895600" y="4121150"/>
          <p14:tracePt t="77395" x="2857500" y="4140200"/>
          <p14:tracePt t="77412" x="2819400" y="4165600"/>
          <p14:tracePt t="77428" x="2787650" y="4184650"/>
          <p14:tracePt t="77445" x="2762250" y="4197350"/>
          <p14:tracePt t="77462" x="2736850" y="4216400"/>
          <p14:tracePt t="77481" x="2730500" y="4222750"/>
          <p14:tracePt t="77497" x="2724150" y="4222750"/>
          <p14:tracePt t="77513" x="2717800" y="4229100"/>
          <p14:tracePt t="77545" x="2705100" y="4235450"/>
          <p14:tracePt t="77897" x="2724150" y="4222750"/>
          <p14:tracePt t="77905" x="2743200" y="4216400"/>
          <p14:tracePt t="77913" x="2749550" y="4216400"/>
          <p14:tracePt t="77928" x="2774950" y="4210050"/>
          <p14:tracePt t="77945" x="2806700" y="4191000"/>
          <p14:tracePt t="77962" x="2825750" y="4184650"/>
          <p14:tracePt t="77979" x="2857500" y="4178300"/>
          <p14:tracePt t="77995" x="2870200" y="4159250"/>
          <p14:tracePt t="78012" x="2876550" y="4152900"/>
          <p14:tracePt t="78313" x="2895600" y="4140200"/>
          <p14:tracePt t="78329" x="2901950" y="4121150"/>
          <p14:tracePt t="78337" x="2908300" y="4114800"/>
          <p14:tracePt t="78377" x="2921000" y="4108450"/>
          <p14:tracePt t="78417" x="2927350" y="4108450"/>
          <p14:tracePt t="78449" x="2933700" y="4108450"/>
          <p14:tracePt t="78481" x="2933700" y="4121150"/>
          <p14:tracePt t="78562" x="2946400" y="4108450"/>
          <p14:tracePt t="78569" x="2990850" y="4051300"/>
          <p14:tracePt t="78579" x="3086100" y="3956050"/>
          <p14:tracePt t="78595" x="3295650" y="3759200"/>
          <p14:tracePt t="78612" x="3562350" y="3556000"/>
          <p14:tracePt t="78629" x="3803650" y="3397250"/>
          <p14:tracePt t="78645" x="3975100" y="3308350"/>
          <p14:tracePt t="78662" x="4051300" y="3238500"/>
          <p14:tracePt t="78679" x="4121150" y="3206750"/>
          <p14:tracePt t="78696" x="4159250" y="3187700"/>
          <p14:tracePt t="78712" x="4191000" y="3181350"/>
          <p14:tracePt t="78729" x="4273550" y="3162300"/>
          <p14:tracePt t="78745" x="4470400" y="3060700"/>
          <p14:tracePt t="78762" x="4565650" y="3041650"/>
          <p14:tracePt t="78779" x="4635500" y="2997200"/>
          <p14:tracePt t="78795" x="4673600" y="2990850"/>
          <p14:tracePt t="78812" x="4705350" y="2959100"/>
          <p14:tracePt t="78829" x="4743450" y="2927350"/>
          <p14:tracePt t="78846" x="4756150" y="2921000"/>
          <p14:tracePt t="78862" x="4781550" y="2914650"/>
          <p14:tracePt t="78879" x="4813300" y="2889250"/>
          <p14:tracePt t="78895" x="4838700" y="2870200"/>
          <p14:tracePt t="78912" x="4870450" y="2863850"/>
          <p14:tracePt t="78929" x="4889500" y="2844800"/>
          <p14:tracePt t="78945" x="4965700" y="2819400"/>
          <p14:tracePt t="78962" x="5022850" y="2768600"/>
          <p14:tracePt t="78979" x="5092700" y="2730500"/>
          <p14:tracePt t="78995" x="5187950" y="2673350"/>
          <p14:tracePt t="79012" x="5245100" y="2622550"/>
          <p14:tracePt t="79029" x="5283200" y="2597150"/>
          <p14:tracePt t="79046" x="5289550" y="2584450"/>
          <p14:tracePt t="79062" x="5295900" y="2578100"/>
          <p14:tracePt t="79226" x="5295900" y="2590800"/>
          <p14:tracePt t="79241" x="5295900" y="2597150"/>
          <p14:tracePt t="79313" x="5295900" y="2603500"/>
          <p14:tracePt t="79329" x="5295900" y="2616200"/>
          <p14:tracePt t="79337" x="5276850" y="2635250"/>
          <p14:tracePt t="79346" x="5270500" y="2647950"/>
          <p14:tracePt t="79363" x="5270500" y="2686050"/>
          <p14:tracePt t="79379" x="5270500" y="2755900"/>
          <p14:tracePt t="79396" x="5283200" y="2838450"/>
          <p14:tracePt t="79412" x="5429250" y="2984500"/>
          <p14:tracePt t="79429" x="5715000" y="3111500"/>
          <p14:tracePt t="79446" x="6292850" y="3257550"/>
          <p14:tracePt t="79462" x="7061200" y="3321050"/>
          <p14:tracePt t="79479" x="7956550" y="3365500"/>
          <p14:tracePt t="79496" x="8489950" y="3365500"/>
          <p14:tracePt t="79512" x="8737600" y="3378200"/>
          <p14:tracePt t="79529" x="8750300" y="3390900"/>
          <p14:tracePt t="79546" x="8763000" y="3397250"/>
          <p14:tracePt t="79562" x="8763000" y="3403600"/>
          <p14:tracePt t="79579" x="8750300" y="3429000"/>
          <p14:tracePt t="79596" x="8718550" y="3460750"/>
          <p14:tracePt t="79612" x="8667750" y="3498850"/>
          <p14:tracePt t="79629" x="8636000" y="3524250"/>
          <p14:tracePt t="79646" x="8578850" y="3562350"/>
          <p14:tracePt t="79662" x="8483600" y="3657600"/>
          <p14:tracePt t="79679" x="8343900" y="3879850"/>
          <p14:tracePt t="79696" x="8197850" y="4184650"/>
          <p14:tracePt t="79712" x="8128000" y="4464050"/>
          <p14:tracePt t="79729" x="8070850" y="4781550"/>
          <p14:tracePt t="79729" x="8070850" y="4921250"/>
          <p14:tracePt t="79746" x="8070850" y="5162550"/>
          <p14:tracePt t="79762" x="8089900" y="5359400"/>
          <p14:tracePt t="79779" x="8140700" y="5505450"/>
          <p14:tracePt t="79796" x="8191500" y="5626100"/>
          <p14:tracePt t="79812" x="8210550" y="5695950"/>
          <p14:tracePt t="79829" x="8216900" y="5740400"/>
          <p14:tracePt t="79846" x="8216900" y="5772150"/>
          <p14:tracePt t="79862" x="8216900" y="5803900"/>
          <p14:tracePt t="79879" x="8216900" y="5816600"/>
          <p14:tracePt t="79898" x="8216900" y="5822950"/>
          <p14:tracePt t="79938" x="8216900" y="5810250"/>
          <p14:tracePt t="79946" x="8216900" y="5784850"/>
          <p14:tracePt t="79954" x="8216900" y="5759450"/>
          <p14:tracePt t="79962" x="8216900" y="5715000"/>
          <p14:tracePt t="79979" x="8216900" y="5664200"/>
          <p14:tracePt t="79996" x="8242300" y="5581650"/>
          <p14:tracePt t="80012" x="8248650" y="5524500"/>
          <p14:tracePt t="80029" x="8248650" y="5480050"/>
          <p14:tracePt t="80046" x="8261350" y="5454650"/>
          <p14:tracePt t="80062" x="8267700" y="5435600"/>
          <p14:tracePt t="80079" x="8274050" y="5429250"/>
          <p14:tracePt t="80096" x="8280400" y="5429250"/>
          <p14:tracePt t="80202" x="8286750" y="5429250"/>
          <p14:tracePt t="80226" x="8280400" y="5441950"/>
          <p14:tracePt t="80234" x="8242300" y="5441950"/>
          <p14:tracePt t="80242" x="8185150" y="5441950"/>
          <p14:tracePt t="80250" x="8115300" y="5441950"/>
          <p14:tracePt t="80262" x="8045450" y="5441950"/>
          <p14:tracePt t="80279" x="7829550" y="5346700"/>
          <p14:tracePt t="80296" x="7505700" y="5219700"/>
          <p14:tracePt t="80313" x="7346950" y="5143500"/>
          <p14:tracePt t="80329" x="7270750" y="5073650"/>
          <p14:tracePt t="80330" x="7251700" y="5054600"/>
          <p14:tracePt t="80346" x="7232650" y="5010150"/>
          <p14:tracePt t="80362" x="7232650" y="4965700"/>
          <p14:tracePt t="80379" x="7270750" y="4902200"/>
          <p14:tracePt t="80396" x="7302500" y="4870450"/>
          <p14:tracePt t="80412" x="7315200" y="4851400"/>
          <p14:tracePt t="80429" x="7346950" y="4832350"/>
          <p14:tracePt t="80446" x="7366000" y="4787900"/>
          <p14:tracePt t="80462" x="7385050" y="4737100"/>
          <p14:tracePt t="80479" x="7385050" y="4679950"/>
          <p14:tracePt t="80496" x="7397750" y="4603750"/>
          <p14:tracePt t="80512" x="7397750" y="4527550"/>
          <p14:tracePt t="80529" x="7391400" y="4387850"/>
          <p14:tracePt t="80530" x="7366000" y="4330700"/>
          <p14:tracePt t="80546" x="7315200" y="4197350"/>
          <p14:tracePt t="80563" x="7258050" y="4064000"/>
          <p14:tracePt t="80580" x="7194550" y="3924300"/>
          <p14:tracePt t="80596" x="7150100" y="3810000"/>
          <p14:tracePt t="80612" x="7105650" y="3721100"/>
          <p14:tracePt t="80629" x="7061200" y="3651250"/>
          <p14:tracePt t="80646" x="7010400" y="3581400"/>
          <p14:tracePt t="80662" x="6915150" y="3486150"/>
          <p14:tracePt t="80679" x="6826250" y="3390900"/>
          <p14:tracePt t="80696" x="6731000" y="3295650"/>
          <p14:tracePt t="80713" x="6623050" y="3200400"/>
          <p14:tracePt t="80729" x="6496050" y="3086100"/>
          <p14:tracePt t="80730" x="6451600" y="3054350"/>
          <p14:tracePt t="80746" x="6324600" y="2965450"/>
          <p14:tracePt t="80763" x="6235700" y="2908300"/>
          <p14:tracePt t="80779" x="6146800" y="2851150"/>
          <p14:tracePt t="80796" x="6045200" y="2806700"/>
          <p14:tracePt t="80813" x="5975350" y="2781300"/>
          <p14:tracePt t="80829" x="5892800" y="2768600"/>
          <p14:tracePt t="80846" x="5784850" y="2755900"/>
          <p14:tracePt t="80863" x="5715000" y="2749550"/>
          <p14:tracePt t="80879" x="5619750" y="2736850"/>
          <p14:tracePt t="80896" x="5530850" y="2736850"/>
          <p14:tracePt t="80913" x="5441950" y="2736850"/>
          <p14:tracePt t="80929" x="5334000" y="2724150"/>
          <p14:tracePt t="80930" x="5276850" y="2724150"/>
          <p14:tracePt t="80946" x="5168900" y="2717800"/>
          <p14:tracePt t="80963" x="5054600" y="2692400"/>
          <p14:tracePt t="80979" x="4927600" y="2667000"/>
          <p14:tracePt t="80996" x="4781550" y="2667000"/>
          <p14:tracePt t="81013" x="4629150" y="2667000"/>
          <p14:tracePt t="81029" x="4483100" y="2667000"/>
          <p14:tracePt t="81046" x="4343400" y="2667000"/>
          <p14:tracePt t="81063" x="4267200" y="2667000"/>
          <p14:tracePt t="81079" x="4191000" y="2667000"/>
          <p14:tracePt t="81096" x="4108450" y="2667000"/>
          <p14:tracePt t="81113" x="4032250" y="2667000"/>
          <p14:tracePt t="81129" x="3943350" y="2667000"/>
          <p14:tracePt t="81130" x="3911600" y="2667000"/>
          <p14:tracePt t="81146" x="3848100" y="2667000"/>
          <p14:tracePt t="81163" x="3790950" y="2667000"/>
          <p14:tracePt t="81179" x="3733800" y="2667000"/>
          <p14:tracePt t="81196" x="3657600" y="2667000"/>
          <p14:tracePt t="81213" x="3587750" y="2667000"/>
          <p14:tracePt t="81229" x="3543300" y="2667000"/>
          <p14:tracePt t="81246" x="3454400" y="2686050"/>
          <p14:tracePt t="81263" x="3352800" y="2717800"/>
          <p14:tracePt t="81279" x="3251200" y="2774950"/>
          <p14:tracePt t="81296" x="3143250" y="2844800"/>
          <p14:tracePt t="81313" x="3035300" y="2959100"/>
          <p14:tracePt t="81329" x="2921000" y="3067050"/>
          <p14:tracePt t="81330" x="2857500" y="3130550"/>
          <p14:tracePt t="81346" x="2730500" y="3257550"/>
          <p14:tracePt t="81363" x="2660650" y="3365500"/>
          <p14:tracePt t="81379" x="2559050" y="3492500"/>
          <p14:tracePt t="81396" x="2495550" y="3606800"/>
          <p14:tracePt t="81413" x="2444750" y="3695700"/>
          <p14:tracePt t="81429" x="2413000" y="3778250"/>
          <p14:tracePt t="81446" x="2387600" y="3867150"/>
          <p14:tracePt t="81463" x="2368550" y="3930650"/>
          <p14:tracePt t="81479" x="2362200" y="4013200"/>
          <p14:tracePt t="81496" x="2362200" y="4070350"/>
          <p14:tracePt t="81513" x="2362200" y="4159250"/>
          <p14:tracePt t="81529" x="2362200" y="4229100"/>
          <p14:tracePt t="81530" x="2362200" y="4279900"/>
          <p14:tracePt t="81546" x="2362200" y="4368800"/>
          <p14:tracePt t="81563" x="2400300" y="4470400"/>
          <p14:tracePt t="81579" x="2444750" y="4572000"/>
          <p14:tracePt t="81596" x="2508250" y="4705350"/>
          <p14:tracePt t="81613" x="2584450" y="4845050"/>
          <p14:tracePt t="81629" x="2717800" y="5016500"/>
          <p14:tracePt t="81646" x="2863850" y="5194300"/>
          <p14:tracePt t="81663" x="3060700" y="5346700"/>
          <p14:tracePt t="81679" x="3333750" y="5537200"/>
          <p14:tracePt t="81696" x="3638550" y="5651500"/>
          <p14:tracePt t="81713" x="3987800" y="5772150"/>
          <p14:tracePt t="81729" x="4305300" y="5861050"/>
          <p14:tracePt t="81746" x="4800600" y="6007100"/>
          <p14:tracePt t="81763" x="5086350" y="6076950"/>
          <p14:tracePt t="81779" x="5353050" y="6115050"/>
          <p14:tracePt t="81797" x="5581650" y="6146800"/>
          <p14:tracePt t="81813" x="5842000" y="6146800"/>
          <p14:tracePt t="81829" x="6045200" y="6146800"/>
          <p14:tracePt t="81846" x="6254750" y="6146800"/>
          <p14:tracePt t="81863" x="6419850" y="6115050"/>
          <p14:tracePt t="81879" x="6534150" y="6076950"/>
          <p14:tracePt t="81896" x="6661150" y="5981700"/>
          <p14:tracePt t="81913" x="6750050" y="5911850"/>
          <p14:tracePt t="81929" x="6845300" y="5816600"/>
          <p14:tracePt t="81930" x="6908800" y="5778500"/>
          <p14:tracePt t="81946" x="6959600" y="5708650"/>
          <p14:tracePt t="81963" x="7010400" y="5632450"/>
          <p14:tracePt t="81979" x="7080250" y="5530850"/>
          <p14:tracePt t="81996" x="7131050" y="5473700"/>
          <p14:tracePt t="82013" x="7188200" y="5384800"/>
          <p14:tracePt t="82029" x="7226300" y="5314950"/>
          <p14:tracePt t="82046" x="7245350" y="5200650"/>
          <p14:tracePt t="82063" x="7283450" y="5086350"/>
          <p14:tracePt t="82079" x="7308850" y="4940300"/>
          <p14:tracePt t="82096" x="7334250" y="4813300"/>
          <p14:tracePt t="82113" x="7334250" y="4686300"/>
          <p14:tracePt t="82129" x="7334250" y="4565650"/>
          <p14:tracePt t="82130" x="7334250" y="4476750"/>
          <p14:tracePt t="82146" x="7334250" y="4368800"/>
          <p14:tracePt t="82163" x="7302500" y="4241800"/>
          <p14:tracePt t="82179" x="7270750" y="4121150"/>
          <p14:tracePt t="82196" x="7194550" y="3968750"/>
          <p14:tracePt t="82213" x="7131050" y="3803650"/>
          <p14:tracePt t="82230" x="7023100" y="3632200"/>
          <p14:tracePt t="82246" x="6921500" y="3473450"/>
          <p14:tracePt t="82263" x="6769100" y="3314700"/>
          <p14:tracePt t="82280" x="6642100" y="3168650"/>
          <p14:tracePt t="82296" x="6515100" y="3054350"/>
          <p14:tracePt t="82313" x="6407150" y="2959100"/>
          <p14:tracePt t="82330" x="6299200" y="2876550"/>
          <p14:tracePt t="82330" x="6235700" y="2838450"/>
          <p14:tracePt t="82346" x="6134100" y="2806700"/>
          <p14:tracePt t="82363" x="6019800" y="2755900"/>
          <p14:tracePt t="82379" x="5918200" y="2724150"/>
          <p14:tracePt t="82396" x="5803900" y="2686050"/>
          <p14:tracePt t="82413" x="5657850" y="2654300"/>
          <p14:tracePt t="82430" x="5454650" y="2584450"/>
          <p14:tracePt t="82446" x="5238750" y="2514600"/>
          <p14:tracePt t="82463" x="5010150" y="2463800"/>
          <p14:tracePt t="82480" x="4743450" y="2393950"/>
          <p14:tracePt t="82496" x="4457700" y="2317750"/>
          <p14:tracePt t="82513" x="4159250" y="2235200"/>
          <p14:tracePt t="82530" x="3892550" y="2209800"/>
          <p14:tracePt t="82531" x="3752850" y="2178050"/>
          <p14:tracePt t="82546" x="3543300" y="2152650"/>
          <p14:tracePt t="82563" x="3384550" y="2152650"/>
          <p14:tracePt t="82580" x="3206750" y="2152650"/>
          <p14:tracePt t="82596" x="3016250" y="2152650"/>
          <p14:tracePt t="82613" x="2749550" y="2216150"/>
          <p14:tracePt t="82630" x="2533650" y="2266950"/>
          <p14:tracePt t="82646" x="2368550" y="2336800"/>
          <p14:tracePt t="82663" x="2305050" y="2343150"/>
          <p14:tracePt t="82706" x="2324100" y="2336800"/>
          <p14:tracePt t="82714" x="2393950" y="2279650"/>
          <p14:tracePt t="82722" x="2559050" y="2209800"/>
          <p14:tracePt t="82730" x="2717800" y="2133600"/>
          <p14:tracePt t="82746" x="3086100" y="1993900"/>
          <p14:tracePt t="82763" x="3257550" y="1917700"/>
          <p14:tracePt t="82780" x="3409950" y="1854200"/>
          <p14:tracePt t="82796" x="3543300" y="1803400"/>
          <p14:tracePt t="82813" x="3702050" y="1784350"/>
          <p14:tracePt t="82830" x="3930650" y="1765300"/>
          <p14:tracePt t="82846" x="4210050" y="1765300"/>
          <p14:tracePt t="82863" x="4540250" y="1835150"/>
          <p14:tracePt t="82880" x="4933950" y="1911350"/>
          <p14:tracePt t="82896" x="5422900" y="1962150"/>
          <p14:tracePt t="82913" x="6121400" y="2127250"/>
          <p14:tracePt t="82930" x="6667500" y="2241550"/>
          <p14:tracePt t="82930" x="6851650" y="2298700"/>
          <p14:tracePt t="82946" x="7023100" y="2393950"/>
          <p14:tracePt t="82963" x="7099300" y="2457450"/>
          <p14:tracePt t="82980" x="7175500" y="2533650"/>
          <p14:tracePt t="82997" x="7245350" y="2641600"/>
          <p14:tracePt t="83014" x="7302500" y="2743200"/>
          <p14:tracePt t="83030" x="7391400" y="2901950"/>
          <p14:tracePt t="83046" x="7493000" y="3041650"/>
          <p14:tracePt t="83063" x="7632700" y="3244850"/>
          <p14:tracePt t="83080" x="7785100" y="3454400"/>
          <p14:tracePt t="83097" x="7937500" y="3632200"/>
          <p14:tracePt t="83113" x="8128000" y="3797300"/>
          <p14:tracePt t="83130" x="8382000" y="3937000"/>
          <p14:tracePt t="83146" x="8597900" y="4070350"/>
          <p14:tracePt t="83163" x="8667750" y="4108450"/>
          <p14:tracePt t="83180" x="8680450" y="4127500"/>
          <p14:tracePt t="83197" x="8693150" y="4140200"/>
          <p14:tracePt t="83213" x="8693150" y="4152900"/>
          <p14:tracePt t="83230" x="8686800" y="4210050"/>
          <p14:tracePt t="83246" x="8661400" y="4235450"/>
          <p14:tracePt t="83263" x="8591550" y="4292600"/>
          <p14:tracePt t="83280" x="8502650" y="4362450"/>
          <p14:tracePt t="83296" x="8382000" y="4451350"/>
          <p14:tracePt t="83313" x="8248650" y="4521200"/>
          <p14:tracePt t="83330" x="8147050" y="4591050"/>
          <p14:tracePt t="83330" x="8102600" y="4622800"/>
          <p14:tracePt t="83346" x="7975600" y="4711700"/>
          <p14:tracePt t="83363" x="7899400" y="4775200"/>
          <p14:tracePt t="83380" x="7861300" y="4832350"/>
          <p14:tracePt t="83396" x="7835900" y="4883150"/>
          <p14:tracePt t="83413" x="7823200" y="4927600"/>
          <p14:tracePt t="83430" x="7823200" y="4953000"/>
          <p14:tracePt t="83447" x="7823200" y="4984750"/>
          <p14:tracePt t="83463" x="7823200" y="4991100"/>
          <p14:tracePt t="83480" x="7823200" y="5003800"/>
          <p14:tracePt t="83497" x="7823200" y="5022850"/>
          <p14:tracePt t="83513" x="7829550" y="5029200"/>
          <p14:tracePt t="83530" x="7829550" y="5041900"/>
          <p14:tracePt t="83547" x="7848600" y="5067300"/>
          <p14:tracePt t="83563" x="7848600" y="5080000"/>
          <p14:tracePt t="83580" x="7848600" y="5099050"/>
          <p14:tracePt t="83596" x="7848600" y="5105400"/>
          <p14:tracePt t="83619" x="7848600" y="5118100"/>
          <p14:tracePt t="83630" x="7848600" y="5124450"/>
          <p14:tracePt t="83651" x="7848600" y="5137150"/>
          <p14:tracePt t="83747" x="7848600" y="5143500"/>
          <p14:tracePt t="83754" x="7835900" y="5143500"/>
          <p14:tracePt t="83770" x="7823200" y="5143500"/>
          <p14:tracePt t="83786" x="7804150" y="5143500"/>
          <p14:tracePt t="83797" x="7797800" y="5143500"/>
          <p14:tracePt t="83813" x="7791450" y="5143500"/>
          <p14:tracePt t="83830" x="7785100" y="5143500"/>
          <p14:tracePt t="83847" x="7766050" y="5143500"/>
          <p14:tracePt t="83866" x="7759700" y="5149850"/>
          <p14:tracePt t="83907" x="7759700" y="5156200"/>
          <p14:tracePt t="83931" x="7759700" y="5162550"/>
          <p14:tracePt t="83955" x="7759700" y="5168900"/>
          <p14:tracePt t="83971" x="7759700" y="5181600"/>
          <p14:tracePt t="83987" x="7759700" y="5194300"/>
          <p14:tracePt t="84003" x="7759700" y="5200650"/>
          <p14:tracePt t="84035" x="7759700" y="5207000"/>
          <p14:tracePt t="84155" x="7759700" y="5219700"/>
          <p14:tracePt t="84162" x="7759700" y="5213350"/>
          <p14:tracePt t="84180" x="7778750" y="5194300"/>
          <p14:tracePt t="84197" x="7797800" y="5149850"/>
          <p14:tracePt t="84213" x="7816850" y="5118100"/>
          <p14:tracePt t="84230" x="7823200" y="5060950"/>
          <p14:tracePt t="84247" x="7848600" y="5003800"/>
          <p14:tracePt t="84263" x="7874000" y="4921250"/>
          <p14:tracePt t="84280" x="7893050" y="4819650"/>
          <p14:tracePt t="84297" x="7893050" y="4743450"/>
          <p14:tracePt t="84313" x="7893050" y="4654550"/>
          <p14:tracePt t="84330" x="7880350" y="4591050"/>
          <p14:tracePt t="84331" x="7867650" y="4540250"/>
          <p14:tracePt t="84347" x="7842250" y="4502150"/>
          <p14:tracePt t="84363" x="7835900" y="4489450"/>
          <p14:tracePt t="84380" x="7797800" y="4457700"/>
          <p14:tracePt t="84397" x="7772400" y="4457700"/>
          <p14:tracePt t="84413" x="7759700" y="4457700"/>
          <p14:tracePt t="84430" x="7753350" y="4457700"/>
          <p14:tracePt t="85275" x="7753350" y="4470400"/>
          <p14:tracePt t="85283" x="7816850" y="4540250"/>
          <p14:tracePt t="85297" x="7950200" y="4654550"/>
          <p14:tracePt t="85314" x="8083550" y="4781550"/>
          <p14:tracePt t="87844" x="8083550" y="4794250"/>
          <p14:tracePt t="87852" x="8045450" y="4864100"/>
          <p14:tracePt t="87864" x="7778750" y="5010150"/>
          <p14:tracePt t="87881" x="6629400" y="5670550"/>
          <p14:tracePt t="87898" x="5067300" y="6553200"/>
          <p14:tracePt t="87914" x="3479800" y="6851650"/>
          <p14:tracePt t="87931" x="2444750" y="6851650"/>
          <p14:tracePt t="87932" x="2222500" y="6851650"/>
          <p14:tracePt t="87947" x="2082800" y="6851650"/>
          <p14:tracePt t="88020" x="2076450" y="6826250"/>
          <p14:tracePt t="88027" x="2076450" y="6819900"/>
          <p14:tracePt t="88036" x="2076450" y="6781800"/>
          <p14:tracePt t="88047" x="2076450" y="6775450"/>
          <p14:tracePt t="88064" x="2076450" y="6686550"/>
          <p14:tracePt t="88081" x="2082800" y="6546850"/>
          <p14:tracePt t="88098" x="2120900" y="6362700"/>
          <p14:tracePt t="88114" x="2133600" y="6153150"/>
          <p14:tracePt t="88131" x="2095500" y="5892800"/>
          <p14:tracePt t="88132" x="2006600" y="5727700"/>
          <p14:tracePt t="88148" x="1339850" y="5295900"/>
          <p14:tracePt t="88164" x="76200" y="4946650"/>
          <p14:tracePt t="88447" x="114300" y="4533900"/>
          <p14:tracePt t="88464" x="241300" y="4457700"/>
          <p14:tracePt t="88481" x="298450" y="4419600"/>
          <p14:tracePt t="88498" x="323850" y="4406900"/>
          <p14:tracePt t="88514" x="361950" y="4368800"/>
          <p14:tracePt t="88531" x="406400" y="4343400"/>
          <p14:tracePt t="88531" x="482600" y="4305300"/>
          <p14:tracePt t="88548" x="692150" y="4178300"/>
          <p14:tracePt t="88564" x="1066800" y="3994150"/>
          <p14:tracePt t="88581" x="1504950" y="3841750"/>
          <p14:tracePt t="88598" x="2120900" y="3644900"/>
          <p14:tracePt t="88614" x="2813050" y="3479800"/>
          <p14:tracePt t="88631" x="3194050" y="3460750"/>
          <p14:tracePt t="88648" x="3289300" y="3460750"/>
          <p14:tracePt t="88664" x="3308350" y="3479800"/>
          <p14:tracePt t="88681" x="3308350" y="3600450"/>
          <p14:tracePt t="88698" x="3308350" y="3759200"/>
          <p14:tracePt t="88714" x="3321050" y="3937000"/>
          <p14:tracePt t="88731" x="3346450" y="4083050"/>
          <p14:tracePt t="88732" x="3359150" y="4140200"/>
          <p14:tracePt t="88748" x="3359150" y="4191000"/>
          <p14:tracePt t="88765" x="3359150" y="4235450"/>
          <p14:tracePt t="88781" x="3359150" y="4260850"/>
          <p14:tracePt t="88798" x="3346450" y="4305300"/>
          <p14:tracePt t="88814" x="3327400" y="4375150"/>
          <p14:tracePt t="88831" x="3282950" y="4476750"/>
          <p14:tracePt t="88848" x="3270250" y="4559300"/>
          <p14:tracePt t="88865" x="3263900" y="4584700"/>
          <p14:tracePt t="88881" x="3251200" y="4591050"/>
          <p14:tracePt t="88964" x="3244850" y="4591050"/>
          <p14:tracePt t="88972" x="3238500" y="4591050"/>
          <p14:tracePt t="88988" x="3225800" y="4591050"/>
          <p14:tracePt t="89004" x="3213100" y="4591050"/>
          <p14:tracePt t="89014" x="3206750" y="4591050"/>
          <p14:tracePt t="89031" x="3181350" y="4591050"/>
          <p14:tracePt t="89048" x="3143250" y="4552950"/>
          <p14:tracePt t="89064" x="3117850" y="4476750"/>
          <p14:tracePt t="89081" x="3073400" y="4406900"/>
          <p14:tracePt t="89098" x="3054350" y="4375150"/>
          <p14:tracePt t="89115" x="3028950" y="4337050"/>
          <p14:tracePt t="89131" x="3022600" y="4318000"/>
          <p14:tracePt t="89156" x="3016250" y="4311650"/>
          <p14:tracePt t="89180" x="3003550" y="4292600"/>
          <p14:tracePt t="89188" x="3003550" y="4286250"/>
          <p14:tracePt t="89198" x="2997200" y="4279900"/>
          <p14:tracePt t="89214" x="2990850" y="4273550"/>
          <p14:tracePt t="89231" x="2984500" y="4267200"/>
          <p14:tracePt t="89248" x="2978150" y="4267200"/>
          <p14:tracePt t="89264" x="2959100" y="4248150"/>
          <p14:tracePt t="89281" x="2952750" y="4248150"/>
          <p14:tracePt t="89298" x="2927350" y="4241800"/>
          <p14:tracePt t="89315" x="2914650" y="4235450"/>
          <p14:tracePt t="89331" x="2895600" y="4216400"/>
          <p14:tracePt t="89348" x="2895600" y="4210050"/>
          <p14:tracePt t="89365" x="2895600" y="4203700"/>
          <p14:tracePt t="89436" x="2889250" y="4197350"/>
          <p14:tracePt t="89460" x="2882900" y="4197350"/>
          <p14:tracePt t="89580" x="2876550" y="4197350"/>
          <p14:tracePt t="89596" x="2876550" y="4203700"/>
          <p14:tracePt t="89604" x="2882900" y="4210050"/>
          <p14:tracePt t="89628" x="2901950" y="4210050"/>
          <p14:tracePt t="89636" x="2908300" y="4210050"/>
          <p14:tracePt t="89648" x="2914650" y="4222750"/>
          <p14:tracePt t="89665" x="2940050" y="4222750"/>
          <p14:tracePt t="89681" x="2952750" y="4229100"/>
          <p14:tracePt t="89698" x="2959100" y="4229100"/>
          <p14:tracePt t="89715" x="2984500" y="4235450"/>
          <p14:tracePt t="89731" x="2990850" y="4241800"/>
          <p14:tracePt t="89756" x="2997200" y="4241800"/>
          <p14:tracePt t="89836" x="3003550" y="4248150"/>
          <p14:tracePt t="89844" x="3016250" y="4248150"/>
          <p14:tracePt t="89860" x="3028950" y="4260850"/>
          <p14:tracePt t="89876" x="3035300" y="4260850"/>
          <p14:tracePt t="89884" x="3054350" y="4260850"/>
          <p14:tracePt t="89898" x="3060700" y="4267200"/>
          <p14:tracePt t="89915" x="3086100" y="4279900"/>
          <p14:tracePt t="89916" x="3092450" y="4279900"/>
          <p14:tracePt t="89931" x="3105150" y="4286250"/>
          <p14:tracePt t="89948" x="3117850" y="4286250"/>
          <p14:tracePt t="89965" x="3130550" y="4298950"/>
          <p14:tracePt t="89981" x="3143250" y="4305300"/>
          <p14:tracePt t="90012" x="3149600" y="4311650"/>
          <p14:tracePt t="90612" x="3162300" y="4318000"/>
          <p14:tracePt t="90620" x="3168650" y="4318000"/>
          <p14:tracePt t="90632" x="3181350" y="4318000"/>
          <p14:tracePt t="90648" x="3213100" y="4318000"/>
          <p14:tracePt t="93045" x="3098800" y="4241800"/>
          <p14:tracePt t="93053" x="2908300" y="4165600"/>
          <p14:tracePt t="93065" x="2571750" y="3994150"/>
          <p14:tracePt t="93082" x="1879600" y="3606800"/>
          <p14:tracePt t="93099" x="1409700" y="3346450"/>
          <p14:tracePt t="93115" x="1028700" y="3257550"/>
          <p14:tracePt t="93132" x="654050" y="3117850"/>
          <p14:tracePt t="93133" x="590550" y="3067050"/>
          <p14:tracePt t="93149" x="520700" y="3009900"/>
          <p14:tracePt t="93189" x="514350" y="3009900"/>
          <p14:tracePt t="93197" x="488950" y="3016250"/>
          <p14:tracePt t="93205" x="463550" y="3028950"/>
          <p14:tracePt t="93215" x="368300" y="3028950"/>
          <p14:tracePt t="93232" x="107950" y="3028950"/>
          <p14:tracePt t="93499" x="25400" y="2692400"/>
          <p14:tracePt t="93516" x="742950" y="2463800"/>
          <p14:tracePt t="93532" x="2051050" y="2235200"/>
          <p14:tracePt t="93533" x="2946400" y="2127250"/>
          <p14:tracePt t="93549" x="4533900" y="2101850"/>
          <p14:tracePt t="93565" x="5486400" y="2101850"/>
          <p14:tracePt t="93582" x="5835650" y="2101850"/>
          <p14:tracePt t="93599" x="5867400" y="2101850"/>
          <p14:tracePt t="93616" x="5880100" y="2101850"/>
          <p14:tracePt t="93645" x="5835650" y="2114550"/>
          <p14:tracePt t="93653" x="5803900" y="2133600"/>
          <p14:tracePt t="93665" x="5746750" y="2165350"/>
          <p14:tracePt t="93682" x="5575300" y="2286000"/>
          <p14:tracePt t="93699" x="5384800" y="2451100"/>
          <p14:tracePt t="93715" x="5238750" y="2571750"/>
          <p14:tracePt t="93733" x="5130800" y="2679700"/>
          <p14:tracePt t="93733" x="5092700" y="2724150"/>
          <p14:tracePt t="93749" x="5029200" y="2832100"/>
          <p14:tracePt t="93766" x="5010150" y="2876550"/>
          <p14:tracePt t="93782" x="4997450" y="2927350"/>
          <p14:tracePt t="93799" x="4997450" y="2971800"/>
          <p14:tracePt t="93815" x="4997450" y="2990850"/>
          <p14:tracePt t="93832" x="4997450" y="3009900"/>
          <p14:tracePt t="93849" x="4997450" y="3028950"/>
          <p14:tracePt t="93866" x="4997450" y="3048000"/>
          <p14:tracePt t="93882" x="5003800" y="3079750"/>
          <p14:tracePt t="93899" x="5048250" y="3136900"/>
          <p14:tracePt t="93916" x="5143500" y="3232150"/>
          <p14:tracePt t="93932" x="5270500" y="3308350"/>
          <p14:tracePt t="93933" x="5327650" y="3359150"/>
          <p14:tracePt t="93949" x="5353050" y="3378200"/>
          <p14:tracePt t="93966" x="5365750" y="3384550"/>
          <p14:tracePt t="94021" x="5372100" y="3384550"/>
          <p14:tracePt t="94029" x="5378450" y="3384550"/>
          <p14:tracePt t="94037" x="5397500" y="3384550"/>
          <p14:tracePt t="94049" x="5403850" y="3371850"/>
          <p14:tracePt t="94066" x="5429250" y="3340100"/>
          <p14:tracePt t="94082" x="5467350" y="3289300"/>
          <p14:tracePt t="94099" x="5518150" y="3219450"/>
          <p14:tracePt t="94116" x="5594350" y="3130550"/>
          <p14:tracePt t="94132" x="5676900" y="3041650"/>
          <p14:tracePt t="94133" x="5689600" y="3022600"/>
          <p14:tracePt t="94149" x="5721350" y="2984500"/>
          <p14:tracePt t="94197" x="5727700" y="2971800"/>
          <p14:tracePt t="94237" x="5734050" y="2959100"/>
          <p14:tracePt t="94245" x="5734050" y="2952750"/>
          <p14:tracePt t="94253" x="5753100" y="2940050"/>
          <p14:tracePt t="94266" x="5759450" y="2921000"/>
          <p14:tracePt t="94282" x="5778500" y="2882900"/>
          <p14:tracePt t="94299" x="5797550" y="2857500"/>
          <p14:tracePt t="94316" x="5810250" y="2825750"/>
          <p14:tracePt t="94332" x="5810250" y="2813050"/>
          <p14:tracePt t="94469" x="5803900" y="2806700"/>
          <p14:tracePt t="94477" x="5803900" y="2794000"/>
          <p14:tracePt t="94493" x="5797550" y="2787650"/>
          <p14:tracePt t="94541" x="5791200" y="2787650"/>
          <p14:tracePt t="94597" x="5772150" y="2781300"/>
          <p14:tracePt t="94621" x="5765800" y="2781300"/>
          <p14:tracePt t="94629" x="5759450" y="2781300"/>
          <p14:tracePt t="94637" x="5753100" y="2781300"/>
          <p14:tracePt t="94649" x="5727700" y="2774950"/>
          <p14:tracePt t="94666" x="5721350" y="2768600"/>
          <p14:tracePt t="94683" x="5695950" y="2768600"/>
          <p14:tracePt t="94699" x="5676900" y="2749550"/>
          <p14:tracePt t="94716" x="5651500" y="2736850"/>
          <p14:tracePt t="94732" x="5638800" y="2730500"/>
          <p14:tracePt t="94734" x="5607050" y="2717800"/>
          <p14:tracePt t="94749" x="5581650" y="2705100"/>
          <p14:tracePt t="94766" x="5549900" y="2686050"/>
          <p14:tracePt t="94783" x="5524500" y="2679700"/>
          <p14:tracePt t="94799" x="5505450" y="2660650"/>
          <p14:tracePt t="94829" x="5486400" y="2660650"/>
          <p14:tracePt t="94837" x="5480050" y="2660650"/>
          <p14:tracePt t="94849" x="5473700" y="2660650"/>
          <p14:tracePt t="94866" x="5461000" y="2660650"/>
          <p14:tracePt t="94882" x="5441950" y="2667000"/>
          <p14:tracePt t="95077" x="5448300" y="2667000"/>
          <p14:tracePt t="95085" x="5480050" y="2673350"/>
          <p14:tracePt t="95101" x="5486400" y="2673350"/>
          <p14:tracePt t="95116" x="5499100" y="2673350"/>
          <p14:tracePt t="95133" x="5556250" y="2673350"/>
          <p14:tracePt t="95133" x="5575300" y="2673350"/>
          <p14:tracePt t="95149" x="5619750" y="2673350"/>
          <p14:tracePt t="95166" x="5638800" y="2673350"/>
          <p14:tracePt t="95183" x="5657850" y="2673350"/>
          <p14:tracePt t="95261" x="5664200" y="2679700"/>
          <p14:tracePt t="95317" x="5657850" y="2679700"/>
          <p14:tracePt t="95325" x="5645150" y="2679700"/>
          <p14:tracePt t="95333" x="5619750" y="2679700"/>
          <p14:tracePt t="95349" x="5581650" y="2679700"/>
          <p14:tracePt t="95366" x="5511800" y="2679700"/>
          <p14:tracePt t="95383" x="5384800" y="2673350"/>
          <p14:tracePt t="95399" x="5156200" y="2635250"/>
          <p14:tracePt t="95417" x="4883150" y="2635250"/>
          <p14:tracePt t="95433" x="4552950" y="2622550"/>
          <p14:tracePt t="95449" x="4292600" y="2622550"/>
          <p14:tracePt t="95466" x="4032250" y="2622550"/>
          <p14:tracePt t="95483" x="3841750" y="2622550"/>
          <p14:tracePt t="95499" x="3663950" y="2622550"/>
          <p14:tracePt t="95516" x="3543300" y="2622550"/>
          <p14:tracePt t="95533" x="3416300" y="2622550"/>
          <p14:tracePt t="95533" x="3346450" y="2622550"/>
          <p14:tracePt t="95549" x="3187700" y="2622550"/>
          <p14:tracePt t="95566" x="3028950" y="2622550"/>
          <p14:tracePt t="95583" x="2870200" y="2641600"/>
          <p14:tracePt t="95599" x="2724150" y="2660650"/>
          <p14:tracePt t="95616" x="2628900" y="2673350"/>
          <p14:tracePt t="95633" x="2533650" y="2698750"/>
          <p14:tracePt t="95649" x="2457450" y="2717800"/>
          <p14:tracePt t="95666" x="2362200" y="2749550"/>
          <p14:tracePt t="95683" x="2279650" y="2768600"/>
          <p14:tracePt t="95699" x="2190750" y="2813050"/>
          <p14:tracePt t="95716" x="2133600" y="2832100"/>
          <p14:tracePt t="95733" x="2076450" y="2870200"/>
          <p14:tracePt t="95733" x="2044700" y="2882900"/>
          <p14:tracePt t="95749" x="2000250" y="2921000"/>
          <p14:tracePt t="95766" x="1949450" y="2971800"/>
          <p14:tracePt t="95783" x="1911350" y="3003550"/>
          <p14:tracePt t="95799" x="1860550" y="3067050"/>
          <p14:tracePt t="95816" x="1803400" y="3155950"/>
          <p14:tracePt t="95833" x="1752600" y="3238500"/>
          <p14:tracePt t="95849" x="1733550" y="3308350"/>
          <p14:tracePt t="95866" x="1720850" y="3365500"/>
          <p14:tracePt t="95883" x="1701800" y="3441700"/>
          <p14:tracePt t="95899" x="1682750" y="3517900"/>
          <p14:tracePt t="95916" x="1670050" y="3594100"/>
          <p14:tracePt t="95933" x="1657350" y="3676650"/>
          <p14:tracePt t="95934" x="1657350" y="3714750"/>
          <p14:tracePt t="95949" x="1657350" y="3803650"/>
          <p14:tracePt t="95966" x="1657350" y="3911600"/>
          <p14:tracePt t="95983" x="1657350" y="4019550"/>
          <p14:tracePt t="95999" x="1689100" y="4108450"/>
          <p14:tracePt t="96016" x="1733550" y="4210050"/>
          <p14:tracePt t="96033" x="1790700" y="4330700"/>
          <p14:tracePt t="96049" x="1847850" y="4425950"/>
          <p14:tracePt t="96066" x="1898650" y="4502150"/>
          <p14:tracePt t="96083" x="1974850" y="4578350"/>
          <p14:tracePt t="96099" x="2089150" y="4718050"/>
          <p14:tracePt t="96116" x="2203450" y="4845050"/>
          <p14:tracePt t="96133" x="2362200" y="4978400"/>
          <p14:tracePt t="96133" x="2489200" y="5067300"/>
          <p14:tracePt t="96150" x="2768600" y="5226050"/>
          <p14:tracePt t="96166" x="3060700" y="5384800"/>
          <p14:tracePt t="96183" x="3346450" y="5499100"/>
          <p14:tracePt t="96200" x="3562350" y="5568950"/>
          <p14:tracePt t="96216" x="3733800" y="5632450"/>
          <p14:tracePt t="96233" x="3898900" y="5670550"/>
          <p14:tracePt t="96249" x="4076700" y="5708650"/>
          <p14:tracePt t="96266" x="4260850" y="5746750"/>
          <p14:tracePt t="96283" x="4476750" y="5784850"/>
          <p14:tracePt t="96299" x="4667250" y="5784850"/>
          <p14:tracePt t="96316" x="4889500" y="5784850"/>
          <p14:tracePt t="96333" x="5067300" y="5784850"/>
          <p14:tracePt t="96333" x="5156200" y="5784850"/>
          <p14:tracePt t="96349" x="5238750" y="5784850"/>
          <p14:tracePt t="96366" x="5289550" y="5784850"/>
          <p14:tracePt t="96383" x="5327650" y="5784850"/>
          <p14:tracePt t="96399" x="5346700" y="5784850"/>
          <p14:tracePt t="96417" x="5391150" y="5784850"/>
          <p14:tracePt t="96433" x="5435600" y="5784850"/>
          <p14:tracePt t="96450" x="5524500" y="5784850"/>
          <p14:tracePt t="96466" x="5664200" y="5784850"/>
          <p14:tracePt t="96483" x="5835650" y="5778500"/>
          <p14:tracePt t="96499" x="5981700" y="5772150"/>
          <p14:tracePt t="96516" x="6146800" y="5734050"/>
          <p14:tracePt t="96533" x="6292850" y="5721350"/>
          <p14:tracePt t="96533" x="6381750" y="5708650"/>
          <p14:tracePt t="96550" x="6508750" y="5695950"/>
          <p14:tracePt t="96566" x="6623050" y="5645150"/>
          <p14:tracePt t="96583" x="6724650" y="5613400"/>
          <p14:tracePt t="96600" x="6794500" y="5581650"/>
          <p14:tracePt t="96616" x="6883400" y="5530850"/>
          <p14:tracePt t="96633" x="7004050" y="5441950"/>
          <p14:tracePt t="96649" x="7156450" y="5365750"/>
          <p14:tracePt t="96666" x="7277100" y="5289550"/>
          <p14:tracePt t="96683" x="7385050" y="5232400"/>
          <p14:tracePt t="96700" x="7505700" y="5149850"/>
          <p14:tracePt t="96716" x="7581900" y="5086350"/>
          <p14:tracePt t="96733" x="7620000" y="5022850"/>
          <p14:tracePt t="96733" x="7645400" y="4978400"/>
          <p14:tracePt t="96750" x="7683500" y="4914900"/>
          <p14:tracePt t="96766" x="7727950" y="4832350"/>
          <p14:tracePt t="96783" x="7778750" y="4775200"/>
          <p14:tracePt t="96800" x="7829550" y="4699000"/>
          <p14:tracePt t="96816" x="7867650" y="4641850"/>
          <p14:tracePt t="96833" x="7899400" y="4572000"/>
          <p14:tracePt t="96850" x="7918450" y="4476750"/>
          <p14:tracePt t="96866" x="7918450" y="4337050"/>
          <p14:tracePt t="96883" x="7918450" y="4127500"/>
          <p14:tracePt t="96900" x="7854950" y="3911600"/>
          <p14:tracePt t="96916" x="7778750" y="3708400"/>
          <p14:tracePt t="96933" x="7696200" y="3543300"/>
          <p14:tracePt t="96934" x="7670800" y="3479800"/>
          <p14:tracePt t="96950" x="7588250" y="3378200"/>
          <p14:tracePt t="96966" x="7537450" y="3302000"/>
          <p14:tracePt t="96983" x="7493000" y="3257550"/>
          <p14:tracePt t="97000" x="7397750" y="3187700"/>
          <p14:tracePt t="97016" x="7308850" y="3117850"/>
          <p14:tracePt t="97033" x="7226300" y="3073400"/>
          <p14:tracePt t="97050" x="7086600" y="3016250"/>
          <p14:tracePt t="97066" x="6902450" y="2946400"/>
          <p14:tracePt t="97083" x="6705600" y="2895600"/>
          <p14:tracePt t="97100" x="6489700" y="2844800"/>
          <p14:tracePt t="97116" x="6292850" y="2819400"/>
          <p14:tracePt t="97133" x="6115050" y="2774950"/>
          <p14:tracePt t="97134" x="6038850" y="2768600"/>
          <p14:tracePt t="97150" x="5911850" y="2755900"/>
          <p14:tracePt t="97166" x="5734050" y="2730500"/>
          <p14:tracePt t="97183" x="5626100" y="2717800"/>
          <p14:tracePt t="97200" x="5499100" y="2705100"/>
          <p14:tracePt t="97216" x="5391150" y="2705100"/>
          <p14:tracePt t="97233" x="5245100" y="2705100"/>
          <p14:tracePt t="97250" x="5105400" y="2705100"/>
          <p14:tracePt t="97266" x="4984750" y="2705100"/>
          <p14:tracePt t="97283" x="4857750" y="2705100"/>
          <p14:tracePt t="97300" x="4737100" y="2724150"/>
          <p14:tracePt t="97317" x="4603750" y="2743200"/>
          <p14:tracePt t="97333" x="4438650" y="2781300"/>
          <p14:tracePt t="97334" x="4400550" y="2794000"/>
          <p14:tracePt t="97350" x="4222750" y="2819400"/>
          <p14:tracePt t="97366" x="4089400" y="2870200"/>
          <p14:tracePt t="97383" x="3924300" y="2921000"/>
          <p14:tracePt t="97400" x="3771900" y="2997200"/>
          <p14:tracePt t="97416" x="3683000" y="3054350"/>
          <p14:tracePt t="97433" x="3625850" y="3092450"/>
          <p14:tracePt t="97450" x="3562350" y="3136900"/>
          <p14:tracePt t="97466" x="3505200" y="3187700"/>
          <p14:tracePt t="97483" x="3416300" y="3251200"/>
          <p14:tracePt t="97500" x="3314700" y="3321050"/>
          <p14:tracePt t="97516" x="3187700" y="3435350"/>
          <p14:tracePt t="97533" x="3041650" y="3536950"/>
          <p14:tracePt t="97534" x="2997200" y="3600450"/>
          <p14:tracePt t="97550" x="2889250" y="3740150"/>
          <p14:tracePt t="97566" x="2794000" y="3867150"/>
          <p14:tracePt t="97583" x="2743200" y="3937000"/>
          <p14:tracePt t="97600" x="2686050" y="4044950"/>
          <p14:tracePt t="97616" x="2660650" y="4121150"/>
          <p14:tracePt t="97633" x="2641600" y="4235450"/>
          <p14:tracePt t="97650" x="2616200" y="4381500"/>
          <p14:tracePt t="97666" x="2603500" y="4540250"/>
          <p14:tracePt t="97683" x="2603500" y="4699000"/>
          <p14:tracePt t="97700" x="2603500" y="4857750"/>
          <p14:tracePt t="97717" x="2628900" y="4972050"/>
          <p14:tracePt t="97733" x="2667000" y="5073650"/>
          <p14:tracePt t="97734" x="2698750" y="5118100"/>
          <p14:tracePt t="97750" x="2730500" y="5162550"/>
          <p14:tracePt t="97766" x="2774950" y="5194300"/>
          <p14:tracePt t="97783" x="2838450" y="5200650"/>
          <p14:tracePt t="97800" x="2946400" y="5200650"/>
          <p14:tracePt t="97816" x="3124200" y="5200650"/>
          <p14:tracePt t="97833" x="3327400" y="5200650"/>
          <p14:tracePt t="97850" x="3587750" y="5200650"/>
          <p14:tracePt t="97866" x="3867150" y="5200650"/>
          <p14:tracePt t="97883" x="4108450" y="5219700"/>
          <p14:tracePt t="97900" x="4375150" y="5245100"/>
          <p14:tracePt t="97916" x="4616450" y="5270500"/>
          <p14:tracePt t="97933" x="4832350" y="5314950"/>
          <p14:tracePt t="97950" x="5099050" y="5327650"/>
          <p14:tracePt t="97966" x="5321300" y="5327650"/>
          <p14:tracePt t="97983" x="5549900" y="5327650"/>
          <p14:tracePt t="98000" x="5810250" y="5327650"/>
          <p14:tracePt t="98016" x="6083300" y="5314950"/>
          <p14:tracePt t="98033" x="6445250" y="5213350"/>
          <p14:tracePt t="98050" x="6870700" y="5022850"/>
          <p14:tracePt t="98066" x="7410450" y="4756150"/>
          <p14:tracePt t="98083" x="7950200" y="4375150"/>
          <p14:tracePt t="98100" x="8426450" y="3994150"/>
          <p14:tracePt t="98117" x="8813800" y="3657600"/>
          <p14:tracePt t="98133" x="8991600" y="3371850"/>
          <p14:tracePt t="98134" x="9074150" y="3225800"/>
          <p14:tracePt t="98150" x="9131300" y="3022600"/>
          <p14:tracePt t="98183" x="9137650" y="2698750"/>
          <p14:tracePt t="98200" x="9086850" y="2609850"/>
          <p14:tracePt t="98217" x="9017000" y="2533650"/>
          <p14:tracePt t="98233" x="8978900" y="2495550"/>
          <p14:tracePt t="98250" x="8959850" y="2476500"/>
          <p14:tracePt t="98267" x="8953500" y="2476500"/>
          <p14:tracePt t="98283" x="8947150" y="2476500"/>
          <p14:tracePt t="98300" x="8921750" y="2470150"/>
          <p14:tracePt t="98317" x="8915400" y="2470150"/>
          <p14:tracePt t="98333" x="8909050" y="2463800"/>
          <p14:tracePt t="98350" x="8959850" y="2438400"/>
          <p14:tracePt t="98367" x="9023350" y="2393950"/>
          <p14:tracePt t="98383" x="9048750" y="2381250"/>
          <p14:tracePt t="102671" x="9055100" y="2381250"/>
          <p14:tracePt t="102679" x="9067800" y="2374900"/>
          <p14:tracePt t="102695" x="9086850" y="2374900"/>
          <p14:tracePt t="102703" x="9093200" y="2368550"/>
          <p14:tracePt t="102751" x="9093200" y="2362200"/>
          <p14:tracePt t="102887" x="9099550" y="2368550"/>
          <p14:tracePt t="102895" x="9112250" y="2374900"/>
          <p14:tracePt t="102903" x="9112250" y="2381250"/>
          <p14:tracePt t="102918" x="9118600" y="2393950"/>
          <p14:tracePt t="104234" x="9074150" y="2736850"/>
          <p14:tracePt t="104251" x="9042400" y="2768600"/>
          <p14:tracePt t="104268" x="9023350" y="2768600"/>
          <p14:tracePt t="104285" x="8985250" y="2774950"/>
          <p14:tracePt t="104301" x="8940800" y="2774950"/>
          <p14:tracePt t="104318" x="8858250" y="2781300"/>
          <p14:tracePt t="104334" x="8763000" y="2819400"/>
          <p14:tracePt t="104351" x="8585200" y="2927350"/>
          <p14:tracePt t="104368" x="8426450" y="3028950"/>
          <p14:tracePt t="104385" x="8248650" y="3194050"/>
          <p14:tracePt t="104401" x="8070850" y="3371850"/>
          <p14:tracePt t="104418" x="7937500" y="3549650"/>
          <p14:tracePt t="104435" x="7861300" y="3683000"/>
          <p14:tracePt t="104451" x="7810500" y="3771900"/>
          <p14:tracePt t="104468" x="7804150" y="3841750"/>
          <p14:tracePt t="104485" x="7804150" y="3873500"/>
          <p14:tracePt t="104501" x="7804150" y="3905250"/>
          <p14:tracePt t="104518" x="7804150" y="3949700"/>
          <p14:tracePt t="104535" x="7804150" y="4019550"/>
          <p14:tracePt t="104535" x="7804150" y="4057650"/>
          <p14:tracePt t="104551" x="7810500" y="4152900"/>
          <p14:tracePt t="104568" x="7880350" y="4286250"/>
          <p14:tracePt t="104585" x="7969250" y="4425950"/>
          <p14:tracePt t="104602" x="7994650" y="4495800"/>
          <p14:tracePt t="104618" x="8013700" y="4559300"/>
          <p14:tracePt t="104635" x="8020050" y="4597400"/>
          <p14:tracePt t="104651" x="8020050" y="4641850"/>
          <p14:tracePt t="104668" x="8020050" y="4673600"/>
          <p14:tracePt t="104743" x="8020050" y="4654550"/>
          <p14:tracePt t="104751" x="8020050" y="4629150"/>
          <p14:tracePt t="104768" x="8020050" y="4546600"/>
          <p14:tracePt t="104785" x="8007350" y="4489450"/>
          <p14:tracePt t="104801" x="8007350" y="4445000"/>
          <p14:tracePt t="104818" x="8001000" y="4425950"/>
          <p14:tracePt t="104835" x="8001000" y="4419600"/>
          <p14:tracePt t="104888" x="7988300" y="4413250"/>
          <p14:tracePt t="104903" x="7981950" y="4413250"/>
          <p14:tracePt t="104911" x="7975600" y="4413250"/>
          <p14:tracePt t="104927" x="7969250" y="4413250"/>
          <p14:tracePt t="104936" x="7943850" y="4413250"/>
          <p14:tracePt t="104951" x="7931150" y="4413250"/>
          <p14:tracePt t="104968" x="7886700" y="4394200"/>
          <p14:tracePt t="104985" x="7861300" y="4368800"/>
          <p14:tracePt t="105015" x="7854950" y="4368800"/>
          <p14:tracePt t="105047" x="7848600" y="4368800"/>
          <p14:tracePt t="105071" x="7835900" y="4368800"/>
          <p14:tracePt t="105079" x="7829550" y="4375150"/>
          <p14:tracePt t="105095" x="7823200" y="4381500"/>
          <p14:tracePt t="105103" x="7816850" y="4387850"/>
          <p14:tracePt t="105127" x="7810500" y="4394200"/>
          <p14:tracePt t="106248" x="7804150" y="4400550"/>
          <p14:tracePt t="108720" x="7791450" y="4400550"/>
          <p14:tracePt t="108736" x="7791450" y="4375150"/>
          <p14:tracePt t="108744" x="7791450" y="4368800"/>
          <p14:tracePt t="108752" x="7791450" y="4362450"/>
          <p14:tracePt t="108769" x="7791450" y="4337050"/>
          <p14:tracePt t="108786" x="7791450" y="4324350"/>
          <p14:tracePt t="108817" x="7791450" y="4318000"/>
          <p14:tracePt t="108985" x="7791450" y="4298950"/>
          <p14:tracePt t="108992" x="7791450" y="4286250"/>
          <p14:tracePt t="109003" x="7778750" y="4267200"/>
          <p14:tracePt t="109019" x="7778750" y="4241800"/>
          <p14:tracePt t="109036" x="7778750" y="4210050"/>
          <p14:tracePt t="109052" x="7778750" y="4165600"/>
          <p14:tracePt t="109069" x="7778750" y="4159250"/>
          <p14:tracePt t="109086" x="7778750" y="4152900"/>
          <p14:tracePt t="109208" x="7766050" y="4159250"/>
          <p14:tracePt t="109216" x="7759700" y="4197350"/>
          <p14:tracePt t="109225" x="7747000" y="4229100"/>
          <p14:tracePt t="109236" x="7747000" y="4248150"/>
          <p14:tracePt t="109252" x="7740650" y="4260850"/>
          <p14:tracePt t="109328" x="7734300" y="4260850"/>
          <p14:tracePt t="109505" x="7721600" y="4260850"/>
          <p14:tracePt t="109512" x="7708900" y="4279900"/>
          <p14:tracePt t="109520" x="7708900" y="4298950"/>
          <p14:tracePt t="109536" x="7689850" y="4337050"/>
          <p14:tracePt t="109553" x="7658100" y="4400550"/>
          <p14:tracePt t="109569" x="7632700" y="4451350"/>
          <p14:tracePt t="109586" x="7613650" y="4483100"/>
          <p14:tracePt t="109603" x="7581900" y="4508500"/>
          <p14:tracePt t="109619" x="7569200" y="4514850"/>
          <p14:tracePt t="109636" x="7562850" y="4521200"/>
          <p14:tracePt t="109652" x="7550150" y="4521200"/>
          <p14:tracePt t="109669" x="7518400" y="4521200"/>
          <p14:tracePt t="109686" x="7486650" y="4521200"/>
          <p14:tracePt t="109702" x="7448550" y="4483100"/>
          <p14:tracePt t="109719" x="7397750" y="4438650"/>
          <p14:tracePt t="109736" x="7372350" y="4406900"/>
          <p14:tracePt t="109753" x="7340600" y="4381500"/>
          <p14:tracePt t="109776" x="7334250" y="4368800"/>
          <p14:tracePt t="109786" x="7334250" y="4362450"/>
          <p14:tracePt t="109913" x="7334250" y="4356100"/>
          <p14:tracePt t="110553" x="7340600" y="4356100"/>
          <p14:tracePt t="110577" x="7346950" y="4356100"/>
          <p14:tracePt t="110585" x="7366000" y="4356100"/>
          <p14:tracePt t="110593" x="7372350" y="4356100"/>
          <p14:tracePt t="110603" x="7391400" y="4356100"/>
          <p14:tracePt t="110619" x="7448550" y="4343400"/>
          <p14:tracePt t="110636" x="7524750" y="4337050"/>
          <p14:tracePt t="110653" x="7715250" y="4324350"/>
          <p14:tracePt t="110669" x="7962900" y="4279900"/>
          <p14:tracePt t="110686" x="8178800" y="4267200"/>
          <p14:tracePt t="110703" x="8267700" y="4267200"/>
          <p14:tracePt t="110720" x="8293100" y="4267200"/>
          <p14:tracePt t="110736" x="8305800" y="4267200"/>
          <p14:tracePt t="110753" x="8318500" y="4267200"/>
          <p14:tracePt t="110770" x="8331200" y="4279900"/>
          <p14:tracePt t="110801" x="8337550" y="4286250"/>
          <p14:tracePt t="111849" x="8331200" y="4305300"/>
          <p14:tracePt t="111857" x="8312150" y="4305300"/>
          <p14:tracePt t="111870" x="8293100" y="4305300"/>
          <p14:tracePt t="111886" x="8261350" y="4305300"/>
          <p14:tracePt t="111903" x="8197850" y="4305300"/>
          <p14:tracePt t="111920" x="8128000" y="4305300"/>
          <p14:tracePt t="111936" x="8070850" y="4305300"/>
          <p14:tracePt t="111937" x="8032750" y="4305300"/>
          <p14:tracePt t="111953" x="7943850" y="4305300"/>
          <p14:tracePt t="111970" x="7874000" y="4298950"/>
          <p14:tracePt t="111986" x="7791450" y="4267200"/>
          <p14:tracePt t="112003" x="7727950" y="4248150"/>
          <p14:tracePt t="112020" x="7658100" y="4229100"/>
          <p14:tracePt t="112036" x="7600950" y="4210050"/>
          <p14:tracePt t="112053" x="7550150" y="4191000"/>
          <p14:tracePt t="112070" x="7543800" y="4184650"/>
          <p14:tracePt t="112089" x="7537450" y="4184650"/>
          <p14:tracePt t="112417" x="7556500" y="4184650"/>
          <p14:tracePt t="112433" x="7562850" y="4184650"/>
          <p14:tracePt t="112441" x="7581900" y="4197350"/>
          <p14:tracePt t="112457" x="7588250" y="4197350"/>
          <p14:tracePt t="112473" x="7594600" y="4197350"/>
          <p14:tracePt t="112505" x="7600950" y="4197350"/>
          <p14:tracePt t="112809" x="7620000" y="4197350"/>
          <p14:tracePt t="112817" x="7626350" y="4197350"/>
          <p14:tracePt t="112825" x="7632700" y="4197350"/>
          <p14:tracePt t="112837" x="7639050" y="4197350"/>
          <p14:tracePt t="112853" x="7664450" y="4197350"/>
          <p14:tracePt t="112871" x="7670800" y="4197350"/>
          <p14:tracePt t="112938" x="7677150" y="4197350"/>
          <p14:tracePt t="112969" x="7696200" y="4197350"/>
          <p14:tracePt t="112977" x="7702550" y="4197350"/>
          <p14:tracePt t="112987" x="7708900" y="4197350"/>
          <p14:tracePt t="113003" x="7740650" y="4191000"/>
          <p14:tracePt t="113020" x="7753350" y="4184650"/>
          <p14:tracePt t="113037" x="7785100" y="4184650"/>
          <p14:tracePt t="113053" x="7823200" y="4184650"/>
          <p14:tracePt t="113070" x="7861300" y="4184650"/>
          <p14:tracePt t="113087" x="7918450" y="4184650"/>
          <p14:tracePt t="113103" x="8007350" y="4184650"/>
          <p14:tracePt t="113120" x="8128000" y="4184650"/>
          <p14:tracePt t="113137" x="8286750" y="4184650"/>
          <p14:tracePt t="113137" x="8375650" y="4184650"/>
          <p14:tracePt t="113153" x="8534400" y="4184650"/>
          <p14:tracePt t="113170" x="8604250" y="4184650"/>
          <p14:tracePt t="113187" x="8610600" y="4184650"/>
          <p14:tracePt t="113345" x="8604250" y="4184650"/>
          <p14:tracePt t="113353" x="8591550" y="4184650"/>
          <p14:tracePt t="113370" x="8566150" y="4184650"/>
          <p14:tracePt t="113387" x="8559800" y="4184650"/>
          <p14:tracePt t="113403" x="8553450" y="4184650"/>
          <p14:tracePt t="113420" x="8547100" y="4178300"/>
          <p14:tracePt t="113489" x="8528050" y="4178300"/>
          <p14:tracePt t="113633" x="8521700" y="4178300"/>
          <p14:tracePt t="113641" x="8509000" y="4178300"/>
          <p14:tracePt t="113653" x="8477250" y="4178300"/>
          <p14:tracePt t="113670" x="8343900" y="4178300"/>
          <p14:tracePt t="113687" x="8077200" y="4184650"/>
          <p14:tracePt t="113704" x="7493000" y="4203700"/>
          <p14:tracePt t="113720" x="6540500" y="4203700"/>
          <p14:tracePt t="113737" x="5657850" y="4203700"/>
          <p14:tracePt t="113738" x="5302250" y="4203700"/>
          <p14:tracePt t="113754" x="4794250" y="4203700"/>
          <p14:tracePt t="113770" x="4514850" y="4203700"/>
          <p14:tracePt t="113787" x="4305300" y="4197350"/>
          <p14:tracePt t="113804" x="4076700" y="4178300"/>
          <p14:tracePt t="113820" x="3721100" y="4121150"/>
          <p14:tracePt t="113837" x="3041650" y="4121150"/>
          <p14:tracePt t="113854" x="2038350" y="4184650"/>
          <p14:tracePt t="113870" x="984250" y="4298950"/>
          <p14:tracePt t="113887" x="298450" y="4343400"/>
          <p14:tracePt t="113904" x="57150" y="4343400"/>
          <p14:tracePt t="113920" x="25400" y="4343400"/>
          <p14:tracePt t="113937" x="12700" y="4343400"/>
          <p14:tracePt t="114026" x="12700" y="4337050"/>
          <p14:tracePt t="114057" x="12700" y="4318000"/>
          <p14:tracePt t="114362" x="12700" y="4311650"/>
          <p14:tracePt t="114378" x="6350" y="4305300"/>
          <p14:tracePt t="114937" x="57150" y="4356100"/>
          <p14:tracePt t="114954" x="165100" y="4368800"/>
          <p14:tracePt t="114971" x="222250" y="4375150"/>
          <p14:tracePt t="114987" x="266700" y="4406900"/>
          <p14:tracePt t="115004" x="304800" y="4413250"/>
          <p14:tracePt t="115021" x="311150" y="4419600"/>
          <p14:tracePt t="115037" x="349250" y="4432300"/>
          <p14:tracePt t="115054" x="355600" y="4438650"/>
          <p14:tracePt t="115074" x="368300" y="4438650"/>
          <p14:tracePt t="115090" x="374650" y="4438650"/>
          <p14:tracePt t="115106" x="393700" y="4438650"/>
          <p14:tracePt t="115120" x="419100" y="4438650"/>
          <p14:tracePt t="115137" x="476250" y="4438650"/>
          <p14:tracePt t="115138" x="514350" y="4438650"/>
          <p14:tracePt t="115154" x="609600" y="4425950"/>
          <p14:tracePt t="115171" x="692150" y="4381500"/>
          <p14:tracePt t="115187" x="711200" y="4381500"/>
          <p14:tracePt t="115204" x="717550" y="4381500"/>
          <p14:tracePt t="115226" x="723900" y="4375150"/>
          <p14:tracePt t="115282" x="736600" y="4362450"/>
          <p14:tracePt t="115290" x="736600" y="4356100"/>
          <p14:tracePt t="115306" x="736600" y="4349750"/>
          <p14:tracePt t="115321" x="749300" y="4324350"/>
          <p14:tracePt t="115337" x="806450" y="4305300"/>
          <p14:tracePt t="115338" x="863600" y="4292600"/>
          <p14:tracePt t="115354" x="1009650" y="4279900"/>
          <p14:tracePt t="115370" x="1200150" y="4267200"/>
          <p14:tracePt t="115387" x="1447800" y="4241800"/>
          <p14:tracePt t="115404" x="1625600" y="4241800"/>
          <p14:tracePt t="115421" x="1746250" y="4241800"/>
          <p14:tracePt t="115437" x="1803400" y="4241800"/>
          <p14:tracePt t="115454" x="1860550" y="4260850"/>
          <p14:tracePt t="115471" x="1892300" y="4273550"/>
          <p14:tracePt t="115487" x="1905000" y="4286250"/>
          <p14:tracePt t="115504" x="1911350" y="4292600"/>
          <p14:tracePt t="115826" x="1917700" y="4292600"/>
          <p14:tracePt t="115834" x="1924050" y="4292600"/>
          <p14:tracePt t="115842" x="1943100" y="4298950"/>
          <p14:tracePt t="115854" x="1981200" y="4324350"/>
          <p14:tracePt t="115871" x="2120900" y="4394200"/>
          <p14:tracePt t="115887" x="2374900" y="4483100"/>
          <p14:tracePt t="115904" x="2559050" y="4546600"/>
          <p14:tracePt t="115921" x="2597150" y="4584700"/>
          <p14:tracePt t="115937" x="2597150" y="4591050"/>
          <p14:tracePt t="116194" x="2603500" y="4591050"/>
          <p14:tracePt t="116202" x="2609850" y="4584700"/>
          <p14:tracePt t="116210" x="2609850" y="4552950"/>
          <p14:tracePt t="116221" x="2603500" y="4546600"/>
          <p14:tracePt t="116237" x="2578100" y="4527550"/>
          <p14:tracePt t="116254" x="2476500" y="4527550"/>
          <p14:tracePt t="116271" x="2406650" y="4527550"/>
          <p14:tracePt t="116287" x="2343150" y="4527550"/>
          <p14:tracePt t="116304" x="2279650" y="4552950"/>
          <p14:tracePt t="116330" x="2273300" y="4559300"/>
          <p14:tracePt t="116346" x="2266950" y="4559300"/>
          <p14:tracePt t="116354" x="2247900" y="4578350"/>
          <p14:tracePt t="116371" x="2241550" y="4578350"/>
          <p14:tracePt t="116387" x="2228850" y="4578350"/>
          <p14:tracePt t="116404" x="2197100" y="4578350"/>
          <p14:tracePt t="116421" x="2171700" y="4578350"/>
          <p14:tracePt t="116438" x="2146300" y="4578350"/>
          <p14:tracePt t="116454" x="2127250" y="4572000"/>
          <p14:tracePt t="116471" x="2114550" y="4572000"/>
          <p14:tracePt t="116487" x="2082800" y="4559300"/>
          <p14:tracePt t="116504" x="2063750" y="4552950"/>
          <p14:tracePt t="116521" x="2025650" y="4546600"/>
          <p14:tracePt t="116537" x="1955800" y="4521200"/>
          <p14:tracePt t="116538" x="1930400" y="4514850"/>
          <p14:tracePt t="116554" x="1879600" y="4489450"/>
          <p14:tracePt t="116571" x="1822450" y="4445000"/>
          <p14:tracePt t="116587" x="1752600" y="4425950"/>
          <p14:tracePt t="116604" x="1695450" y="4406900"/>
          <p14:tracePt t="116621" x="1657350" y="4394200"/>
          <p14:tracePt t="116637" x="1606550" y="4394200"/>
          <p14:tracePt t="116654" x="1562100" y="4394200"/>
          <p14:tracePt t="116671" x="1504950" y="4394200"/>
          <p14:tracePt t="116687" x="1422400" y="4394200"/>
          <p14:tracePt t="116704" x="1358900" y="4413250"/>
          <p14:tracePt t="116721" x="1219200" y="4476750"/>
          <p14:tracePt t="116737" x="1104900" y="4540250"/>
          <p14:tracePt t="116738" x="1060450" y="4546600"/>
          <p14:tracePt t="116754" x="977900" y="4578350"/>
          <p14:tracePt t="116771" x="920750" y="4603750"/>
          <p14:tracePt t="116787" x="895350" y="4616450"/>
          <p14:tracePt t="116810" x="889000" y="4616450"/>
          <p14:tracePt t="116826" x="882650" y="4616450"/>
          <p14:tracePt t="116874" x="882650" y="4610100"/>
          <p14:tracePt t="116890" x="882650" y="4584700"/>
          <p14:tracePt t="116906" x="889000" y="4565650"/>
          <p14:tracePt t="116914" x="901700" y="4559300"/>
          <p14:tracePt t="116922" x="901700" y="4546600"/>
          <p14:tracePt t="116938" x="914400" y="4527550"/>
          <p14:tracePt t="116954" x="971550" y="4464050"/>
          <p14:tracePt t="116971" x="996950" y="4413250"/>
          <p14:tracePt t="116987" x="1041400" y="4356100"/>
          <p14:tracePt t="117004" x="1073150" y="4330700"/>
          <p14:tracePt t="117021" x="1098550" y="4305300"/>
          <p14:tracePt t="117038" x="1155700" y="4292600"/>
          <p14:tracePt t="117054" x="1193800" y="4292600"/>
          <p14:tracePt t="117071" x="1250950" y="4286250"/>
          <p14:tracePt t="117088" x="1295400" y="4286250"/>
          <p14:tracePt t="117104" x="1333500" y="4286250"/>
          <p14:tracePt t="117121" x="1365250" y="4286250"/>
          <p14:tracePt t="117138" x="1377950" y="4286250"/>
          <p14:tracePt t="117139" x="1384300" y="4286250"/>
          <p14:tracePt t="117155" x="1422400" y="4305300"/>
          <p14:tracePt t="117171" x="1435100" y="4318000"/>
          <p14:tracePt t="117188" x="1447800" y="4324350"/>
          <p14:tracePt t="117204" x="1460500" y="4324350"/>
          <p14:tracePt t="117221" x="1473200" y="4343400"/>
          <p14:tracePt t="117238" x="1492250" y="4343400"/>
          <p14:tracePt t="117254" x="1498600" y="4343400"/>
          <p14:tracePt t="117271" x="1517650" y="4343400"/>
          <p14:tracePt t="117288" x="1536700" y="4343400"/>
          <p14:tracePt t="117306" x="1543050" y="4343400"/>
          <p14:tracePt t="117321" x="1555750" y="4343400"/>
          <p14:tracePt t="117338" x="1574800" y="4343400"/>
          <p14:tracePt t="117339" x="1581150" y="4343400"/>
          <p14:tracePt t="117354" x="1619250" y="4343400"/>
          <p14:tracePt t="117371" x="1644650" y="4343400"/>
          <p14:tracePt t="117388" x="1651000" y="4343400"/>
          <p14:tracePt t="117405" x="1670050" y="4330700"/>
          <p14:tracePt t="117421" x="1676400" y="4330700"/>
          <p14:tracePt t="117438" x="1682750" y="4330700"/>
          <p14:tracePt t="117454" x="1689100" y="4324350"/>
          <p14:tracePt t="117471" x="1714500" y="4324350"/>
          <p14:tracePt t="117488" x="1733550" y="4305300"/>
          <p14:tracePt t="117522" x="1739900" y="4305300"/>
          <p14:tracePt t="117546" x="1758950" y="4305300"/>
          <p14:tracePt t="117570" x="1765300" y="4305300"/>
          <p14:tracePt t="117610" x="1765300" y="4318000"/>
          <p14:tracePt t="117618" x="1752600" y="4318000"/>
          <p14:tracePt t="117626" x="1720850" y="4324350"/>
          <p14:tracePt t="117638" x="1670050" y="4324350"/>
          <p14:tracePt t="117654" x="1562100" y="4349750"/>
          <p14:tracePt t="117671" x="1517650" y="4356100"/>
          <p14:tracePt t="117688" x="1511300" y="4387850"/>
          <p14:tracePt t="117704" x="1568450" y="4438650"/>
          <p14:tracePt t="117721" x="1587500" y="4457700"/>
          <p14:tracePt t="117738" x="1587500" y="4470400"/>
          <p14:tracePt t="118003" x="1587500" y="4438650"/>
          <p14:tracePt t="118011" x="1593850" y="4413250"/>
          <p14:tracePt t="118021" x="1593850" y="4400550"/>
          <p14:tracePt t="118038" x="1612900" y="4387850"/>
          <p14:tracePt t="118298" x="1612900" y="4394200"/>
          <p14:tracePt t="118363" x="1600200" y="4394200"/>
          <p14:tracePt t="118378" x="1593850" y="4387850"/>
          <p14:tracePt t="118467" x="1581150" y="4368800"/>
          <p14:tracePt t="118539" x="1581150" y="4362450"/>
          <p14:tracePt t="118554" x="1568450" y="4356100"/>
          <p14:tracePt t="118579" x="1562100" y="4349750"/>
          <p14:tracePt t="118595" x="1555750" y="4343400"/>
          <p14:tracePt t="118603" x="1549400" y="4343400"/>
          <p14:tracePt t="118611" x="1543050" y="4330700"/>
          <p14:tracePt t="118621" x="1536700" y="4324350"/>
          <p14:tracePt t="118795" x="1524000" y="4318000"/>
          <p14:tracePt t="118803" x="1536700" y="4311650"/>
          <p14:tracePt t="118811" x="1555750" y="4298950"/>
          <p14:tracePt t="118821" x="1593850" y="4279900"/>
          <p14:tracePt t="118838" x="1651000" y="4273550"/>
          <p14:tracePt t="118855" x="1720850" y="4273550"/>
          <p14:tracePt t="118871" x="1778000" y="4260850"/>
          <p14:tracePt t="118888" x="1809750" y="4254500"/>
          <p14:tracePt t="118905" x="1835150" y="4254500"/>
          <p14:tracePt t="118922" x="1866900" y="4235450"/>
          <p14:tracePt t="118938" x="1873250" y="4235450"/>
          <p14:tracePt t="118955" x="1911350" y="4235450"/>
          <p14:tracePt t="118971" x="1955800" y="4229100"/>
          <p14:tracePt t="118988" x="2025650" y="4229100"/>
          <p14:tracePt t="119005" x="2114550" y="4229100"/>
          <p14:tracePt t="119021" x="2178050" y="4229100"/>
          <p14:tracePt t="119038" x="2222500" y="4229100"/>
          <p14:tracePt t="119055" x="2260600" y="4229100"/>
          <p14:tracePt t="119071" x="2305050" y="4229100"/>
          <p14:tracePt t="119088" x="2330450" y="4229100"/>
          <p14:tracePt t="119105" x="2343150" y="4229100"/>
          <p14:tracePt t="119219" x="2324100" y="4229100"/>
          <p14:tracePt t="119227" x="2305050" y="4229100"/>
          <p14:tracePt t="119238" x="2266950" y="4229100"/>
          <p14:tracePt t="119255" x="2209800" y="4229100"/>
          <p14:tracePt t="119271" x="2152650" y="4229100"/>
          <p14:tracePt t="119288" x="2108200" y="4229100"/>
          <p14:tracePt t="119305" x="2076450" y="4229100"/>
          <p14:tracePt t="119322" x="2070100" y="4222750"/>
          <p14:tracePt t="119338" x="2051050" y="4222750"/>
          <p14:tracePt t="119355" x="2038350" y="4210050"/>
          <p14:tracePt t="119435" x="2038350" y="4197350"/>
          <p14:tracePt t="119451" x="2044700" y="4191000"/>
          <p14:tracePt t="119467" x="2057400" y="4178300"/>
          <p14:tracePt t="119475" x="2063750" y="4152900"/>
          <p14:tracePt t="119491" x="2082800" y="4140200"/>
          <p14:tracePt t="119505" x="2089150" y="4127500"/>
          <p14:tracePt t="119521" x="2089150" y="4121150"/>
          <p14:tracePt t="119538" x="2095500" y="4114800"/>
          <p14:tracePt t="119643" x="2114550" y="4114800"/>
          <p14:tracePt t="119667" x="2120900" y="4108450"/>
          <p14:tracePt t="119859" x="2127250" y="4108450"/>
          <p14:tracePt t="119891" x="2133600" y="4114800"/>
          <p14:tracePt t="120003" x="2139950" y="4121150"/>
          <p14:tracePt t="120027" x="2146300" y="4133850"/>
          <p14:tracePt t="120059" x="2165350" y="4146550"/>
          <p14:tracePt t="120099" x="2165350" y="4152900"/>
          <p14:tracePt t="120107" x="2165350" y="4159250"/>
          <p14:tracePt t="120123" x="2165350" y="4178300"/>
          <p14:tracePt t="120131" x="2171700" y="4184650"/>
          <p14:tracePt t="120731" x="2184400" y="4165600"/>
          <p14:tracePt t="122404" x="2184400" y="4159250"/>
          <p14:tracePt t="122412" x="2209800" y="4146550"/>
          <p14:tracePt t="122422" x="2247900" y="4146550"/>
          <p14:tracePt t="122439" x="2349500" y="4146550"/>
          <p14:tracePt t="122456" x="2463800" y="4133850"/>
          <p14:tracePt t="122472" x="2635250" y="4133850"/>
          <p14:tracePt t="122489" x="2965450" y="4133850"/>
          <p14:tracePt t="122506" x="3492500" y="4133850"/>
          <p14:tracePt t="122522" x="4445000" y="4133850"/>
          <p14:tracePt t="122539" x="5467350" y="4133850"/>
          <p14:tracePt t="122539" x="6070600" y="4133850"/>
          <p14:tracePt t="122556" x="7232650" y="4133850"/>
          <p14:tracePt t="122572" x="8255000" y="4133850"/>
          <p14:tracePt t="122589" x="8788400" y="4133850"/>
          <p14:tracePt t="122606" x="8978900" y="4133850"/>
          <p14:tracePt t="122622" x="9017000" y="4133850"/>
          <p14:tracePt t="122756" x="8991600" y="4133850"/>
          <p14:tracePt t="122763" x="8985250" y="4133850"/>
          <p14:tracePt t="122772" x="8966200" y="4133850"/>
          <p14:tracePt t="122789" x="8940800" y="4127500"/>
          <p14:tracePt t="122806" x="8909050" y="4127500"/>
          <p14:tracePt t="122822" x="8864600" y="4127500"/>
          <p14:tracePt t="122839" x="8788400" y="4127500"/>
          <p14:tracePt t="122856" x="8655050" y="4127500"/>
          <p14:tracePt t="122872" x="8477250" y="4127500"/>
          <p14:tracePt t="122889" x="8210550" y="4203700"/>
          <p14:tracePt t="122906" x="7956550" y="4298950"/>
          <p14:tracePt t="122922" x="7804150" y="4375150"/>
          <p14:tracePt t="122939" x="7759700" y="4394200"/>
          <p14:tracePt t="123212" x="7740650" y="4394200"/>
          <p14:tracePt t="123219" x="7734300" y="4394200"/>
          <p14:tracePt t="123227" x="7727950" y="4394200"/>
          <p14:tracePt t="123244" x="7721600" y="4394200"/>
          <p14:tracePt t="123256" x="7696200" y="4394200"/>
          <p14:tracePt t="123272" x="7658100" y="4375150"/>
          <p14:tracePt t="123289" x="7613650" y="4356100"/>
          <p14:tracePt t="123306" x="7575550" y="4337050"/>
          <p14:tracePt t="123322" x="7550150" y="4330700"/>
          <p14:tracePt t="123339" x="7543800" y="4324350"/>
          <p14:tracePt t="123356" x="7531100" y="4324350"/>
          <p14:tracePt t="123372" x="7512050" y="4318000"/>
          <p14:tracePt t="123389" x="7493000" y="4318000"/>
          <p14:tracePt t="123406" x="7473950" y="4318000"/>
          <p14:tracePt t="123422" x="7442200" y="4318000"/>
          <p14:tracePt t="123439" x="7429500" y="4311650"/>
          <p14:tracePt t="123456" x="7416800" y="4311650"/>
          <p14:tracePt t="123472" x="7397750" y="4292600"/>
          <p14:tracePt t="123812" x="7404100" y="4292600"/>
          <p14:tracePt t="123820" x="7442200" y="4292600"/>
          <p14:tracePt t="123828" x="7486650" y="4292600"/>
          <p14:tracePt t="123839" x="7512050" y="4292600"/>
          <p14:tracePt t="123856" x="7600950" y="4279900"/>
          <p14:tracePt t="123873" x="7639050" y="4279900"/>
          <p14:tracePt t="123889" x="7658100" y="4273550"/>
          <p14:tracePt t="123906" x="7670800" y="4273550"/>
          <p14:tracePt t="123972" x="7677150" y="4273550"/>
          <p14:tracePt t="123988" x="7683500" y="4273550"/>
          <p14:tracePt t="123996" x="7689850" y="4273550"/>
          <p14:tracePt t="124006" x="7715250" y="4273550"/>
          <p14:tracePt t="124023" x="7747000" y="4267200"/>
          <p14:tracePt t="124039" x="7766050" y="4254500"/>
          <p14:tracePt t="124056" x="7772400" y="4248150"/>
          <p14:tracePt t="124092" x="7785100" y="4248150"/>
          <p14:tracePt t="124284" x="7804150" y="4248150"/>
          <p14:tracePt t="124292" x="7842250" y="4241800"/>
          <p14:tracePt t="124306" x="7899400" y="4241800"/>
          <p14:tracePt t="124323" x="7975600" y="4229100"/>
          <p14:tracePt t="124339" x="8051800" y="4229100"/>
          <p14:tracePt t="124340" x="8083550" y="4229100"/>
          <p14:tracePt t="124356" x="8128000" y="4229100"/>
          <p14:tracePt t="124373" x="8147050" y="4229100"/>
          <p14:tracePt t="124389" x="8191500" y="4229100"/>
          <p14:tracePt t="124406" x="8216900" y="4229100"/>
          <p14:tracePt t="124423" x="8229600" y="4229100"/>
          <p14:tracePt t="124439" x="8261350" y="4229100"/>
          <p14:tracePt t="124456" x="8267700" y="4229100"/>
          <p14:tracePt t="124473" x="8293100" y="4229100"/>
          <p14:tracePt t="125141" x="8280400" y="4229100"/>
          <p14:tracePt t="125148" x="8185150" y="4241800"/>
          <p14:tracePt t="125157" x="8051800" y="4241800"/>
          <p14:tracePt t="125173" x="7397750" y="4241800"/>
          <p14:tracePt t="125189" x="6445250" y="4241800"/>
          <p14:tracePt t="125206" x="5245100" y="4241800"/>
          <p14:tracePt t="125223" x="3873500" y="4241800"/>
          <p14:tracePt t="125240" x="2609850" y="4241800"/>
          <p14:tracePt t="125256" x="1651000" y="4241800"/>
          <p14:tracePt t="125273" x="876300" y="4241800"/>
          <p14:tracePt t="125289" x="469900" y="4241800"/>
          <p14:tracePt t="125306" x="387350" y="4241800"/>
          <p14:tracePt t="125323" x="374650" y="4241800"/>
          <p14:tracePt t="125340" x="330200" y="4254500"/>
          <p14:tracePt t="125340" x="304800" y="4260850"/>
          <p14:tracePt t="125356" x="234950" y="4273550"/>
          <p14:tracePt t="125373" x="177800" y="4273550"/>
          <p14:tracePt t="125390" x="107950" y="4292600"/>
          <p14:tracePt t="125407" x="25400" y="4305300"/>
          <p14:tracePt t="125789" x="44450" y="4311650"/>
          <p14:tracePt t="125806" x="292100" y="4229100"/>
          <p14:tracePt t="125823" x="527050" y="4159250"/>
          <p14:tracePt t="125840" x="660400" y="4121150"/>
          <p14:tracePt t="125856" x="723900" y="4102100"/>
          <p14:tracePt t="125873" x="755650" y="4089400"/>
          <p14:tracePt t="125900" x="762000" y="4089400"/>
          <p14:tracePt t="125916" x="774700" y="4095750"/>
          <p14:tracePt t="125924" x="781050" y="4095750"/>
          <p14:tracePt t="125940" x="787400" y="4102100"/>
          <p14:tracePt t="125957" x="787400" y="4121150"/>
          <p14:tracePt t="125973" x="787400" y="4165600"/>
          <p14:tracePt t="125990" x="787400" y="4197350"/>
          <p14:tracePt t="126006" x="793750" y="4241800"/>
          <p14:tracePt t="126023" x="793750" y="4248150"/>
          <p14:tracePt t="126040" x="806450" y="4267200"/>
          <p14:tracePt t="126068" x="812800" y="4286250"/>
          <p14:tracePt t="126100" x="819150" y="4286250"/>
          <p14:tracePt t="126116" x="838200" y="4292600"/>
          <p14:tracePt t="126124" x="844550" y="4298950"/>
          <p14:tracePt t="126132" x="850900" y="4305300"/>
          <p14:tracePt t="126140" x="869950" y="4324350"/>
          <p14:tracePt t="126156" x="914400" y="4362450"/>
          <p14:tracePt t="126173" x="977900" y="4394200"/>
          <p14:tracePt t="126190" x="1073150" y="4425950"/>
          <p14:tracePt t="126206" x="1117600" y="4425950"/>
          <p14:tracePt t="126223" x="1130300" y="4425950"/>
          <p14:tracePt t="126316" x="1136650" y="4425950"/>
          <p14:tracePt t="126428" x="1136650" y="4419600"/>
          <p14:tracePt t="126460" x="1136650" y="4406900"/>
          <p14:tracePt t="126476" x="1143000" y="4394200"/>
          <p14:tracePt t="126484" x="1149350" y="4387850"/>
          <p14:tracePt t="126492" x="1155700" y="4381500"/>
          <p14:tracePt t="126506" x="1168400" y="4381500"/>
          <p14:tracePt t="126523" x="1231900" y="4343400"/>
          <p14:tracePt t="126540" x="1289050" y="4311650"/>
          <p14:tracePt t="126540" x="1333500" y="4279900"/>
          <p14:tracePt t="126556" x="1422400" y="4235450"/>
          <p14:tracePt t="126573" x="1498600" y="4216400"/>
          <p14:tracePt t="126590" x="1530350" y="4203700"/>
          <p14:tracePt t="126607" x="1543050" y="4203700"/>
          <p14:tracePt t="126989" x="1562100" y="4203700"/>
          <p14:tracePt t="126997" x="1612900" y="4203700"/>
          <p14:tracePt t="127007" x="1720850" y="4203700"/>
          <p14:tracePt t="127023" x="1981200" y="4210050"/>
          <p14:tracePt t="127040" x="2330450" y="4273550"/>
          <p14:tracePt t="127057" x="2660650" y="4330700"/>
          <p14:tracePt t="127073" x="2800350" y="4400550"/>
          <p14:tracePt t="127090" x="2832100" y="4451350"/>
          <p14:tracePt t="127107" x="2832100" y="4495800"/>
          <p14:tracePt t="127124" x="2806700" y="4578350"/>
          <p14:tracePt t="127140" x="2698750" y="4686300"/>
          <p14:tracePt t="127141" x="2635250" y="4749800"/>
          <p14:tracePt t="127157" x="2457450" y="4914900"/>
          <p14:tracePt t="127173" x="2247900" y="5067300"/>
          <p14:tracePt t="127190" x="2070100" y="5232400"/>
          <p14:tracePt t="127207" x="1955800" y="5346700"/>
          <p14:tracePt t="127223" x="1917700" y="5416550"/>
          <p14:tracePt t="127240" x="1905000" y="5473700"/>
          <p14:tracePt t="127257" x="1905000" y="5505450"/>
          <p14:tracePt t="127273" x="1930400" y="5562600"/>
          <p14:tracePt t="127290" x="2006600" y="5657850"/>
          <p14:tracePt t="127307" x="2197100" y="5778500"/>
          <p14:tracePt t="127323" x="2546350" y="5911850"/>
          <p14:tracePt t="127341" x="3149600" y="6083300"/>
          <p14:tracePt t="127341" x="3530600" y="6172200"/>
          <p14:tracePt t="127357" x="4362450" y="6343650"/>
          <p14:tracePt t="127373" x="5073650" y="6445250"/>
          <p14:tracePt t="127390" x="5467350" y="6508750"/>
          <p14:tracePt t="127407" x="5619750" y="6508750"/>
          <p14:tracePt t="127423" x="5657850" y="6508750"/>
          <p14:tracePt t="127440" x="5664200" y="6508750"/>
          <p14:tracePt t="127457" x="5676900" y="6508750"/>
          <p14:tracePt t="127473" x="5721350" y="6496050"/>
          <p14:tracePt t="127490" x="5791200" y="6381750"/>
          <p14:tracePt t="127507" x="5930900" y="6191250"/>
          <p14:tracePt t="127523" x="6089650" y="6026150"/>
          <p14:tracePt t="127540" x="6299200" y="5892800"/>
          <p14:tracePt t="127540" x="6438900" y="5816600"/>
          <p14:tracePt t="127557" x="6731000" y="5689600"/>
          <p14:tracePt t="127573" x="6946900" y="5619750"/>
          <p14:tracePt t="127590" x="7048500" y="5588000"/>
          <p14:tracePt t="127607" x="7105650" y="5556250"/>
          <p14:tracePt t="127623" x="7143750" y="5549900"/>
          <p14:tracePt t="127640" x="7200900" y="5543550"/>
          <p14:tracePt t="127657" x="7277100" y="5543550"/>
          <p14:tracePt t="127673" x="7404100" y="5518150"/>
          <p14:tracePt t="127690" x="7594600" y="5505450"/>
          <p14:tracePt t="127707" x="7880350" y="5448300"/>
          <p14:tracePt t="127723" x="8007350" y="5410200"/>
          <p14:tracePt t="127740" x="8058150" y="5384800"/>
          <p14:tracePt t="127757" x="8058150" y="5359400"/>
          <p14:tracePt t="127773" x="8058150" y="5346700"/>
          <p14:tracePt t="127790" x="8058150" y="5321300"/>
          <p14:tracePt t="127807" x="8058150" y="5308600"/>
          <p14:tracePt t="127823" x="8058150" y="5302250"/>
          <p14:tracePt t="127840" x="8058150" y="5276850"/>
          <p14:tracePt t="127857" x="8045450" y="5245100"/>
          <p14:tracePt t="127874" x="8039100" y="5226050"/>
          <p14:tracePt t="130685" x="8039100" y="5219700"/>
          <p14:tracePt t="130693" x="8039100" y="5194300"/>
          <p14:tracePt t="130708" x="8039100" y="5118100"/>
          <p14:tracePt t="130724" x="7943850" y="4495800"/>
          <p14:tracePt t="130741" x="7473950" y="2743200"/>
          <p14:tracePt t="130742" x="7131050" y="1689100"/>
          <p14:tracePt t="130758" x="6432550" y="0"/>
          <p14:tracePt t="130774" x="6153150" y="0"/>
          <p14:tracePt t="130791" x="6146800" y="0"/>
          <p14:tracePt t="130973" x="6178550" y="0"/>
          <p14:tracePt t="130981" x="6438900" y="127000"/>
          <p14:tracePt t="130991" x="6616700" y="234950"/>
          <p14:tracePt t="131007" x="6838950" y="508000"/>
          <p14:tracePt t="131024" x="6851650" y="800100"/>
          <p14:tracePt t="131041" x="6851650" y="819150"/>
          <p14:tracePt t="131057" x="6851650" y="825500"/>
          <p14:tracePt t="131074" x="6711950" y="723900"/>
          <p14:tracePt t="131091" x="6661150" y="635000"/>
          <p14:tracePt t="131107" x="6661150" y="374650"/>
          <p14:tracePt t="131124" x="6661150" y="133350"/>
          <p14:tracePt t="131141" x="6692900" y="0"/>
          <p14:tracePt t="131181" x="6648450" y="0"/>
          <p14:tracePt t="131189" x="6635750" y="0"/>
          <p14:tracePt t="131198" x="6616700" y="0"/>
          <p14:tracePt t="131207" x="6597650" y="0"/>
          <p14:tracePt t="131224" x="6578600" y="0"/>
          <p14:tracePt t="131241" x="6565900" y="0"/>
          <p14:tracePt t="131446" x="6540500" y="0"/>
          <p14:tracePt t="131454" x="6534150" y="19050"/>
          <p14:tracePt t="131462" x="6534150" y="38100"/>
          <p14:tracePt t="131474" x="6534150" y="76200"/>
          <p14:tracePt t="131491" x="6521450" y="215900"/>
          <p14:tracePt t="131508" x="6521450" y="457200"/>
          <p14:tracePt t="131524" x="6546850" y="749300"/>
          <p14:tracePt t="131541" x="6667500" y="1111250"/>
          <p14:tracePt t="131542" x="6762750" y="1314450"/>
          <p14:tracePt t="131558" x="6978650" y="1689100"/>
          <p14:tracePt t="131574" x="7188200" y="2063750"/>
          <p14:tracePt t="131591" x="7346950" y="2336800"/>
          <p14:tracePt t="131608" x="7448550" y="2590800"/>
          <p14:tracePt t="131624" x="7543800" y="2774950"/>
          <p14:tracePt t="131641" x="7562850" y="2901950"/>
          <p14:tracePt t="131658" x="7594600" y="2990850"/>
          <p14:tracePt t="131674" x="7607300" y="3022600"/>
          <p14:tracePt t="131691" x="7613650" y="3048000"/>
          <p14:tracePt t="131708" x="7613650" y="3060700"/>
          <p14:tracePt t="131724" x="7613650" y="3067050"/>
          <p14:tracePt t="132086" x="7620000" y="3054350"/>
          <p14:tracePt t="132094" x="7645400" y="3060700"/>
          <p14:tracePt t="132108" x="7702550" y="3079750"/>
          <p14:tracePt t="132124" x="7816850" y="3117850"/>
          <p14:tracePt t="132141" x="7943850" y="3130550"/>
          <p14:tracePt t="132142" x="8051800" y="3130550"/>
          <p14:tracePt t="132158" x="8274050" y="3130550"/>
          <p14:tracePt t="132174" x="8293100" y="3130550"/>
          <p14:tracePt t="132191" x="8286750" y="3124200"/>
          <p14:tracePt t="132208" x="8274050" y="3117850"/>
          <p14:tracePt t="132224" x="8267700" y="3117850"/>
          <p14:tracePt t="132294" x="8267700" y="3105150"/>
          <p14:tracePt t="132302" x="8267700" y="3086100"/>
          <p14:tracePt t="132310" x="8267700" y="3067050"/>
          <p14:tracePt t="132324" x="8286750" y="3028950"/>
          <p14:tracePt t="132341" x="8318500" y="3003550"/>
          <p14:tracePt t="132342" x="8324850" y="2990850"/>
          <p14:tracePt t="132358" x="8337550" y="2978150"/>
          <p14:tracePt t="132494" x="8343900" y="2978150"/>
          <p14:tracePt t="132582" x="8343900" y="2984500"/>
          <p14:tracePt t="132598" x="8343900" y="2997200"/>
          <p14:tracePt t="132608" x="8343900" y="3003550"/>
          <p14:tracePt t="132625" x="8350250" y="3035300"/>
          <p14:tracePt t="132641" x="8375650" y="3067050"/>
          <p14:tracePt t="132658" x="8407400" y="3086100"/>
          <p14:tracePt t="132675" x="8445500" y="3098800"/>
          <p14:tracePt t="132691" x="8483600" y="3117850"/>
          <p14:tracePt t="132708" x="8496300" y="3117850"/>
          <p14:tracePt t="132725" x="8528050" y="3124200"/>
          <p14:tracePt t="132758" x="8534400" y="3130550"/>
          <p14:tracePt t="132798" x="8534400" y="3155950"/>
          <p14:tracePt t="132806" x="8534400" y="3162300"/>
          <p14:tracePt t="132814" x="8534400" y="3187700"/>
          <p14:tracePt t="132825" x="8470900" y="3225800"/>
          <p14:tracePt t="132841" x="8235950" y="3308350"/>
          <p14:tracePt t="132858" x="7848600" y="3365500"/>
          <p14:tracePt t="132875" x="7270750" y="3422650"/>
          <p14:tracePt t="132891" x="6699250" y="3422650"/>
          <p14:tracePt t="132908" x="6203950" y="3422650"/>
          <p14:tracePt t="132925" x="5416550" y="3295650"/>
          <p14:tracePt t="132941" x="4330700" y="3009900"/>
          <p14:tracePt t="132942" x="3625850" y="2800350"/>
          <p14:tracePt t="132958" x="2012950" y="2368550"/>
          <p14:tracePt t="132975" x="222250" y="1847850"/>
          <p14:tracePt t="133391" x="114300" y="1651000"/>
          <p14:tracePt t="133408" x="533400" y="1822450"/>
          <p14:tracePt t="133425" x="1060450" y="2044700"/>
          <p14:tracePt t="133441" x="1543050" y="2324100"/>
          <p14:tracePt t="133458" x="1866900" y="2546350"/>
          <p14:tracePt t="133475" x="2000250" y="2717800"/>
          <p14:tracePt t="133491" x="2012950" y="2914650"/>
          <p14:tracePt t="133508" x="2006600" y="3136900"/>
          <p14:tracePt t="133525" x="1892300" y="3359150"/>
          <p14:tracePt t="133541" x="1778000" y="3644900"/>
          <p14:tracePt t="133542" x="1701800" y="3835400"/>
          <p14:tracePt t="133558" x="1555750" y="4140200"/>
          <p14:tracePt t="133575" x="1390650" y="4489450"/>
          <p14:tracePt t="133591" x="1289050" y="4787900"/>
          <p14:tracePt t="133608" x="1181100" y="4978400"/>
          <p14:tracePt t="133625" x="1123950" y="5111750"/>
          <p14:tracePt t="133641" x="1104900" y="5168900"/>
          <p14:tracePt t="133658" x="1085850" y="5187950"/>
          <p14:tracePt t="133734" x="1085850" y="5168900"/>
          <p14:tracePt t="133742" x="1085850" y="5105400"/>
          <p14:tracePt t="133758" x="1085850" y="4946650"/>
          <p14:tracePt t="133775" x="1085850" y="4737100"/>
          <p14:tracePt t="133791" x="1085850" y="4508500"/>
          <p14:tracePt t="133808" x="1041400" y="4248150"/>
          <p14:tracePt t="133825" x="1003300" y="3981450"/>
          <p14:tracePt t="133841" x="933450" y="3733800"/>
          <p14:tracePt t="133858" x="882650" y="3568700"/>
          <p14:tracePt t="133875" x="831850" y="3397250"/>
          <p14:tracePt t="133892" x="787400" y="3321050"/>
          <p14:tracePt t="133908" x="755650" y="3238500"/>
          <p14:tracePt t="133925" x="755650" y="3206750"/>
          <p14:tracePt t="133942" x="755650" y="3136900"/>
          <p14:tracePt t="133942" x="774700" y="3117850"/>
          <p14:tracePt t="133958" x="812800" y="3067050"/>
          <p14:tracePt t="133975" x="850900" y="3028950"/>
          <p14:tracePt t="133992" x="857250" y="3022600"/>
          <p14:tracePt t="134008" x="876300" y="3009900"/>
          <p14:tracePt t="134025" x="882650" y="3009900"/>
          <p14:tracePt t="134126" x="857250" y="3016250"/>
          <p14:tracePt t="134134" x="819150" y="3028950"/>
          <p14:tracePt t="134142" x="787400" y="3048000"/>
          <p14:tracePt t="134158" x="717550" y="3079750"/>
          <p14:tracePt t="134175" x="660400" y="3098800"/>
          <p14:tracePt t="134192" x="641350" y="3105150"/>
          <p14:tracePt t="134208" x="615950" y="3117850"/>
          <p14:tracePt t="134302" x="615950" y="3111500"/>
          <p14:tracePt t="134310" x="622300" y="3086100"/>
          <p14:tracePt t="134325" x="641350" y="3079750"/>
          <p14:tracePt t="134342" x="679450" y="3054350"/>
          <p14:tracePt t="134342" x="685800" y="3054350"/>
          <p14:tracePt t="134358" x="698500" y="3041650"/>
          <p14:tracePt t="134375" x="723900" y="3035300"/>
          <p14:tracePt t="134392" x="730250" y="3035300"/>
          <p14:tracePt t="134408" x="749300" y="3035300"/>
          <p14:tracePt t="134425" x="768350" y="3035300"/>
          <p14:tracePt t="134441" x="812800" y="3009900"/>
          <p14:tracePt t="134458" x="863600" y="2990850"/>
          <p14:tracePt t="134475" x="920750" y="2965450"/>
          <p14:tracePt t="134492" x="965200" y="2946400"/>
          <p14:tracePt t="134509" x="1028700" y="2914650"/>
          <p14:tracePt t="134582" x="1016000" y="2914650"/>
          <p14:tracePt t="134590" x="977900" y="2927350"/>
          <p14:tracePt t="134608" x="965200" y="2933700"/>
          <p14:tracePt t="134625" x="939800" y="2940050"/>
          <p14:tracePt t="134642" x="920750" y="2940050"/>
          <p14:tracePt t="134658" x="889000" y="2940050"/>
          <p14:tracePt t="134675" x="882650" y="2940050"/>
          <p14:tracePt t="134692" x="857250" y="2940050"/>
          <p14:tracePt t="134708" x="850900" y="2901950"/>
          <p14:tracePt t="134725" x="850900" y="2857500"/>
          <p14:tracePt t="134742" x="850900" y="2800350"/>
          <p14:tracePt t="134743" x="863600" y="2774950"/>
          <p14:tracePt t="134758" x="889000" y="2724150"/>
          <p14:tracePt t="134775" x="914400" y="2679700"/>
          <p14:tracePt t="134792" x="920750" y="2654300"/>
          <p14:tracePt t="134808" x="939800" y="2622550"/>
          <p14:tracePt t="134825" x="939800" y="2603500"/>
          <p14:tracePt t="134842" x="946150" y="2590800"/>
          <p14:tracePt t="134858" x="946150" y="2565400"/>
          <p14:tracePt t="134875" x="952500" y="2552700"/>
          <p14:tracePt t="134892" x="965200" y="2514600"/>
          <p14:tracePt t="134908" x="965200" y="2508250"/>
          <p14:tracePt t="134925" x="965200" y="2495550"/>
          <p14:tracePt t="134942" x="984250" y="2476500"/>
          <p14:tracePt t="135014" x="977900" y="2470150"/>
          <p14:tracePt t="135030" x="971550" y="2476500"/>
          <p14:tracePt t="135038" x="965200" y="2482850"/>
          <p14:tracePt t="135046" x="958850" y="2489200"/>
          <p14:tracePt t="135062" x="939800" y="2501900"/>
          <p14:tracePt t="135166" x="939800" y="2508250"/>
          <p14:tracePt t="135198" x="939800" y="2514600"/>
          <p14:tracePt t="135206" x="946150" y="2520950"/>
          <p14:tracePt t="135214" x="952500" y="2520950"/>
          <p14:tracePt t="135225" x="958850" y="2520950"/>
          <p14:tracePt t="135286" x="971550" y="2520950"/>
          <p14:tracePt t="135310" x="977900" y="2520950"/>
          <p14:tracePt t="135535" x="952500" y="2520950"/>
          <p14:tracePt t="135543" x="927100" y="2520950"/>
          <p14:tracePt t="135559" x="857250" y="2540000"/>
          <p14:tracePt t="135575" x="787400" y="2597150"/>
          <p14:tracePt t="135592" x="768350" y="2654300"/>
          <p14:tracePt t="135608" x="749300" y="2730500"/>
          <p14:tracePt t="135625" x="749300" y="2825750"/>
          <p14:tracePt t="135643" x="749300" y="2914650"/>
          <p14:tracePt t="135659" x="768350" y="2971800"/>
          <p14:tracePt t="135675" x="781050" y="2978150"/>
          <p14:tracePt t="135692" x="787400" y="2990850"/>
          <p14:tracePt t="135726" x="793750" y="2990850"/>
          <p14:tracePt t="135759" x="800100" y="2984500"/>
          <p14:tracePt t="135767" x="806450" y="2978150"/>
          <p14:tracePt t="135775" x="806450" y="2971800"/>
          <p14:tracePt t="135792" x="825500" y="2927350"/>
          <p14:tracePt t="135809" x="831850" y="2914650"/>
          <p14:tracePt t="135825" x="831850" y="2851150"/>
          <p14:tracePt t="135842" x="844550" y="2825750"/>
          <p14:tracePt t="135859" x="882650" y="2768600"/>
          <p14:tracePt t="135875" x="895350" y="2736850"/>
          <p14:tracePt t="135892" x="933450" y="2679700"/>
          <p14:tracePt t="135909" x="958850" y="2641600"/>
          <p14:tracePt t="135926" x="971550" y="2635250"/>
          <p14:tracePt t="136095" x="977900" y="2635250"/>
          <p14:tracePt t="136127" x="977900" y="2641600"/>
          <p14:tracePt t="136143" x="977900" y="2654300"/>
          <p14:tracePt t="136159" x="977900" y="2660650"/>
          <p14:tracePt t="136175" x="977900" y="2667000"/>
          <p14:tracePt t="136183" x="965200" y="2673350"/>
          <p14:tracePt t="136967" x="971550" y="2673350"/>
          <p14:tracePt t="137584" x="965200" y="2679700"/>
          <p14:tracePt t="137591" x="958850" y="2698750"/>
          <p14:tracePt t="137609" x="952500" y="2717800"/>
          <p14:tracePt t="137626" x="939800" y="2730500"/>
          <p14:tracePt t="137642" x="927100" y="2755900"/>
          <p14:tracePt t="137659" x="901700" y="2781300"/>
          <p14:tracePt t="137959" x="914400" y="2781300"/>
          <p14:tracePt t="137967" x="965200" y="2768600"/>
          <p14:tracePt t="137976" x="1054100" y="2755900"/>
          <p14:tracePt t="137993" x="1123950" y="2755900"/>
          <p14:tracePt t="138039" x="1130300" y="2749550"/>
          <p14:tracePt t="138247" x="1136650" y="2749550"/>
          <p14:tracePt t="138255" x="1149350" y="2749550"/>
          <p14:tracePt t="138263" x="1155700" y="2749550"/>
          <p14:tracePt t="138276" x="1162050" y="2749550"/>
          <p14:tracePt t="138292" x="1193800" y="2749550"/>
          <p14:tracePt t="138309" x="1244600" y="2787650"/>
          <p14:tracePt t="138326" x="1289050" y="2813050"/>
          <p14:tracePt t="138343" x="1308100" y="2832100"/>
          <p14:tracePt t="138343" x="1327150" y="2832100"/>
          <p14:tracePt t="138359" x="1358900" y="2832100"/>
          <p14:tracePt t="138376" x="1390650" y="2832100"/>
          <p14:tracePt t="138393" x="1416050" y="2832100"/>
          <p14:tracePt t="138409" x="1441450" y="2832100"/>
          <p14:tracePt t="138426" x="1447800" y="2832100"/>
          <p14:tracePt t="138442" x="1479550" y="2832100"/>
          <p14:tracePt t="138459" x="1485900" y="2838450"/>
          <p14:tracePt t="138476" x="1511300" y="2838450"/>
          <p14:tracePt t="138493" x="1530350" y="2857500"/>
          <p14:tracePt t="138615" x="1524000" y="2863850"/>
          <p14:tracePt t="138623" x="1511300" y="2870200"/>
          <p14:tracePt t="138631" x="1454150" y="2908300"/>
          <p14:tracePt t="138643" x="1397000" y="2927350"/>
          <p14:tracePt t="138659" x="1231900" y="2978150"/>
          <p14:tracePt t="138676" x="1079500" y="3028950"/>
          <p14:tracePt t="138693" x="901700" y="3073400"/>
          <p14:tracePt t="138709" x="774700" y="3098800"/>
          <p14:tracePt t="138726" x="679450" y="3098800"/>
          <p14:tracePt t="138743" x="622300" y="3098800"/>
          <p14:tracePt t="138743" x="609600" y="3098800"/>
          <p14:tracePt t="138759" x="596900" y="3098800"/>
          <p14:tracePt t="138791" x="584200" y="3098800"/>
          <p14:tracePt t="138831" x="590550" y="3098800"/>
          <p14:tracePt t="138855" x="596900" y="3098800"/>
          <p14:tracePt t="138863" x="603250" y="3098800"/>
          <p14:tracePt t="138876" x="609600" y="3098800"/>
          <p14:tracePt t="138893" x="635000" y="3098800"/>
          <p14:tracePt t="138909" x="647700" y="3098800"/>
          <p14:tracePt t="138926" x="698500" y="3086100"/>
          <p14:tracePt t="138943" x="749300" y="3060700"/>
          <p14:tracePt t="138943" x="781050" y="3028950"/>
          <p14:tracePt t="138959" x="838200" y="2990850"/>
          <p14:tracePt t="138976" x="908050" y="2959100"/>
          <p14:tracePt t="138993" x="971550" y="2933700"/>
          <p14:tracePt t="139009" x="1060450" y="2901950"/>
          <p14:tracePt t="139026" x="1123950" y="2901950"/>
          <p14:tracePt t="139043" x="1181100" y="2901950"/>
          <p14:tracePt t="139060" x="1212850" y="2901950"/>
          <p14:tracePt t="139076" x="1238250" y="2901950"/>
          <p14:tracePt t="139093" x="1244600" y="2901950"/>
          <p14:tracePt t="139109" x="1289050" y="2908300"/>
          <p14:tracePt t="139126" x="1327150" y="2908300"/>
          <p14:tracePt t="139143" x="1371600" y="2908300"/>
          <p14:tracePt t="139143" x="1403350" y="2908300"/>
          <p14:tracePt t="139159" x="1447800" y="2908300"/>
          <p14:tracePt t="139176" x="1536700" y="2895600"/>
          <p14:tracePt t="139193" x="1593850" y="2876550"/>
          <p14:tracePt t="139209" x="1619250" y="2876550"/>
          <p14:tracePt t="139226" x="1638300" y="2876550"/>
          <p14:tracePt t="139255" x="1644650" y="2876550"/>
          <p14:tracePt t="139263" x="1644650" y="2882900"/>
          <p14:tracePt t="139276" x="1644650" y="2901950"/>
          <p14:tracePt t="139293" x="1644650" y="2940050"/>
          <p14:tracePt t="139310" x="1638300" y="3022600"/>
          <p14:tracePt t="139326" x="1619250" y="3092450"/>
          <p14:tracePt t="139343" x="1619250" y="3143250"/>
          <p14:tracePt t="139344" x="1612900" y="3175000"/>
          <p14:tracePt t="139359" x="1612900" y="3219450"/>
          <p14:tracePt t="139376" x="1612900" y="3225800"/>
          <p14:tracePt t="139393" x="1612900" y="3232150"/>
          <p14:tracePt t="139471" x="1619250" y="3232150"/>
          <p14:tracePt t="139480" x="1619250" y="3225800"/>
          <p14:tracePt t="139493" x="1638300" y="3206750"/>
          <p14:tracePt t="139509" x="1689100" y="3117850"/>
          <p14:tracePt t="139526" x="1752600" y="2997200"/>
          <p14:tracePt t="139543" x="1816100" y="2844800"/>
          <p14:tracePt t="139543" x="1854200" y="2736850"/>
          <p14:tracePt t="139559" x="1930400" y="2603500"/>
          <p14:tracePt t="139576" x="1987550" y="2387600"/>
          <p14:tracePt t="139593" x="2012950" y="2209800"/>
          <p14:tracePt t="139610" x="2051050" y="2025650"/>
          <p14:tracePt t="139626" x="2063750" y="1847850"/>
          <p14:tracePt t="139643" x="2076450" y="1720850"/>
          <p14:tracePt t="139659" x="2076450" y="1657350"/>
          <p14:tracePt t="139676" x="2076450" y="1619250"/>
          <p14:tracePt t="139693" x="2076450" y="1593850"/>
          <p14:tracePt t="139856" x="2082800" y="1593850"/>
          <p14:tracePt t="139863" x="2089150" y="1612900"/>
          <p14:tracePt t="139876" x="2101850" y="1631950"/>
          <p14:tracePt t="139893" x="2127250" y="1676400"/>
          <p14:tracePt t="139909" x="2216150" y="1746250"/>
          <p14:tracePt t="139926" x="2419350" y="1797050"/>
          <p14:tracePt t="139943" x="2743200" y="1828800"/>
          <p14:tracePt t="139943" x="2889250" y="1866900"/>
          <p14:tracePt t="139960" x="3028950" y="1866900"/>
          <p14:tracePt t="139976" x="3067050" y="1866900"/>
          <p14:tracePt t="140007" x="3073400" y="1873250"/>
          <p14:tracePt t="140048" x="3073400" y="1892300"/>
          <p14:tracePt t="140055" x="3073400" y="1898650"/>
          <p14:tracePt t="140063" x="3060700" y="1917700"/>
          <p14:tracePt t="140076" x="3028950" y="1943100"/>
          <p14:tracePt t="140093" x="2959100" y="2000250"/>
          <p14:tracePt t="140110" x="2825750" y="2057400"/>
          <p14:tracePt t="140126" x="2686050" y="2120900"/>
          <p14:tracePt t="140143" x="2540000" y="2159000"/>
          <p14:tracePt t="140144" x="2463800" y="2184400"/>
          <p14:tracePt t="140160" x="2336800" y="2209800"/>
          <p14:tracePt t="140176" x="2222500" y="2254250"/>
          <p14:tracePt t="140193" x="2114550" y="2311400"/>
          <p14:tracePt t="140210" x="2032000" y="2355850"/>
          <p14:tracePt t="140226" x="1949450" y="2400300"/>
          <p14:tracePt t="140243" x="1898650" y="2425700"/>
          <p14:tracePt t="140260" x="1873250" y="2451100"/>
          <p14:tracePt t="140276" x="1860550" y="2457450"/>
          <p14:tracePt t="140293" x="1847850" y="2457450"/>
          <p14:tracePt t="140310" x="1835150" y="2457450"/>
          <p14:tracePt t="140343" x="1828800" y="2457450"/>
          <p14:tracePt t="140376" x="1822450" y="2457450"/>
          <p14:tracePt t="140391" x="1809750" y="2451100"/>
          <p14:tracePt t="140399" x="1809750" y="2444750"/>
          <p14:tracePt t="140512" x="1803400" y="2438400"/>
          <p14:tracePt t="140528" x="1790700" y="2438400"/>
          <p14:tracePt t="140536" x="1790700" y="2463800"/>
          <p14:tracePt t="140544" x="1778000" y="2508250"/>
          <p14:tracePt t="140560" x="1771650" y="2552700"/>
          <p14:tracePt t="140576" x="1739900" y="2609850"/>
          <p14:tracePt t="140593" x="1739900" y="2667000"/>
          <p14:tracePt t="140610" x="1733550" y="2743200"/>
          <p14:tracePt t="140626" x="1720850" y="2851150"/>
          <p14:tracePt t="140643" x="1708150" y="2946400"/>
          <p14:tracePt t="140660" x="1708150" y="3028950"/>
          <p14:tracePt t="140676" x="1689100" y="3105150"/>
          <p14:tracePt t="140693" x="1689100" y="3136900"/>
          <p14:tracePt t="140710" x="1689100" y="3143250"/>
          <p14:tracePt t="140944" x="1689100" y="3155950"/>
          <p14:tracePt t="140952" x="1714500" y="3155950"/>
          <p14:tracePt t="140960" x="1739900" y="3155950"/>
          <p14:tracePt t="140976" x="1930400" y="3206750"/>
          <p14:tracePt t="140993" x="2146300" y="3232150"/>
          <p14:tracePt t="141010" x="2444750" y="3276600"/>
          <p14:tracePt t="141027" x="2755900" y="3302000"/>
          <p14:tracePt t="141043" x="3035300" y="3359150"/>
          <p14:tracePt t="141060" x="3282950" y="3416300"/>
          <p14:tracePt t="141077" x="3498850" y="3441700"/>
          <p14:tracePt t="141093" x="3727450" y="3498850"/>
          <p14:tracePt t="141110" x="3962400" y="3568700"/>
          <p14:tracePt t="141127" x="4165600" y="3619500"/>
          <p14:tracePt t="141143" x="4324350" y="3657600"/>
          <p14:tracePt t="141144" x="4381500" y="3657600"/>
          <p14:tracePt t="141160" x="4425950" y="3676650"/>
          <p14:tracePt t="141176" x="4451350" y="3676650"/>
          <p14:tracePt t="141193" x="4457700" y="3676650"/>
          <p14:tracePt t="141210" x="4470400" y="3644900"/>
          <p14:tracePt t="141226" x="4495800" y="3575050"/>
          <p14:tracePt t="141243" x="4514850" y="3479800"/>
          <p14:tracePt t="141260" x="4514850" y="3352800"/>
          <p14:tracePt t="141277" x="4514850" y="3213100"/>
          <p14:tracePt t="141293" x="4514850" y="3149600"/>
          <p14:tracePt t="141310" x="4514850" y="3111500"/>
          <p14:tracePt t="141327" x="4514850" y="3098800"/>
          <p14:tracePt t="141384" x="4508500" y="3105150"/>
          <p14:tracePt t="141392" x="4495800" y="3149600"/>
          <p14:tracePt t="141410" x="4483100" y="3200400"/>
          <p14:tracePt t="141427" x="4483100" y="3257550"/>
          <p14:tracePt t="141443" x="4483100" y="3327400"/>
          <p14:tracePt t="141460" x="4483100" y="3359150"/>
          <p14:tracePt t="141477" x="4483100" y="3403600"/>
          <p14:tracePt t="141493" x="4483100" y="3441700"/>
          <p14:tracePt t="141510" x="4483100" y="3486150"/>
          <p14:tracePt t="141527" x="4483100" y="3530600"/>
          <p14:tracePt t="141544" x="4483100" y="3600450"/>
          <p14:tracePt t="141544" x="4495800" y="3625850"/>
          <p14:tracePt t="141560" x="4508500" y="3708400"/>
          <p14:tracePt t="141577" x="4514850" y="3752850"/>
          <p14:tracePt t="141593" x="4514850" y="3784600"/>
          <p14:tracePt t="141610" x="4527550" y="3803650"/>
          <p14:tracePt t="141627" x="4527550" y="3810000"/>
          <p14:tracePt t="141643" x="4527550" y="3829050"/>
          <p14:tracePt t="141664" x="4527550" y="3835400"/>
          <p14:tracePt t="141680" x="4527550" y="3841750"/>
          <p14:tracePt t="141693" x="4527550" y="3848100"/>
          <p14:tracePt t="141710" x="4527550" y="3873500"/>
          <p14:tracePt t="141727" x="4527550" y="3905250"/>
          <p14:tracePt t="141743" x="4527550" y="3930650"/>
          <p14:tracePt t="141744" x="4521200" y="3956050"/>
          <p14:tracePt t="141760" x="4508500" y="3987800"/>
          <p14:tracePt t="141777" x="4495800" y="4013200"/>
          <p14:tracePt t="141793" x="4495800" y="4044950"/>
          <p14:tracePt t="141810" x="4495800" y="4051300"/>
          <p14:tracePt t="141872" x="4502150" y="4032250"/>
          <p14:tracePt t="141880" x="4521200" y="4013200"/>
          <p14:tracePt t="141888" x="4527550" y="3987800"/>
          <p14:tracePt t="141896" x="4559300" y="3943350"/>
          <p14:tracePt t="141910" x="4578350" y="3917950"/>
          <p14:tracePt t="141927" x="4610100" y="3848100"/>
          <p14:tracePt t="141943" x="4629150" y="3790950"/>
          <p14:tracePt t="141944" x="4648200" y="3746500"/>
          <p14:tracePt t="141960" x="4667250" y="3702050"/>
          <p14:tracePt t="141977" x="4667250" y="3689350"/>
          <p14:tracePt t="141993" x="4667250" y="3683000"/>
          <p14:tracePt t="142112" x="4667250" y="3695700"/>
          <p14:tracePt t="142136" x="4667250" y="3702050"/>
          <p14:tracePt t="142160" x="4667250" y="3708400"/>
          <p14:tracePt t="142184" x="4667250" y="3721100"/>
          <p14:tracePt t="142304" x="4667250" y="3708400"/>
          <p14:tracePt t="142312" x="4667250" y="3689350"/>
          <p14:tracePt t="142327" x="4660900" y="3683000"/>
          <p14:tracePt t="142344" x="4641850" y="3651250"/>
          <p14:tracePt t="142360" x="4635500" y="3625850"/>
          <p14:tracePt t="142377" x="4616450" y="3606800"/>
          <p14:tracePt t="142416" x="4610100" y="3594100"/>
          <p14:tracePt t="142848" x="4610100" y="3581400"/>
          <p14:tracePt t="142896" x="4610100" y="3575050"/>
          <p14:tracePt t="143008" x="4616450" y="3575050"/>
          <p14:tracePt t="143064" x="4622800" y="3575050"/>
          <p14:tracePt t="143160" x="4629150" y="3575050"/>
          <p14:tracePt t="143240" x="4629150" y="3587750"/>
          <p14:tracePt t="143881" x="4635500" y="3594100"/>
          <p14:tracePt t="143896" x="4648200" y="3594100"/>
          <p14:tracePt t="143953" x="4654550" y="3594100"/>
          <p14:tracePt t="144000" x="4654550" y="3581400"/>
          <p14:tracePt t="144016" x="4654550" y="3575050"/>
          <p14:tracePt t="144032" x="4654550" y="3568700"/>
          <p14:tracePt t="144048" x="4654550" y="3562350"/>
          <p14:tracePt t="144056" x="4654550" y="3543300"/>
          <p14:tracePt t="144080" x="4654550" y="3536950"/>
          <p14:tracePt t="144104" x="4654550" y="3530600"/>
          <p14:tracePt t="144112" x="4654550" y="3524250"/>
          <p14:tracePt t="144128" x="4654550" y="3511550"/>
          <p14:tracePt t="144144" x="4654550" y="3498850"/>
          <p14:tracePt t="144160" x="4654550" y="3492500"/>
          <p14:tracePt t="144168" x="4654550" y="3486150"/>
          <p14:tracePt t="144184" x="4654550" y="3479800"/>
          <p14:tracePt t="145601" x="4654550" y="3473450"/>
          <p14:tracePt t="145609" x="4654550" y="3454400"/>
          <p14:tracePt t="145628" x="4635500" y="3397250"/>
          <p14:tracePt t="145644" x="4635500" y="3340100"/>
          <p14:tracePt t="145661" x="4622800" y="3308350"/>
          <p14:tracePt t="145677" x="4622800" y="3276600"/>
          <p14:tracePt t="145694" x="4622800" y="3251200"/>
          <p14:tracePt t="145711" x="4603750" y="3232150"/>
          <p14:tracePt t="145727" x="4603750" y="3225800"/>
          <p14:tracePt t="145744" x="4603750" y="3200400"/>
          <p14:tracePt t="145745" x="4603750" y="3194050"/>
          <p14:tracePt t="145761" x="4603750" y="3162300"/>
          <p14:tracePt t="145778" x="4603750" y="3143250"/>
          <p14:tracePt t="145794" x="4603750" y="3111500"/>
          <p14:tracePt t="145811" x="4603750" y="3086100"/>
          <p14:tracePt t="145828" x="4603750" y="3067050"/>
          <p14:tracePt t="145844" x="4603750" y="3028950"/>
          <p14:tracePt t="145861" x="4603750" y="2997200"/>
          <p14:tracePt t="145878" x="4603750" y="2965450"/>
          <p14:tracePt t="145895" x="4603750" y="2952750"/>
          <p14:tracePt t="145911" x="4603750" y="2921000"/>
          <p14:tracePt t="145928" x="4603750" y="2901950"/>
          <p14:tracePt t="145944" x="4603750" y="2876550"/>
          <p14:tracePt t="145969" x="4603750" y="2870200"/>
          <p14:tracePt t="145985" x="4603750" y="2863850"/>
          <p14:tracePt t="145994" x="4603750" y="2857500"/>
          <p14:tracePt t="146011" x="4603750" y="2851150"/>
          <p14:tracePt t="146041" x="4603750" y="2838450"/>
          <p14:tracePt t="146057" x="4603750" y="2832100"/>
          <p14:tracePt t="146073" x="4603750" y="2825750"/>
          <p14:tracePt t="146089" x="4616450" y="2813050"/>
          <p14:tracePt t="146097" x="4616450" y="2800350"/>
          <p14:tracePt t="146113" x="4616450" y="2794000"/>
          <p14:tracePt t="146129" x="4622800" y="2787650"/>
          <p14:tracePt t="146153" x="4622800" y="2774950"/>
          <p14:tracePt t="146161" x="4622800" y="2762250"/>
          <p14:tracePt t="146178" x="4635500" y="2749550"/>
          <p14:tracePt t="146194" x="4654550" y="2711450"/>
          <p14:tracePt t="146211" x="4679950" y="2667000"/>
          <p14:tracePt t="146228" x="4705350" y="2635250"/>
          <p14:tracePt t="146244" x="4737100" y="2584450"/>
          <p14:tracePt t="146261" x="4743450" y="2552700"/>
          <p14:tracePt t="146278" x="4756150" y="2527300"/>
          <p14:tracePt t="146297" x="4756150" y="2508250"/>
          <p14:tracePt t="146457" x="4756150" y="2514600"/>
          <p14:tracePt t="146473" x="4756150" y="2527300"/>
          <p14:tracePt t="146481" x="4756150" y="2533650"/>
          <p14:tracePt t="146494" x="4756150" y="2540000"/>
          <p14:tracePt t="146511" x="4749800" y="2565400"/>
          <p14:tracePt t="146528" x="4749800" y="2571750"/>
          <p14:tracePt t="146545" x="4724400" y="2609850"/>
          <p14:tracePt t="146561" x="4724400" y="2622550"/>
          <p14:tracePt t="146578" x="4718050" y="2647950"/>
          <p14:tracePt t="146594" x="4718050" y="2660650"/>
          <p14:tracePt t="146611" x="4711700" y="2686050"/>
          <p14:tracePt t="146628" x="4711700" y="2705100"/>
          <p14:tracePt t="146644" x="4711700" y="2736850"/>
          <p14:tracePt t="146661" x="4711700" y="2762250"/>
          <p14:tracePt t="146678" x="4711700" y="2774950"/>
          <p14:tracePt t="146694" x="4711700" y="2806700"/>
          <p14:tracePt t="146711" x="4711700" y="2825750"/>
          <p14:tracePt t="146728" x="4711700" y="2857500"/>
          <p14:tracePt t="146744" x="4711700" y="2895600"/>
          <p14:tracePt t="146745" x="4711700" y="2927350"/>
          <p14:tracePt t="146761" x="4711700" y="2990850"/>
          <p14:tracePt t="146778" x="4711700" y="3073400"/>
          <p14:tracePt t="146794" x="4711700" y="3136900"/>
          <p14:tracePt t="146811" x="4711700" y="3213100"/>
          <p14:tracePt t="146828" x="4711700" y="3270250"/>
          <p14:tracePt t="146845" x="4711700" y="3314700"/>
          <p14:tracePt t="146861" x="4711700" y="3371850"/>
          <p14:tracePt t="146878" x="4711700" y="3403600"/>
          <p14:tracePt t="146895" x="4711700" y="3448050"/>
          <p14:tracePt t="146912" x="4711700" y="3479800"/>
          <p14:tracePt t="146928" x="4711700" y="3524250"/>
          <p14:tracePt t="146945" x="4711700" y="3594100"/>
          <p14:tracePt t="146945" x="4711700" y="3619500"/>
          <p14:tracePt t="146961" x="4711700" y="3683000"/>
          <p14:tracePt t="146978" x="4711700" y="3778250"/>
          <p14:tracePt t="146995" x="4711700" y="3841750"/>
          <p14:tracePt t="147011" x="4711700" y="3917950"/>
          <p14:tracePt t="147028" x="4711700" y="3975100"/>
          <p14:tracePt t="147044" x="4711700" y="4032250"/>
          <p14:tracePt t="147061" x="4711700" y="4095750"/>
          <p14:tracePt t="147078" x="4711700" y="4140200"/>
          <p14:tracePt t="147095" x="4711700" y="4184650"/>
          <p14:tracePt t="147111" x="4711700" y="4210050"/>
          <p14:tracePt t="147128" x="4711700" y="4241800"/>
          <p14:tracePt t="147145" x="4711700" y="4248150"/>
          <p14:tracePt t="147161" x="4711700" y="4267200"/>
          <p14:tracePt t="148497" x="4705350" y="4267200"/>
          <p14:tracePt t="148505" x="4699000" y="4267200"/>
          <p14:tracePt t="148786" x="4699000" y="4248150"/>
          <p14:tracePt t="149130" x="4699000" y="4241800"/>
          <p14:tracePt t="149162" x="4699000" y="4235450"/>
          <p14:tracePt t="149170" x="4699000" y="4229100"/>
          <p14:tracePt t="149178" x="4699000" y="4210050"/>
          <p14:tracePt t="149195" x="4699000" y="4203700"/>
          <p14:tracePt t="149212" x="4699000" y="4191000"/>
          <p14:tracePt t="149228" x="4699000" y="4171950"/>
          <p14:tracePt t="149250" x="4699000" y="4165600"/>
          <p14:tracePt t="149282" x="4699000" y="4159250"/>
          <p14:tracePt t="149306" x="4699000" y="4152900"/>
          <p14:tracePt t="149322" x="4699000" y="4133850"/>
          <p14:tracePt t="149338" x="4699000" y="4127500"/>
          <p14:tracePt t="149346" x="4699000" y="4121150"/>
          <p14:tracePt t="149354" x="4699000" y="4114800"/>
          <p14:tracePt t="149362" x="4699000" y="4095750"/>
          <p14:tracePt t="149378" x="4699000" y="4083050"/>
          <p14:tracePt t="149395" x="4699000" y="4057650"/>
          <p14:tracePt t="149412" x="4699000" y="4044950"/>
          <p14:tracePt t="149428" x="4699000" y="4019550"/>
          <p14:tracePt t="149445" x="4699000" y="4006850"/>
          <p14:tracePt t="149462" x="4699000" y="3975100"/>
          <p14:tracePt t="149479" x="4699000" y="3943350"/>
          <p14:tracePt t="149495" x="4699000" y="3886200"/>
          <p14:tracePt t="149512" x="4699000" y="3822700"/>
          <p14:tracePt t="149528" x="4699000" y="3740150"/>
          <p14:tracePt t="149546" x="4699000" y="3676650"/>
          <p14:tracePt t="149546" x="4699000" y="3638550"/>
          <p14:tracePt t="149562" x="4699000" y="3562350"/>
          <p14:tracePt t="149579" x="4699000" y="3492500"/>
          <p14:tracePt t="149595" x="4699000" y="3416300"/>
          <p14:tracePt t="149612" x="4699000" y="3346450"/>
          <p14:tracePt t="149628" x="4699000" y="3257550"/>
          <p14:tracePt t="149645" x="4699000" y="3168650"/>
          <p14:tracePt t="149662" x="4699000" y="3060700"/>
          <p14:tracePt t="149678" x="4699000" y="2952750"/>
          <p14:tracePt t="149695" x="4699000" y="2844800"/>
          <p14:tracePt t="149712" x="4699000" y="2762250"/>
          <p14:tracePt t="149728" x="4699000" y="2686050"/>
          <p14:tracePt t="149745" x="4699000" y="2628900"/>
          <p14:tracePt t="149762" x="4686300" y="2590800"/>
          <p14:tracePt t="149810" x="4686300" y="2584450"/>
          <p14:tracePt t="149874" x="4679950" y="2571750"/>
          <p14:tracePt t="149890" x="4667250" y="2578100"/>
          <p14:tracePt t="149898" x="4635500" y="2597150"/>
          <p14:tracePt t="149912" x="4603750" y="2616200"/>
          <p14:tracePt t="149929" x="4559300" y="2654300"/>
          <p14:tracePt t="149945" x="4502150" y="2698750"/>
          <p14:tracePt t="149946" x="4483100" y="2717800"/>
          <p14:tracePt t="149962" x="4445000" y="2781300"/>
          <p14:tracePt t="149979" x="4394200" y="2838450"/>
          <p14:tracePt t="149995" x="4356100" y="2895600"/>
          <p14:tracePt t="150012" x="4298950" y="3003550"/>
          <p14:tracePt t="150029" x="4254500" y="3073400"/>
          <p14:tracePt t="150045" x="4229100" y="3117850"/>
          <p14:tracePt t="150062" x="4184650" y="3187700"/>
          <p14:tracePt t="150079" x="4146550" y="3263900"/>
          <p14:tracePt t="150095" x="4095750" y="3321050"/>
          <p14:tracePt t="150112" x="4064000" y="3371850"/>
          <p14:tracePt t="150129" x="4032250" y="3416300"/>
          <p14:tracePt t="150145" x="4006850" y="3441700"/>
          <p14:tracePt t="150146" x="4000500" y="3448050"/>
          <p14:tracePt t="150162" x="3975100" y="3454400"/>
          <p14:tracePt t="150179" x="3956050" y="3473450"/>
          <p14:tracePt t="150195" x="3937000" y="3498850"/>
          <p14:tracePt t="150212" x="3917950" y="3505200"/>
          <p14:tracePt t="150229" x="3886200" y="3530600"/>
          <p14:tracePt t="150245" x="3822700" y="3568700"/>
          <p14:tracePt t="150262" x="3740150" y="3600450"/>
          <p14:tracePt t="150279" x="3549650" y="3676650"/>
          <p14:tracePt t="150295" x="3333750" y="3771900"/>
          <p14:tracePt t="150312" x="3041650" y="3886200"/>
          <p14:tracePt t="150329" x="2825750" y="3981450"/>
          <p14:tracePt t="150346" x="2514600" y="4076700"/>
          <p14:tracePt t="150362" x="2470150" y="4095750"/>
          <p14:tracePt t="150379" x="2444750" y="4102100"/>
          <p14:tracePt t="150395" x="2432050" y="4102100"/>
          <p14:tracePt t="150826" x="2425700" y="4114800"/>
          <p14:tracePt t="150842" x="2419350" y="4121150"/>
          <p14:tracePt t="150858" x="2413000" y="4121150"/>
          <p14:tracePt t="150866" x="2387600" y="4121150"/>
          <p14:tracePt t="150879" x="2368550" y="4121150"/>
          <p14:tracePt t="150896" x="2279650" y="4121150"/>
          <p14:tracePt t="150912" x="2171700" y="4121150"/>
          <p14:tracePt t="150929" x="2082800" y="4121150"/>
          <p14:tracePt t="150945" x="2038350" y="4121150"/>
          <p14:tracePt t="150946" x="2019300" y="4140200"/>
          <p14:tracePt t="150962" x="2000250" y="4140200"/>
          <p14:tracePt t="151298" x="2025650" y="4140200"/>
          <p14:tracePt t="151306" x="2038350" y="4140200"/>
          <p14:tracePt t="151314" x="2070100" y="4140200"/>
          <p14:tracePt t="151329" x="2082800" y="4140200"/>
          <p14:tracePt t="151346" x="2127250" y="4140200"/>
          <p14:tracePt t="151362" x="2159000" y="4140200"/>
          <p14:tracePt t="151379" x="2190750" y="4140200"/>
          <p14:tracePt t="151395" x="2260600" y="4140200"/>
          <p14:tracePt t="151412" x="2349500" y="4146550"/>
          <p14:tracePt t="151429" x="2476500" y="4146550"/>
          <p14:tracePt t="151445" x="2635250" y="4146550"/>
          <p14:tracePt t="151462" x="2794000" y="4146550"/>
          <p14:tracePt t="151479" x="2901950" y="4146550"/>
          <p14:tracePt t="151496" x="2978150" y="4159250"/>
          <p14:tracePt t="151512" x="3003550" y="4165600"/>
          <p14:tracePt t="151529" x="3028950" y="4165600"/>
          <p14:tracePt t="151546" x="3060700" y="4184650"/>
          <p14:tracePt t="151546" x="3067050" y="4184650"/>
          <p14:tracePt t="151562" x="3111500" y="4191000"/>
          <p14:tracePt t="151579" x="3168650" y="4210050"/>
          <p14:tracePt t="151596" x="3257550" y="4210050"/>
          <p14:tracePt t="151612" x="3378200" y="4210050"/>
          <p14:tracePt t="151629" x="3575050" y="4210050"/>
          <p14:tracePt t="151646" x="3733800" y="4210050"/>
          <p14:tracePt t="151662" x="3854450" y="4210050"/>
          <p14:tracePt t="151679" x="3949700" y="4210050"/>
          <p14:tracePt t="151696" x="4013200" y="4210050"/>
          <p14:tracePt t="151712" x="4057650" y="4210050"/>
          <p14:tracePt t="151730" x="4127500" y="4210050"/>
          <p14:tracePt t="151730" x="4140200" y="4210050"/>
          <p14:tracePt t="151746" x="4178300" y="4210050"/>
          <p14:tracePt t="151762" x="4311650" y="4210050"/>
          <p14:tracePt t="151780" x="4445000" y="4210050"/>
          <p14:tracePt t="151796" x="4622800" y="4210050"/>
          <p14:tracePt t="151812" x="4781550" y="4210050"/>
          <p14:tracePt t="151829" x="4889500" y="4210050"/>
          <p14:tracePt t="151846" x="4933950" y="4210050"/>
          <p14:tracePt t="151862" x="4946650" y="4210050"/>
          <p14:tracePt t="152034" x="4946650" y="4229100"/>
          <p14:tracePt t="152075" x="4933950" y="4229100"/>
          <p14:tracePt t="152082" x="4927600" y="4235450"/>
          <p14:tracePt t="152122" x="4914900" y="4235450"/>
          <p14:tracePt t="152130" x="4908550" y="4235450"/>
          <p14:tracePt t="152139" x="4902200" y="4235450"/>
          <p14:tracePt t="152146" x="4895850" y="4235450"/>
          <p14:tracePt t="152162" x="4889500" y="4229100"/>
          <p14:tracePt t="152179" x="4870450" y="4229100"/>
          <p14:tracePt t="152196" x="4857750" y="4216400"/>
          <p14:tracePt t="152212" x="4845050" y="4210050"/>
          <p14:tracePt t="152250" x="4838700" y="4210050"/>
          <p14:tracePt t="152538" x="4819650" y="4210050"/>
          <p14:tracePt t="152546" x="4806950" y="4210050"/>
          <p14:tracePt t="152563" x="4775200" y="4210050"/>
          <p14:tracePt t="152579" x="4762500" y="4210050"/>
          <p14:tracePt t="152596" x="4756150" y="4210050"/>
          <p14:tracePt t="152613" x="4737100" y="4210050"/>
          <p14:tracePt t="152629" x="4730750" y="4210050"/>
          <p14:tracePt t="152646" x="4724400" y="4210050"/>
          <p14:tracePt t="152662" x="4718050" y="4210050"/>
          <p14:tracePt t="152679" x="4699000" y="4210050"/>
          <p14:tracePt t="152706" x="4692650" y="4210050"/>
          <p14:tracePt t="152746" x="4686300" y="4210050"/>
          <p14:tracePt t="152770" x="4679950" y="4210050"/>
          <p14:tracePt t="152786" x="4660900" y="4210050"/>
          <p14:tracePt t="152810" x="4654550" y="4210050"/>
          <p14:tracePt t="152850" x="4648200" y="4210050"/>
          <p14:tracePt t="152874" x="4641850" y="4210050"/>
          <p14:tracePt t="152882" x="4622800" y="4210050"/>
          <p14:tracePt t="152899" x="4616450" y="4210050"/>
          <p14:tracePt t="152906" x="4610100" y="4210050"/>
          <p14:tracePt t="152914" x="4603750" y="4210050"/>
          <p14:tracePt t="152929" x="4584700" y="4210050"/>
          <p14:tracePt t="152946" x="4572000" y="4210050"/>
          <p14:tracePt t="152946" x="4546600" y="4210050"/>
          <p14:tracePt t="152963" x="4540250" y="4210050"/>
          <p14:tracePt t="152979" x="4533900" y="4210050"/>
          <p14:tracePt t="153010" x="4527550" y="4210050"/>
          <p14:tracePt t="154339" x="4533900" y="4197350"/>
          <p14:tracePt t="154347" x="4552950" y="4178300"/>
          <p14:tracePt t="154363" x="4597400" y="4159250"/>
          <p14:tracePt t="154380" x="4610100" y="4140200"/>
          <p14:tracePt t="154396" x="4622800" y="4127500"/>
          <p14:tracePt t="154413" x="4622800" y="4121150"/>
          <p14:tracePt t="154430" x="4629150" y="4108450"/>
          <p14:tracePt t="154491" x="4629150" y="4102100"/>
          <p14:tracePt t="154499" x="4629150" y="4076700"/>
          <p14:tracePt t="154513" x="4629150" y="4051300"/>
          <p14:tracePt t="154530" x="4629150" y="3968750"/>
          <p14:tracePt t="154546" x="4616450" y="3911600"/>
          <p14:tracePt t="154563" x="4616450" y="3841750"/>
          <p14:tracePt t="154580" x="4616450" y="3784600"/>
          <p14:tracePt t="154596" x="4616450" y="3740150"/>
          <p14:tracePt t="154613" x="4616450" y="3683000"/>
          <p14:tracePt t="154630" x="4616450" y="3632200"/>
          <p14:tracePt t="154646" x="4616450" y="3562350"/>
          <p14:tracePt t="154663" x="4616450" y="3530600"/>
          <p14:tracePt t="154680" x="4616450" y="3492500"/>
          <p14:tracePt t="154696" x="4610100" y="3473450"/>
          <p14:tracePt t="154713" x="4610100" y="3454400"/>
          <p14:tracePt t="154730" x="4610100" y="3441700"/>
          <p14:tracePt t="154746" x="4610100" y="3435350"/>
          <p14:tracePt t="154843" x="4603750" y="3429000"/>
          <p14:tracePt t="154867" x="4597400" y="3429000"/>
          <p14:tracePt t="154947" x="4584700" y="3429000"/>
          <p14:tracePt t="155003" x="4578350" y="3435350"/>
          <p14:tracePt t="155011" x="4572000" y="3441700"/>
          <p14:tracePt t="155019" x="4565650" y="3448050"/>
          <p14:tracePt t="155030" x="4540250" y="3473450"/>
          <p14:tracePt t="155046" x="4413250" y="3562350"/>
          <p14:tracePt t="155063" x="4210050" y="3670300"/>
          <p14:tracePt t="155080" x="3962400" y="3752850"/>
          <p14:tracePt t="155097" x="3676650" y="3841750"/>
          <p14:tracePt t="155113" x="3505200" y="3930650"/>
          <p14:tracePt t="155130" x="3454400" y="3962400"/>
          <p14:tracePt t="155147" x="3422650" y="4000500"/>
          <p14:tracePt t="155163" x="3397250" y="4019550"/>
          <p14:tracePt t="155180" x="3371850" y="4044950"/>
          <p14:tracePt t="155196" x="3327400" y="4076700"/>
          <p14:tracePt t="155213" x="3276600" y="4114800"/>
          <p14:tracePt t="155230" x="3238500" y="4121150"/>
          <p14:tracePt t="155246" x="3206750" y="4127500"/>
          <p14:tracePt t="155263" x="3194050" y="4127500"/>
          <p14:tracePt t="155280" x="3168650" y="4127500"/>
          <p14:tracePt t="155296" x="3136900" y="4127500"/>
          <p14:tracePt t="155313" x="3130550" y="4127500"/>
          <p14:tracePt t="155483" x="3149600" y="4127500"/>
          <p14:tracePt t="155491" x="3168650" y="4108450"/>
          <p14:tracePt t="155507" x="3187700" y="4102100"/>
          <p14:tracePt t="155515" x="3225800" y="4083050"/>
          <p14:tracePt t="155530" x="3244850" y="4064000"/>
          <p14:tracePt t="155546" x="3302000" y="4051300"/>
          <p14:tracePt t="155547" x="3321050" y="4044950"/>
          <p14:tracePt t="155563" x="3340100" y="4025900"/>
          <p14:tracePt t="155587" x="3352800" y="4025900"/>
          <p14:tracePt t="155659" x="3346450" y="4025900"/>
          <p14:tracePt t="155675" x="3340100" y="4025900"/>
          <p14:tracePt t="155683" x="3333750" y="4032250"/>
          <p14:tracePt t="155715" x="3327400" y="4044950"/>
          <p14:tracePt t="155851" x="3346450" y="4044950"/>
          <p14:tracePt t="155859" x="3371850" y="4044950"/>
          <p14:tracePt t="155867" x="3403600" y="4038600"/>
          <p14:tracePt t="155880" x="3441700" y="4019550"/>
          <p14:tracePt t="155897" x="3517900" y="4000500"/>
          <p14:tracePt t="155913" x="3575050" y="3968750"/>
          <p14:tracePt t="155930" x="3594100" y="3968750"/>
          <p14:tracePt t="156515" x="3606800" y="3968750"/>
          <p14:tracePt t="156524" x="3625850" y="3949700"/>
          <p14:tracePt t="156531" x="3644900" y="3943350"/>
          <p14:tracePt t="156547" x="3670300" y="3924300"/>
          <p14:tracePt t="156563" x="3733800" y="3879850"/>
          <p14:tracePt t="156580" x="3759200" y="3854450"/>
          <p14:tracePt t="156597" x="3784600" y="3835400"/>
          <p14:tracePt t="156613" x="3797300" y="3822700"/>
          <p14:tracePt t="156630" x="3816350" y="3816350"/>
          <p14:tracePt t="156647" x="3848100" y="3784600"/>
          <p14:tracePt t="156663" x="3873500" y="3765550"/>
          <p14:tracePt t="156680" x="3905250" y="3733800"/>
          <p14:tracePt t="156697" x="3943350" y="3708400"/>
          <p14:tracePt t="156713" x="3956050" y="3689350"/>
          <p14:tracePt t="156730" x="3987800" y="3663950"/>
          <p14:tracePt t="156747" x="4025900" y="3638550"/>
          <p14:tracePt t="156747" x="4032250" y="3632200"/>
          <p14:tracePt t="156763" x="4064000" y="3606800"/>
          <p14:tracePt t="156780" x="4076700" y="3594100"/>
          <p14:tracePt t="156797" x="4102100" y="3568700"/>
          <p14:tracePt t="156813" x="4140200" y="3543300"/>
          <p14:tracePt t="156830" x="4165600" y="3524250"/>
          <p14:tracePt t="156847" x="4197350" y="3498850"/>
          <p14:tracePt t="156864" x="4210050" y="3492500"/>
          <p14:tracePt t="156880" x="4222750" y="3492500"/>
          <p14:tracePt t="156897" x="4241800" y="3479800"/>
          <p14:tracePt t="156914" x="4248150" y="3479800"/>
          <p14:tracePt t="156930" x="4260850" y="3460750"/>
          <p14:tracePt t="156947" x="4298950" y="3441700"/>
          <p14:tracePt t="156947" x="4318000" y="3429000"/>
          <p14:tracePt t="156963" x="4362450" y="3403600"/>
          <p14:tracePt t="156980" x="4425950" y="3371850"/>
          <p14:tracePt t="156997" x="4470400" y="3346450"/>
          <p14:tracePt t="157013" x="4495800" y="3308350"/>
          <p14:tracePt t="157030" x="4514850" y="3295650"/>
          <p14:tracePt t="157047" x="4514850" y="3289300"/>
          <p14:tracePt t="157063" x="4514850" y="3270250"/>
          <p14:tracePt t="157532" x="4514850" y="3276600"/>
          <p14:tracePt t="157539" x="4514850" y="3282950"/>
          <p14:tracePt t="157547" x="4514850" y="3295650"/>
          <p14:tracePt t="157564" x="4514850" y="3340100"/>
          <p14:tracePt t="157580" x="4514850" y="3384550"/>
          <p14:tracePt t="157597" x="4514850" y="3422650"/>
          <p14:tracePt t="157614" x="4514850" y="3441700"/>
          <p14:tracePt t="157630" x="4514850" y="3460750"/>
          <p14:tracePt t="157916" x="4521200" y="3467100"/>
          <p14:tracePt t="157932" x="4546600" y="3467100"/>
          <p14:tracePt t="157940" x="4565650" y="3448050"/>
          <p14:tracePt t="157948" x="4597400" y="3403600"/>
          <p14:tracePt t="157964" x="4660900" y="3327400"/>
          <p14:tracePt t="157980" x="4699000" y="3263900"/>
          <p14:tracePt t="157997" x="4718050" y="3206750"/>
          <p14:tracePt t="158014" x="4724400" y="3194050"/>
          <p14:tracePt t="158030" x="4724400" y="3187700"/>
          <p14:tracePt t="158124" x="4724400" y="3194050"/>
          <p14:tracePt t="158132" x="4724400" y="3213100"/>
          <p14:tracePt t="158147" x="4705350" y="3257550"/>
          <p14:tracePt t="158164" x="4692650" y="3289300"/>
          <p14:tracePt t="158180" x="4692650" y="3295650"/>
          <p14:tracePt t="158220" x="4692650" y="3302000"/>
          <p14:tracePt t="158236" x="4686300" y="3308350"/>
          <p14:tracePt t="158260" x="4679950" y="3321050"/>
          <p14:tracePt t="158269" x="4660900" y="3333750"/>
          <p14:tracePt t="158276" x="4654550" y="3340100"/>
          <p14:tracePt t="158284" x="4648200" y="3359150"/>
          <p14:tracePt t="158297" x="4629150" y="3384550"/>
          <p14:tracePt t="158314" x="4591050" y="3435350"/>
          <p14:tracePt t="158331" x="4540250" y="3517900"/>
          <p14:tracePt t="158348" x="4445000" y="3651250"/>
          <p14:tracePt t="158364" x="4419600" y="3702050"/>
          <p14:tracePt t="158444" x="4413250" y="3689350"/>
          <p14:tracePt t="158452" x="4413250" y="3638550"/>
          <p14:tracePt t="158464" x="4438650" y="3594100"/>
          <p14:tracePt t="158480" x="4483100" y="3460750"/>
          <p14:tracePt t="158497" x="4546600" y="3340100"/>
          <p14:tracePt t="158514" x="4565650" y="3295650"/>
          <p14:tracePt t="158531" x="4572000" y="3289300"/>
          <p14:tracePt t="158580" x="4572000" y="3295650"/>
          <p14:tracePt t="158588" x="4546600" y="3340100"/>
          <p14:tracePt t="158597" x="4527550" y="3397250"/>
          <p14:tracePt t="158614" x="4495800" y="3467100"/>
          <p14:tracePt t="158631" x="4476750" y="3505200"/>
          <p14:tracePt t="159108" x="4470400" y="3511550"/>
          <p14:tracePt t="159180" x="4470400" y="3505200"/>
          <p14:tracePt t="159188" x="4470400" y="3492500"/>
          <p14:tracePt t="159204" x="4470400" y="3486150"/>
          <p14:tracePt t="159220" x="4470400" y="3473450"/>
          <p14:tracePt t="159396" x="4445000" y="3479800"/>
          <p14:tracePt t="159404" x="4387850" y="3505200"/>
          <p14:tracePt t="159414" x="4318000" y="3505200"/>
          <p14:tracePt t="159431" x="4108450" y="3505200"/>
          <p14:tracePt t="159447" x="3695700" y="3416300"/>
          <p14:tracePt t="159464" x="2927350" y="3086100"/>
          <p14:tracePt t="159481" x="2641600" y="2971800"/>
          <p14:tracePt t="159497" x="2438400" y="2857500"/>
          <p14:tracePt t="159514" x="2286000" y="2781300"/>
          <p14:tracePt t="159531" x="2209800" y="2730500"/>
          <p14:tracePt t="159547" x="2146300" y="2686050"/>
          <p14:tracePt t="159548" x="2139950" y="2679700"/>
          <p14:tracePt t="159564" x="2127250" y="2673350"/>
          <p14:tracePt t="159581" x="2127250" y="2628900"/>
          <p14:tracePt t="159597" x="2127250" y="2616200"/>
          <p14:tracePt t="159614" x="2127250" y="2584450"/>
          <p14:tracePt t="159631" x="2127250" y="2552700"/>
          <p14:tracePt t="159647" x="2127250" y="2533650"/>
          <p14:tracePt t="159664" x="2127250" y="2520950"/>
          <p14:tracePt t="159681" x="2127250" y="2508250"/>
          <p14:tracePt t="159697" x="2133600" y="2489200"/>
          <p14:tracePt t="159714" x="2133600" y="2457450"/>
          <p14:tracePt t="159731" x="2152650" y="2425700"/>
          <p14:tracePt t="159747" x="2171700" y="2400300"/>
          <p14:tracePt t="159748" x="2184400" y="2374900"/>
          <p14:tracePt t="159764" x="2235200" y="2324100"/>
          <p14:tracePt t="159781" x="2305050" y="2273300"/>
          <p14:tracePt t="159797" x="2374900" y="2222500"/>
          <p14:tracePt t="159814" x="2482850" y="2152650"/>
          <p14:tracePt t="159831" x="2584450" y="2095500"/>
          <p14:tracePt t="159847" x="2603500" y="2082800"/>
          <p14:tracePt t="159864" x="2622550" y="2082800"/>
          <p14:tracePt t="159881" x="2628900" y="2082800"/>
          <p14:tracePt t="159898" x="2635250" y="2082800"/>
          <p14:tracePt t="159914" x="2647950" y="2101850"/>
          <p14:tracePt t="159931" x="2647950" y="2114550"/>
          <p14:tracePt t="159947" x="2647950" y="2139950"/>
          <p14:tracePt t="159948" x="2647950" y="2146300"/>
          <p14:tracePt t="159964" x="2641600" y="2171700"/>
          <p14:tracePt t="159981" x="2616200" y="2203450"/>
          <p14:tracePt t="159997" x="2597150" y="2228850"/>
          <p14:tracePt t="160014" x="2571750" y="2247900"/>
          <p14:tracePt t="160031" x="2559050" y="2273300"/>
          <p14:tracePt t="160048" x="2533650" y="2292350"/>
          <p14:tracePt t="160064" x="2501900" y="2317750"/>
          <p14:tracePt t="160081" x="2476500" y="2343150"/>
          <p14:tracePt t="160098" x="2457450" y="2362200"/>
          <p14:tracePt t="160114" x="2438400" y="2387600"/>
          <p14:tracePt t="160131" x="2419350" y="2413000"/>
          <p14:tracePt t="160147" x="2400300" y="2425700"/>
          <p14:tracePt t="160276" x="2406650" y="2419350"/>
          <p14:tracePt t="160292" x="2413000" y="2413000"/>
          <p14:tracePt t="160300" x="2425700" y="2406650"/>
          <p14:tracePt t="160314" x="2432050" y="2400300"/>
          <p14:tracePt t="160331" x="2451100" y="2381250"/>
          <p14:tracePt t="160348" x="2476500" y="2355850"/>
          <p14:tracePt t="160348" x="2495550" y="2336800"/>
          <p14:tracePt t="160364" x="2501900" y="2330450"/>
          <p14:tracePt t="160381" x="2514600" y="2324100"/>
          <p14:tracePt t="160437" x="2514600" y="2349500"/>
          <p14:tracePt t="160444" x="2514600" y="2362200"/>
          <p14:tracePt t="160452" x="2514600" y="2393950"/>
          <p14:tracePt t="160464" x="2508250" y="2444750"/>
          <p14:tracePt t="160481" x="2501900" y="2463800"/>
          <p14:tracePt t="160498" x="2501900" y="2476500"/>
          <p14:tracePt t="160548" x="2501900" y="2482850"/>
          <p14:tracePt t="160580" x="2508250" y="2482850"/>
          <p14:tracePt t="160596" x="2520950" y="2482850"/>
          <p14:tracePt t="160604" x="2533650" y="2482850"/>
          <p14:tracePt t="160676" x="2533650" y="2476500"/>
          <p14:tracePt t="160684" x="2533650" y="2457450"/>
          <p14:tracePt t="160698" x="2540000" y="2444750"/>
          <p14:tracePt t="160714" x="2540000" y="2432050"/>
          <p14:tracePt t="160972" x="2546350" y="2419350"/>
          <p14:tracePt t="160980" x="2559050" y="2400300"/>
          <p14:tracePt t="161004" x="2565400" y="2393950"/>
          <p14:tracePt t="161148" x="2571750" y="2393950"/>
          <p14:tracePt t="161156" x="2571750" y="2406650"/>
          <p14:tracePt t="161165" x="2571750" y="2438400"/>
          <p14:tracePt t="161181" x="2559050" y="2482850"/>
          <p14:tracePt t="161198" x="2552700" y="2540000"/>
          <p14:tracePt t="161214" x="2520950" y="2597150"/>
          <p14:tracePt t="161231" x="2508250" y="2673350"/>
          <p14:tracePt t="161248" x="2476500" y="2762250"/>
          <p14:tracePt t="161265" x="2470150" y="2806700"/>
          <p14:tracePt t="161281" x="2451100" y="2876550"/>
          <p14:tracePt t="161298" x="2451100" y="2895600"/>
          <p14:tracePt t="161314" x="2451100" y="2933700"/>
          <p14:tracePt t="161500" x="2451100" y="2921000"/>
          <p14:tracePt t="161524" x="2470150" y="2908300"/>
          <p14:tracePt t="161540" x="2470150" y="2901950"/>
          <p14:tracePt t="161548" x="2476500" y="2889250"/>
          <p14:tracePt t="161564" x="2476500" y="2876550"/>
          <p14:tracePt t="161573" x="2482850" y="2870200"/>
          <p14:tracePt t="161581" x="2482850" y="2863850"/>
          <p14:tracePt t="161598" x="2489200" y="2844800"/>
          <p14:tracePt t="161645" x="2501900" y="2838450"/>
          <p14:tracePt t="162485" x="2495550" y="2838450"/>
          <p14:tracePt t="162493" x="2470150" y="2838450"/>
          <p14:tracePt t="162501" x="2463800" y="2838450"/>
          <p14:tracePt t="162515" x="2432050" y="2838450"/>
          <p14:tracePt t="162532" x="2387600" y="2838450"/>
          <p14:tracePt t="162548" x="2317750" y="2851150"/>
          <p14:tracePt t="162549" x="2279650" y="2851150"/>
          <p14:tracePt t="162565" x="2190750" y="2851150"/>
          <p14:tracePt t="162581" x="2095500" y="2851150"/>
          <p14:tracePt t="162598" x="2019300" y="2851150"/>
          <p14:tracePt t="162615" x="1949450" y="2851150"/>
          <p14:tracePt t="162632" x="1905000" y="2832100"/>
          <p14:tracePt t="162648" x="1879600" y="2813050"/>
          <p14:tracePt t="162665" x="1860550" y="2806700"/>
          <p14:tracePt t="162681" x="1854200" y="2806700"/>
          <p14:tracePt t="162698" x="1841500" y="2800350"/>
          <p14:tracePt t="162715" x="1816100" y="2800350"/>
          <p14:tracePt t="162732" x="1809750" y="2800350"/>
          <p14:tracePt t="162748" x="1797050" y="2787650"/>
          <p14:tracePt t="162773" x="1778000" y="2781300"/>
          <p14:tracePt t="162813" x="1778000" y="2774950"/>
          <p14:tracePt t="162821" x="1778000" y="2768600"/>
          <p14:tracePt t="162837" x="1778000" y="2762250"/>
          <p14:tracePt t="162877" x="1778000" y="2743200"/>
          <p14:tracePt t="162885" x="1778000" y="2724150"/>
          <p14:tracePt t="162901" x="1790700" y="2717800"/>
          <p14:tracePt t="162909" x="1790700" y="2705100"/>
          <p14:tracePt t="162917" x="1797050" y="2698750"/>
          <p14:tracePt t="162931" x="1797050" y="2679700"/>
          <p14:tracePt t="162948" x="1816100" y="2654300"/>
          <p14:tracePt t="163029" x="1816100" y="2647950"/>
          <p14:tracePt t="163037" x="1797050" y="2654300"/>
          <p14:tracePt t="163053" x="1778000" y="2673350"/>
          <p14:tracePt t="163065" x="1771650" y="2686050"/>
          <p14:tracePt t="163082" x="1752600" y="2705100"/>
          <p14:tracePt t="163098" x="1746250" y="2730500"/>
          <p14:tracePt t="163115" x="1739900" y="2736850"/>
          <p14:tracePt t="163132" x="1733550" y="2743200"/>
          <p14:tracePt t="163148" x="1714500" y="2755900"/>
          <p14:tracePt t="163149" x="1701800" y="2762250"/>
          <p14:tracePt t="163165" x="1682750" y="2781300"/>
          <p14:tracePt t="163189" x="1663700" y="2787650"/>
          <p14:tracePt t="163253" x="1657350" y="2787650"/>
          <p14:tracePt t="163261" x="1657350" y="2781300"/>
          <p14:tracePt t="163269" x="1657350" y="2762250"/>
          <p14:tracePt t="163285" x="1657350" y="2749550"/>
          <p14:tracePt t="163469" x="1657350" y="2774950"/>
          <p14:tracePt t="163485" x="1657350" y="2781300"/>
          <p14:tracePt t="163493" x="1657350" y="2787650"/>
          <p14:tracePt t="163501" x="1657350" y="2806700"/>
          <p14:tracePt t="163515" x="1663700" y="2813050"/>
          <p14:tracePt t="163541" x="1670050" y="2819400"/>
          <p14:tracePt t="163549" x="1676400" y="2819400"/>
          <p14:tracePt t="163565" x="1752600" y="2794000"/>
          <p14:tracePt t="163582" x="1847850" y="2698750"/>
          <p14:tracePt t="163598" x="1924050" y="2622550"/>
          <p14:tracePt t="163615" x="1955800" y="2540000"/>
          <p14:tracePt t="163632" x="1962150" y="2520950"/>
          <p14:tracePt t="163685" x="1936750" y="2552700"/>
          <p14:tracePt t="163693" x="1917700" y="2584450"/>
          <p14:tracePt t="163701" x="1898650" y="2616200"/>
          <p14:tracePt t="163715" x="1892300" y="2641600"/>
          <p14:tracePt t="163732" x="1873250" y="2667000"/>
          <p14:tracePt t="163925" x="1873250" y="2673350"/>
          <p14:tracePt t="163965" x="1873250" y="2679700"/>
          <p14:tracePt t="163981" x="1873250" y="2686050"/>
          <p14:tracePt t="164045" x="1885950" y="2692400"/>
          <p14:tracePt t="164093" x="1885950" y="2686050"/>
          <p14:tracePt t="164109" x="1885950" y="2679700"/>
          <p14:tracePt t="164117" x="1892300" y="2673350"/>
          <p14:tracePt t="164132" x="1892300" y="2667000"/>
          <p14:tracePt t="164148" x="1892300" y="2641600"/>
          <p14:tracePt t="164165" x="1911350" y="2603500"/>
          <p14:tracePt t="164182" x="1911350" y="2590800"/>
          <p14:tracePt t="164198" x="1911350" y="2565400"/>
          <p14:tracePt t="164517" x="1917700" y="2559050"/>
          <p14:tracePt t="164541" x="1924050" y="2559050"/>
          <p14:tracePt t="164549" x="1936750" y="2559050"/>
          <p14:tracePt t="164557" x="1949450" y="2559050"/>
          <p14:tracePt t="164565" x="1962150" y="2559050"/>
          <p14:tracePt t="164582" x="1987550" y="2559050"/>
          <p14:tracePt t="164598" x="2006600" y="2559050"/>
          <p14:tracePt t="164615" x="2025650" y="2559050"/>
          <p14:tracePt t="164632" x="2044700" y="2559050"/>
          <p14:tracePt t="164649" x="2063750" y="2559050"/>
          <p14:tracePt t="164665" x="2120900" y="2559050"/>
          <p14:tracePt t="164682" x="2165350" y="2559050"/>
          <p14:tracePt t="164699" x="2197100" y="2559050"/>
          <p14:tracePt t="164715" x="2228850" y="2559050"/>
          <p14:tracePt t="164732" x="2235200" y="2559050"/>
          <p14:tracePt t="164789" x="2247900" y="2571750"/>
          <p14:tracePt t="164821" x="2247900" y="2584450"/>
          <p14:tracePt t="164829" x="2247900" y="2590800"/>
          <p14:tracePt t="164925" x="2241550" y="2609850"/>
          <p14:tracePt t="164957" x="2235200" y="2616200"/>
          <p14:tracePt t="164997" x="2222500" y="2622550"/>
          <p14:tracePt t="165269" x="2222500" y="2616200"/>
          <p14:tracePt t="165293" x="2228850" y="2616200"/>
          <p14:tracePt t="165301" x="2241550" y="2616200"/>
          <p14:tracePt t="165309" x="2260600" y="2597150"/>
          <p14:tracePt t="165317" x="2279650" y="2597150"/>
          <p14:tracePt t="165332" x="2298700" y="2590800"/>
          <p14:tracePt t="165349" x="2393950" y="2578100"/>
          <p14:tracePt t="165365" x="2457450" y="2571750"/>
          <p14:tracePt t="165382" x="2489200" y="2552700"/>
          <p14:tracePt t="165399" x="2520950" y="2540000"/>
          <p14:tracePt t="165415" x="2533650" y="2533650"/>
          <p14:tracePt t="165445" x="2540000" y="2533650"/>
          <p14:tracePt t="165462" x="2546350" y="2527300"/>
          <p14:tracePt t="165477" x="2546350" y="2520950"/>
          <p14:tracePt t="165485" x="2546350" y="2501900"/>
          <p14:tracePt t="165499" x="2546350" y="2476500"/>
          <p14:tracePt t="165515" x="2546350" y="2419350"/>
          <p14:tracePt t="165532" x="2533650" y="2330450"/>
          <p14:tracePt t="165549" x="2489200" y="2228850"/>
          <p14:tracePt t="165549" x="2476500" y="2184400"/>
          <p14:tracePt t="165565" x="2470150" y="2120900"/>
          <p14:tracePt t="165582" x="2451100" y="2101850"/>
          <p14:tracePt t="165606" x="2451100" y="2089150"/>
          <p14:tracePt t="165750" x="2451100" y="2082800"/>
          <p14:tracePt t="165813" x="2451100" y="2095500"/>
          <p14:tracePt t="165821" x="2457450" y="2114550"/>
          <p14:tracePt t="165832" x="2457450" y="2120900"/>
          <p14:tracePt t="165849" x="2457450" y="2152650"/>
          <p14:tracePt t="165865" x="2457450" y="2203450"/>
          <p14:tracePt t="165882" x="2457450" y="2279650"/>
          <p14:tracePt t="165899" x="2457450" y="2374900"/>
          <p14:tracePt t="165916" x="2457450" y="2457450"/>
          <p14:tracePt t="165932" x="2457450" y="2533650"/>
          <p14:tracePt t="165949" x="2457450" y="2546350"/>
          <p14:tracePt t="165949" x="2470150" y="2571750"/>
          <p14:tracePt t="166029" x="2470150" y="2578100"/>
          <p14:tracePt t="166038" x="2470150" y="2603500"/>
          <p14:tracePt t="166049" x="2470150" y="2622550"/>
          <p14:tracePt t="166066" x="2470150" y="2667000"/>
          <p14:tracePt t="166082" x="2470150" y="2743200"/>
          <p14:tracePt t="166099" x="2470150" y="2800350"/>
          <p14:tracePt t="166116" x="2470150" y="2857500"/>
          <p14:tracePt t="166132" x="2470150" y="2889250"/>
          <p14:tracePt t="166149" x="2482850" y="2914650"/>
          <p14:tracePt t="166150" x="2482850" y="2921000"/>
          <p14:tracePt t="166166" x="2482850" y="2933700"/>
          <p14:tracePt t="166183" x="2482850" y="2959100"/>
          <p14:tracePt t="166199" x="2495550" y="2984500"/>
          <p14:tracePt t="166216" x="2495550" y="3016250"/>
          <p14:tracePt t="166232" x="2501900" y="3060700"/>
          <p14:tracePt t="166249" x="2508250" y="3111500"/>
          <p14:tracePt t="166266" x="2508250" y="3143250"/>
          <p14:tracePt t="166282" x="2527300" y="3168650"/>
          <p14:tracePt t="166299" x="2527300" y="3175000"/>
          <p14:tracePt t="166550" x="2533650" y="3181350"/>
          <p14:tracePt t="166582" x="2540000" y="3181350"/>
          <p14:tracePt t="166606" x="2552700" y="3175000"/>
          <p14:tracePt t="166654" x="2559050" y="3162300"/>
          <p14:tracePt t="167038" x="2540000" y="3162300"/>
          <p14:tracePt t="167046" x="2508250" y="3162300"/>
          <p14:tracePt t="167054" x="2470150" y="3162300"/>
          <p14:tracePt t="167066" x="2457450" y="3162300"/>
          <p14:tracePt t="167082" x="2419350" y="3162300"/>
          <p14:tracePt t="167099" x="2387600" y="3162300"/>
          <p14:tracePt t="167116" x="2355850" y="3162300"/>
          <p14:tracePt t="167133" x="2298700" y="3143250"/>
          <p14:tracePt t="167149" x="2266950" y="3143250"/>
          <p14:tracePt t="167150" x="2247900" y="3136900"/>
          <p14:tracePt t="167166" x="2165350" y="3117850"/>
          <p14:tracePt t="167183" x="2108200" y="3098800"/>
          <p14:tracePt t="167199" x="2051050" y="3079750"/>
          <p14:tracePt t="167216" x="1981200" y="3048000"/>
          <p14:tracePt t="167232" x="1898650" y="2997200"/>
          <p14:tracePt t="167249" x="1841500" y="2946400"/>
          <p14:tracePt t="167266" x="1790700" y="2889250"/>
          <p14:tracePt t="167283" x="1746250" y="2800350"/>
          <p14:tracePt t="167299" x="1739900" y="2736850"/>
          <p14:tracePt t="167316" x="1720850" y="2679700"/>
          <p14:tracePt t="167333" x="1720850" y="2635250"/>
          <p14:tracePt t="167349" x="1720850" y="2597150"/>
          <p14:tracePt t="167350" x="1727200" y="2578100"/>
          <p14:tracePt t="167366" x="1739900" y="2565400"/>
          <p14:tracePt t="167383" x="1752600" y="2565400"/>
          <p14:tracePt t="167462" x="1746250" y="2565400"/>
          <p14:tracePt t="167470" x="1739900" y="2571750"/>
          <p14:tracePt t="167483" x="1727200" y="2597150"/>
          <p14:tracePt t="167499" x="1708150" y="2616200"/>
          <p14:tracePt t="167516" x="1670050" y="2654300"/>
          <p14:tracePt t="167533" x="1657350" y="2673350"/>
          <p14:tracePt t="167549" x="1644650" y="2686050"/>
          <p14:tracePt t="167566" x="1625600" y="2705100"/>
          <p14:tracePt t="167583" x="1612900" y="2743200"/>
          <p14:tracePt t="167600" x="1600200" y="2781300"/>
          <p14:tracePt t="167616" x="1581150" y="2832100"/>
          <p14:tracePt t="167633" x="1562100" y="2889250"/>
          <p14:tracePt t="167649" x="1555750" y="2933700"/>
          <p14:tracePt t="167666" x="1536700" y="2971800"/>
          <p14:tracePt t="167683" x="1536700" y="2978150"/>
          <p14:tracePt t="167699" x="1524000" y="2997200"/>
          <p14:tracePt t="167790" x="1530350" y="2997200"/>
          <p14:tracePt t="167806" x="1536700" y="2997200"/>
          <p14:tracePt t="167816" x="1549400" y="2997200"/>
          <p14:tracePt t="167833" x="1574800" y="2990850"/>
          <p14:tracePt t="167849" x="1631950" y="2978150"/>
          <p14:tracePt t="167866" x="1784350" y="2952750"/>
          <p14:tracePt t="167883" x="2032000" y="2940050"/>
          <p14:tracePt t="167899" x="2393950" y="2914650"/>
          <p14:tracePt t="167916" x="2990850" y="2870200"/>
          <p14:tracePt t="167933" x="3765550" y="2870200"/>
          <p14:tracePt t="167949" x="4584700" y="2870200"/>
          <p14:tracePt t="167950" x="4933950" y="2870200"/>
          <p14:tracePt t="167966" x="5359400" y="2870200"/>
          <p14:tracePt t="167983" x="5518150" y="2889250"/>
          <p14:tracePt t="167999" x="5556250" y="2927350"/>
          <p14:tracePt t="168016" x="5575300" y="2946400"/>
          <p14:tracePt t="168033" x="5575300" y="2965450"/>
          <p14:tracePt t="168049" x="5575300" y="2971800"/>
          <p14:tracePt t="168066" x="5575300" y="2990850"/>
          <p14:tracePt t="168083" x="5575300" y="2997200"/>
          <p14:tracePt t="168102" x="5575300" y="3003550"/>
          <p14:tracePt t="168116" x="5575300" y="3009900"/>
          <p14:tracePt t="168133" x="5562600" y="3054350"/>
          <p14:tracePt t="168150" x="5562600" y="3098800"/>
          <p14:tracePt t="168150" x="5562600" y="3124200"/>
          <p14:tracePt t="168166" x="5562600" y="3181350"/>
          <p14:tracePt t="168183" x="5588000" y="3276600"/>
          <p14:tracePt t="168199" x="5689600" y="3403600"/>
          <p14:tracePt t="168216" x="5822950" y="3562350"/>
          <p14:tracePt t="168233" x="5969000" y="3721100"/>
          <p14:tracePt t="168249" x="6153150" y="3968750"/>
          <p14:tracePt t="168266" x="6280150" y="4203700"/>
          <p14:tracePt t="168283" x="6388100" y="4540250"/>
          <p14:tracePt t="168299" x="6445250" y="4914900"/>
          <p14:tracePt t="168316" x="6457950" y="5276850"/>
          <p14:tracePt t="168333" x="6457950" y="5537200"/>
          <p14:tracePt t="168350" x="6470650" y="5715000"/>
          <p14:tracePt t="168350" x="6508750" y="5778500"/>
          <p14:tracePt t="168366" x="6527800" y="5842000"/>
          <p14:tracePt t="168383" x="6540500" y="5892800"/>
          <p14:tracePt t="168399" x="6546850" y="5899150"/>
          <p14:tracePt t="168416" x="6553200" y="5899150"/>
          <p14:tracePt t="168433" x="6559550" y="5899150"/>
          <p14:tracePt t="168450" x="6565900" y="5899150"/>
          <p14:tracePt t="168466" x="6565900" y="5854700"/>
          <p14:tracePt t="168483" x="6565900" y="5810250"/>
          <p14:tracePt t="168499" x="6565900" y="5784850"/>
          <p14:tracePt t="168516" x="6629400" y="5715000"/>
          <p14:tracePt t="168533" x="6699250" y="5664200"/>
          <p14:tracePt t="168549" x="6718300" y="5607050"/>
          <p14:tracePt t="168550" x="6718300" y="5600700"/>
          <p14:tracePt t="168566" x="6711950" y="5543550"/>
          <p14:tracePt t="168583" x="6604000" y="5435600"/>
          <p14:tracePt t="168600" x="6483350" y="5353050"/>
          <p14:tracePt t="168616" x="6483350" y="5340350"/>
          <p14:tracePt t="168633" x="6477000" y="5327650"/>
          <p14:tracePt t="168650" x="6432550" y="5327650"/>
          <p14:tracePt t="168666" x="6375400" y="5346700"/>
          <p14:tracePt t="168683" x="6286500" y="5410200"/>
          <p14:tracePt t="168700" x="6108700" y="5518150"/>
          <p14:tracePt t="168716" x="5924550" y="5626100"/>
          <p14:tracePt t="168733" x="5803900" y="5683250"/>
          <p14:tracePt t="168750" x="5803900" y="5689600"/>
          <p14:tracePt t="168766" x="5892800" y="5702300"/>
          <p14:tracePt t="168783" x="5937250" y="5708650"/>
          <p14:tracePt t="168862" x="5937250" y="5715000"/>
          <p14:tracePt t="168902" x="5924550" y="5689600"/>
          <p14:tracePt t="168910" x="5892800" y="5607050"/>
          <p14:tracePt t="168918" x="5892800" y="5518150"/>
          <p14:tracePt t="168933" x="5880100" y="5448300"/>
          <p14:tracePt t="168950" x="5880100" y="5270500"/>
          <p14:tracePt t="168950" x="5880100" y="5219700"/>
          <p14:tracePt t="168966" x="6026150" y="5130800"/>
          <p14:tracePt t="168983" x="6076950" y="5105400"/>
          <p14:tracePt t="169175" x="6064250" y="5092700"/>
          <p14:tracePt t="169182" x="5994400" y="5041900"/>
          <p14:tracePt t="169200" x="5873750" y="4959350"/>
          <p14:tracePt t="169216" x="5746750" y="4870450"/>
          <p14:tracePt t="169233" x="5715000" y="4832350"/>
          <p14:tracePt t="169250" x="5676900" y="4806950"/>
          <p14:tracePt t="169266" x="5664200" y="4800600"/>
          <p14:tracePt t="169283" x="5588000" y="4768850"/>
          <p14:tracePt t="169300" x="5372100" y="4730750"/>
          <p14:tracePt t="169316" x="4902200" y="4667250"/>
          <p14:tracePt t="169333" x="3803650" y="4502150"/>
          <p14:tracePt t="169350" x="2571750" y="4349750"/>
          <p14:tracePt t="169351" x="1917700" y="4222750"/>
          <p14:tracePt t="169367" x="723900" y="4076700"/>
          <p14:tracePt t="169383" x="38100" y="3962400"/>
          <p14:tracePt t="169516" x="44450" y="3333750"/>
          <p14:tracePt t="169533" x="228600" y="3270250"/>
          <p14:tracePt t="169550" x="603250" y="3225800"/>
          <p14:tracePt t="169551" x="946150" y="3162300"/>
          <p14:tracePt t="169566" x="1803400" y="3143250"/>
          <p14:tracePt t="169583" x="2997200" y="3143250"/>
          <p14:tracePt t="169600" x="4235450" y="3143250"/>
          <p14:tracePt t="169616" x="5397500" y="3308350"/>
          <p14:tracePt t="169633" x="5911850" y="3486150"/>
          <p14:tracePt t="169650" x="6000750" y="3568700"/>
          <p14:tracePt t="169666" x="6013450" y="3708400"/>
          <p14:tracePt t="169683" x="6007100" y="3835400"/>
          <p14:tracePt t="169700" x="5956300" y="3968750"/>
          <p14:tracePt t="169716" x="5924550" y="4083050"/>
          <p14:tracePt t="169733" x="5905500" y="4178300"/>
          <p14:tracePt t="169750" x="5848350" y="4254500"/>
          <p14:tracePt t="169750" x="5803900" y="4298950"/>
          <p14:tracePt t="169766" x="5721350" y="4349750"/>
          <p14:tracePt t="169783" x="5600700" y="4413250"/>
          <p14:tracePt t="169800" x="5448300" y="4464050"/>
          <p14:tracePt t="169816" x="5302250" y="4502150"/>
          <p14:tracePt t="169833" x="5219700" y="4508500"/>
          <p14:tracePt t="169850" x="5187950" y="4521200"/>
          <p14:tracePt t="169866" x="5168900" y="4521200"/>
          <p14:tracePt t="169883" x="5181600" y="4502150"/>
          <p14:tracePt t="169900" x="5270500" y="4451350"/>
          <p14:tracePt t="169916" x="5467350" y="4381500"/>
          <p14:tracePt t="169933" x="5810250" y="4279900"/>
          <p14:tracePt t="169950" x="6197600" y="4235450"/>
          <p14:tracePt t="169950" x="6337300" y="4235450"/>
          <p14:tracePt t="169966" x="6527800" y="4235450"/>
          <p14:tracePt t="169983" x="6591300" y="4235450"/>
          <p14:tracePt t="170000" x="6610350" y="4235450"/>
          <p14:tracePt t="170030" x="6623050" y="4222750"/>
          <p14:tracePt t="170038" x="6623050" y="4216400"/>
          <p14:tracePt t="170050" x="6629400" y="4210050"/>
          <p14:tracePt t="170067" x="6661150" y="4184650"/>
          <p14:tracePt t="170083" x="6699250" y="4159250"/>
          <p14:tracePt t="170100" x="6769100" y="4121150"/>
          <p14:tracePt t="170117" x="6826250" y="4102100"/>
          <p14:tracePt t="170133" x="6858000" y="4070350"/>
          <p14:tracePt t="170151" x="6902450" y="4038600"/>
          <p14:tracePt t="170151" x="6915150" y="4032250"/>
          <p14:tracePt t="170166" x="6927850" y="4006850"/>
          <p14:tracePt t="170183" x="6946900" y="3943350"/>
          <p14:tracePt t="170200" x="6946900" y="3886200"/>
          <p14:tracePt t="170216" x="6972300" y="3771900"/>
          <p14:tracePt t="170233" x="6978650" y="3683000"/>
          <p14:tracePt t="170250" x="6991350" y="3568700"/>
          <p14:tracePt t="170267" x="6991350" y="3479800"/>
          <p14:tracePt t="170283" x="6972300" y="3365500"/>
          <p14:tracePt t="170300" x="6927850" y="3263900"/>
          <p14:tracePt t="170317" x="6858000" y="3162300"/>
          <p14:tracePt t="170333" x="6800850" y="3054350"/>
          <p14:tracePt t="170350" x="6711950" y="2921000"/>
          <p14:tracePt t="170350" x="6661150" y="2857500"/>
          <p14:tracePt t="170367" x="6578600" y="2749550"/>
          <p14:tracePt t="170383" x="6419850" y="2616200"/>
          <p14:tracePt t="170400" x="6311900" y="2501900"/>
          <p14:tracePt t="170416" x="6153150" y="2413000"/>
          <p14:tracePt t="170433" x="6051550" y="2355850"/>
          <p14:tracePt t="170450" x="5892800" y="2266950"/>
          <p14:tracePt t="170467" x="5810250" y="2216150"/>
          <p14:tracePt t="170483" x="5689600" y="2152650"/>
          <p14:tracePt t="170500" x="5588000" y="2120900"/>
          <p14:tracePt t="170517" x="5461000" y="2082800"/>
          <p14:tracePt t="170533" x="5295900" y="2057400"/>
          <p14:tracePt t="170550" x="5137150" y="2032000"/>
          <p14:tracePt t="170551" x="5029200" y="2019300"/>
          <p14:tracePt t="170567" x="4832350" y="1993900"/>
          <p14:tracePt t="170583" x="4616450" y="1955800"/>
          <p14:tracePt t="170600" x="4406900" y="1943100"/>
          <p14:tracePt t="170617" x="4216400" y="1930400"/>
          <p14:tracePt t="170634" x="4057650" y="1930400"/>
          <p14:tracePt t="170650" x="3917950" y="1930400"/>
          <p14:tracePt t="170667" x="3771900" y="1930400"/>
          <p14:tracePt t="170683" x="3625850" y="1962150"/>
          <p14:tracePt t="170700" x="3498850" y="1993900"/>
          <p14:tracePt t="170717" x="3321050" y="2127250"/>
          <p14:tracePt t="170733" x="3162300" y="2247900"/>
          <p14:tracePt t="170750" x="3022600" y="2362200"/>
          <p14:tracePt t="170751" x="2959100" y="2425700"/>
          <p14:tracePt t="170767" x="2819400" y="2603500"/>
          <p14:tracePt t="170783" x="2692400" y="2762250"/>
          <p14:tracePt t="170800" x="2584450" y="2952750"/>
          <p14:tracePt t="170817" x="2501900" y="3136900"/>
          <p14:tracePt t="170833" x="2419350" y="3359150"/>
          <p14:tracePt t="170850" x="2311400" y="3575050"/>
          <p14:tracePt t="170867" x="2228850" y="3797300"/>
          <p14:tracePt t="170884" x="2114550" y="4032250"/>
          <p14:tracePt t="170900" x="2006600" y="4273550"/>
          <p14:tracePt t="170917" x="1860550" y="4540250"/>
          <p14:tracePt t="170933" x="1752600" y="4762500"/>
          <p14:tracePt t="170950" x="1682750" y="4965700"/>
          <p14:tracePt t="170951" x="1657350" y="5086350"/>
          <p14:tracePt t="170967" x="1631950" y="5270500"/>
          <p14:tracePt t="170983" x="1619250" y="5461000"/>
          <p14:tracePt t="171000" x="1619250" y="5619750"/>
          <p14:tracePt t="171017" x="1619250" y="5759450"/>
          <p14:tracePt t="171033" x="1631950" y="5892800"/>
          <p14:tracePt t="171051" x="1708150" y="6013450"/>
          <p14:tracePt t="171067" x="1797050" y="6089650"/>
          <p14:tracePt t="171083" x="2019300" y="6203950"/>
          <p14:tracePt t="171100" x="2324100" y="6286500"/>
          <p14:tracePt t="171117" x="2794000" y="6375400"/>
          <p14:tracePt t="171133" x="3359150" y="6451600"/>
          <p14:tracePt t="171150" x="4368800" y="6584950"/>
          <p14:tracePt t="171167" x="4946650" y="6610350"/>
          <p14:tracePt t="171183" x="5321300" y="6610350"/>
          <p14:tracePt t="171200" x="5600700" y="6610350"/>
          <p14:tracePt t="171217" x="5740400" y="6610350"/>
          <p14:tracePt t="171234" x="5835650" y="6610350"/>
          <p14:tracePt t="171251" x="5911850" y="6604000"/>
          <p14:tracePt t="171267" x="6000750" y="6534150"/>
          <p14:tracePt t="171283" x="6057900" y="6445250"/>
          <p14:tracePt t="171300" x="6108700" y="6311900"/>
          <p14:tracePt t="171317" x="6108700" y="6159500"/>
          <p14:tracePt t="171334" x="6108700" y="5981700"/>
          <p14:tracePt t="171351" x="6108700" y="5721350"/>
          <p14:tracePt t="171367" x="6064250" y="5537200"/>
          <p14:tracePt t="171383" x="5981700" y="5365750"/>
          <p14:tracePt t="171400" x="5880100" y="5194300"/>
          <p14:tracePt t="171417" x="5759450" y="5054600"/>
          <p14:tracePt t="171433" x="5619750" y="4908550"/>
          <p14:tracePt t="171450" x="5397500" y="4781550"/>
          <p14:tracePt t="171467" x="5156200" y="4654550"/>
          <p14:tracePt t="171484" x="4902200" y="4527550"/>
          <p14:tracePt t="171500" x="4730750" y="4464050"/>
          <p14:tracePt t="171517" x="4673600" y="4432300"/>
          <p14:tracePt t="171534" x="4635500" y="4413250"/>
          <p14:tracePt t="171550" x="4635500" y="4381500"/>
          <p14:tracePt t="171567" x="4654550" y="4356100"/>
          <p14:tracePt t="171584" x="4699000" y="4292600"/>
          <p14:tracePt t="171600" x="4749800" y="4241800"/>
          <p14:tracePt t="171617" x="4787900" y="4216400"/>
          <p14:tracePt t="171634" x="4794250" y="4210050"/>
          <p14:tracePt t="171703" x="4781550" y="4210050"/>
          <p14:tracePt t="171719" x="4775200" y="4210050"/>
          <p14:tracePt t="171735" x="4768850" y="4210050"/>
          <p14:tracePt t="171751" x="4756150" y="4210050"/>
          <p14:tracePt t="171759" x="4743450" y="4210050"/>
          <p14:tracePt t="171767" x="4737100" y="4210050"/>
          <p14:tracePt t="171784" x="4673600" y="4171950"/>
          <p14:tracePt t="171800" x="4603750" y="4133850"/>
          <p14:tracePt t="171817" x="4527550" y="4076700"/>
          <p14:tracePt t="171834" x="4419600" y="4057650"/>
          <p14:tracePt t="171850" x="4267200" y="4019550"/>
          <p14:tracePt t="171867" x="4159250" y="4006850"/>
          <p14:tracePt t="171884" x="4051300" y="4006850"/>
          <p14:tracePt t="171900" x="3975100" y="4006850"/>
          <p14:tracePt t="171917" x="3867150" y="4006850"/>
          <p14:tracePt t="171934" x="3790950" y="4006850"/>
          <p14:tracePt t="171950" x="3733800" y="4006850"/>
          <p14:tracePt t="171951" x="3695700" y="4006850"/>
          <p14:tracePt t="171967" x="3625850" y="4032250"/>
          <p14:tracePt t="171984" x="3600450" y="4032250"/>
          <p14:tracePt t="172000" x="3587750" y="4038600"/>
          <p14:tracePt t="172023" x="3568700" y="4038600"/>
          <p14:tracePt t="172047" x="3562350" y="4038600"/>
          <p14:tracePt t="172063" x="3556000" y="4038600"/>
          <p14:tracePt t="172071" x="3549650" y="4038600"/>
          <p14:tracePt t="172087" x="3530600" y="4038600"/>
          <p14:tracePt t="172103" x="3524250" y="4038600"/>
          <p14:tracePt t="172303" x="3517900" y="4044950"/>
          <p14:tracePt t="172311" x="3517900" y="4051300"/>
          <p14:tracePt t="172319" x="3517900" y="4064000"/>
          <p14:tracePt t="172335" x="3505200" y="4076700"/>
          <p14:tracePt t="172351" x="3467100" y="4089400"/>
          <p14:tracePt t="172367" x="3390900" y="4089400"/>
          <p14:tracePt t="172384" x="3282950" y="4108450"/>
          <p14:tracePt t="172400" x="3175000" y="4108450"/>
          <p14:tracePt t="172417" x="3067050" y="4108450"/>
          <p14:tracePt t="172434" x="2959100" y="4121150"/>
          <p14:tracePt t="172450" x="2863850" y="4121150"/>
          <p14:tracePt t="172467" x="2806700" y="4127500"/>
          <p14:tracePt t="172484" x="2774950" y="4127500"/>
          <p14:tracePt t="172500" x="2768600" y="4127500"/>
          <p14:tracePt t="172517" x="2743200" y="4140200"/>
          <p14:tracePt t="172535" x="2724150" y="4140200"/>
          <p14:tracePt t="172550" x="2717800" y="4140200"/>
          <p14:tracePt t="172567" x="2679700" y="4152900"/>
          <p14:tracePt t="172584" x="2622550" y="4165600"/>
          <p14:tracePt t="172600" x="2559050" y="4171950"/>
          <p14:tracePt t="172617" x="2533650" y="4184650"/>
          <p14:tracePt t="172634" x="2495550" y="4184650"/>
          <p14:tracePt t="172650" x="2476500" y="4184650"/>
          <p14:tracePt t="172667" x="2470150" y="4184650"/>
          <p14:tracePt t="172911" x="2457450" y="4184650"/>
          <p14:tracePt t="172919" x="2432050" y="4197350"/>
          <p14:tracePt t="172934" x="2419350" y="4197350"/>
          <p14:tracePt t="172951" x="2374900" y="4197350"/>
          <p14:tracePt t="172952" x="2343150" y="4210050"/>
          <p14:tracePt t="172967" x="2298700" y="4210050"/>
          <p14:tracePt t="172984" x="2279650" y="4210050"/>
          <p14:tracePt t="173001" x="2260600" y="4216400"/>
          <p14:tracePt t="173215" x="2286000" y="4216400"/>
          <p14:tracePt t="173223" x="2292350" y="4216400"/>
          <p14:tracePt t="173234" x="2317750" y="4216400"/>
          <p14:tracePt t="173251" x="2368550" y="4203700"/>
          <p14:tracePt t="173267" x="2387600" y="4203700"/>
          <p14:tracePt t="173284" x="2425700" y="4203700"/>
          <p14:tracePt t="173301" x="2457450" y="4203700"/>
          <p14:tracePt t="173317" x="2489200" y="4203700"/>
          <p14:tracePt t="173334" x="2533650" y="4203700"/>
          <p14:tracePt t="173351" x="2628900" y="4203700"/>
          <p14:tracePt t="173367" x="2749550" y="4210050"/>
          <p14:tracePt t="173384" x="2876550" y="4222750"/>
          <p14:tracePt t="173401" x="2990850" y="4229100"/>
          <p14:tracePt t="173417" x="3098800" y="4229100"/>
          <p14:tracePt t="173435" x="3187700" y="4229100"/>
          <p14:tracePt t="173451" x="3257550" y="4229100"/>
          <p14:tracePt t="173467" x="3321050" y="4229100"/>
          <p14:tracePt t="173484" x="3390900" y="4229100"/>
          <p14:tracePt t="173501" x="3441700" y="4229100"/>
          <p14:tracePt t="173517" x="3511550" y="4229100"/>
          <p14:tracePt t="173534" x="3575050" y="4229100"/>
          <p14:tracePt t="173551" x="3632200" y="4229100"/>
          <p14:tracePt t="173551" x="3670300" y="4229100"/>
          <p14:tracePt t="173567" x="3765550" y="4254500"/>
          <p14:tracePt t="173584" x="3873500" y="4260850"/>
          <p14:tracePt t="173601" x="3994150" y="4260850"/>
          <p14:tracePt t="173617" x="4152900" y="4260850"/>
          <p14:tracePt t="173634" x="4298950" y="4260850"/>
          <p14:tracePt t="173651" x="4387850" y="4260850"/>
          <p14:tracePt t="173667" x="4445000" y="4260850"/>
          <p14:tracePt t="173684" x="4470400" y="4260850"/>
          <p14:tracePt t="173701" x="4476750" y="4260850"/>
          <p14:tracePt t="173799" x="4483100" y="4254500"/>
          <p14:tracePt t="173807" x="4489450" y="4254500"/>
          <p14:tracePt t="173823" x="4508500" y="4254500"/>
          <p14:tracePt t="173834" x="4521200" y="4241800"/>
          <p14:tracePt t="173851" x="4552950" y="4241800"/>
          <p14:tracePt t="173867" x="4578350" y="4235450"/>
          <p14:tracePt t="173884" x="4610100" y="4235450"/>
          <p14:tracePt t="173901" x="4635500" y="4235450"/>
          <p14:tracePt t="173917" x="4641850" y="4235450"/>
          <p14:tracePt t="173934" x="4648200" y="4235450"/>
          <p14:tracePt t="173975" x="4654550" y="4235450"/>
          <p14:tracePt t="173991" x="4673600" y="4235450"/>
          <p14:tracePt t="174007" x="4679950" y="4235450"/>
          <p14:tracePt t="174023" x="4686300" y="4235450"/>
          <p14:tracePt t="174039" x="4692650" y="4235450"/>
          <p14:tracePt t="174063" x="4711700" y="4235450"/>
          <p14:tracePt t="174071" x="4718050" y="4235450"/>
          <p14:tracePt t="174792" x="4705350" y="4235450"/>
          <p14:tracePt t="174799" x="4692650" y="4222750"/>
          <p14:tracePt t="174818" x="4686300" y="4222750"/>
          <p14:tracePt t="174834" x="4679950" y="4210050"/>
          <p14:tracePt t="174855" x="4667250" y="4210050"/>
          <p14:tracePt t="174871" x="4660900" y="4203700"/>
          <p14:tracePt t="174884" x="4654550" y="4203700"/>
          <p14:tracePt t="174901" x="4648200" y="4203700"/>
          <p14:tracePt t="174928" x="4641850" y="4197350"/>
          <p14:tracePt t="174959" x="4641850" y="4184650"/>
          <p14:tracePt t="175519" x="4648200" y="4184650"/>
          <p14:tracePt t="175543" x="4654550" y="4184650"/>
          <p14:tracePt t="175575" x="4673600" y="4184650"/>
          <p14:tracePt t="175607" x="4679950" y="4184650"/>
          <p14:tracePt t="175615" x="4686300" y="4191000"/>
          <p14:tracePt t="175679" x="4692650" y="4191000"/>
          <p14:tracePt t="175728" x="4711700" y="4191000"/>
          <p14:tracePt t="178593" x="4711700" y="4197350"/>
          <p14:tracePt t="179433" x="4711700" y="4203700"/>
          <p14:tracePt t="179441" x="4730750" y="4241800"/>
          <p14:tracePt t="179452" x="4857750" y="4311650"/>
          <p14:tracePt t="179469" x="5270500" y="4476750"/>
          <p14:tracePt t="179485" x="5727700" y="4692650"/>
          <p14:tracePt t="179502" x="6032500" y="4819650"/>
          <p14:tracePt t="179519" x="6292850" y="4978400"/>
          <p14:tracePt t="179535" x="6445250" y="5067300"/>
          <p14:tracePt t="179552" x="6508750" y="5118100"/>
          <p14:tracePt t="179553" x="6540500" y="5137150"/>
          <p14:tracePt t="179569" x="6578600" y="5187950"/>
          <p14:tracePt t="179585" x="6623050" y="5232400"/>
          <p14:tracePt t="179602" x="6654800" y="5264150"/>
          <p14:tracePt t="179619" x="6692900" y="5283200"/>
          <p14:tracePt t="179635" x="6724650" y="5308600"/>
          <p14:tracePt t="179652" x="6756400" y="5334000"/>
          <p14:tracePt t="179669" x="6781800" y="5359400"/>
          <p14:tracePt t="179685" x="6800850" y="5384800"/>
          <p14:tracePt t="179702" x="6845300" y="5422900"/>
          <p14:tracePt t="179719" x="6883400" y="5435600"/>
          <p14:tracePt t="179735" x="6927850" y="5473700"/>
          <p14:tracePt t="179752" x="6997700" y="5518150"/>
          <p14:tracePt t="179753" x="7054850" y="5537200"/>
          <p14:tracePt t="179769" x="7112000" y="5562600"/>
          <p14:tracePt t="179785" x="7150100" y="5568950"/>
          <p14:tracePt t="179802" x="7169150" y="5575300"/>
          <p14:tracePt t="179889" x="7181850" y="5562600"/>
          <p14:tracePt t="179905" x="7194550" y="5537200"/>
          <p14:tracePt t="179913" x="7200900" y="5505450"/>
          <p14:tracePt t="179921" x="7232650" y="5467350"/>
          <p14:tracePt t="179935" x="7245350" y="5454650"/>
          <p14:tracePt t="179952" x="7270750" y="5416550"/>
          <p14:tracePt t="179953" x="7277100" y="5403850"/>
          <p14:tracePt t="179969" x="7289800" y="5391150"/>
          <p14:tracePt t="179986" x="7308850" y="5378450"/>
          <p14:tracePt t="180033" x="7315200" y="5378450"/>
          <p14:tracePt t="180041" x="7321550" y="5378450"/>
          <p14:tracePt t="180161" x="7321550" y="5384800"/>
          <p14:tracePt t="180209" x="7321550" y="5391150"/>
          <p14:tracePt t="180217" x="7315200" y="5397500"/>
          <p14:tracePt t="180249" x="7308850" y="5397500"/>
          <p14:tracePt t="180257" x="7296150" y="5397500"/>
          <p14:tracePt t="180345" x="7289800" y="5403850"/>
          <p14:tracePt t="180353" x="7289800" y="5429250"/>
          <p14:tracePt t="180369" x="7137400" y="5543550"/>
          <p14:tracePt t="180386" x="6921500" y="5772150"/>
          <p14:tracePt t="182857" x="6959600" y="5765800"/>
          <p14:tracePt t="182865" x="7010400" y="5765800"/>
          <p14:tracePt t="182873" x="7099300" y="5765800"/>
          <p14:tracePt t="182886" x="7150100" y="5765800"/>
          <p14:tracePt t="182903" x="7327900" y="5765800"/>
          <p14:tracePt t="182919" x="7391400" y="5778500"/>
          <p14:tracePt t="182936" x="7397750" y="5784850"/>
          <p14:tracePt t="182953" x="6800850" y="5784850"/>
          <p14:tracePt t="182954" x="6273800" y="5784850"/>
          <p14:tracePt t="182970" x="5441950" y="5822950"/>
          <p14:tracePt t="182986" x="5226050" y="5861050"/>
          <p14:tracePt t="183003" x="5200650" y="5892800"/>
          <p14:tracePt t="183020" x="5156200" y="5949950"/>
          <p14:tracePt t="183036" x="5016500" y="6115050"/>
          <p14:tracePt t="183053" x="4591050" y="6413500"/>
          <p14:tracePt t="183070" x="3702050" y="6705600"/>
          <p14:tracePt t="183086" x="2470150" y="6851650"/>
          <p14:tracePt t="183103" x="1238250" y="6851650"/>
          <p14:tracePt t="183636" x="260350" y="6070600"/>
          <p14:tracePt t="183653" x="444500" y="6019800"/>
          <p14:tracePt t="183670" x="641350" y="5981700"/>
          <p14:tracePt t="183686" x="819150" y="5981700"/>
          <p14:tracePt t="183703" x="990600" y="5981700"/>
          <p14:tracePt t="183720" x="1200150" y="5981700"/>
          <p14:tracePt t="183736" x="1473200" y="5981700"/>
          <p14:tracePt t="183753" x="1822450" y="6032500"/>
          <p14:tracePt t="183754" x="2051050" y="6076950"/>
          <p14:tracePt t="183770" x="2457450" y="6108700"/>
          <p14:tracePt t="183786" x="2832100" y="6108700"/>
          <p14:tracePt t="183803" x="3175000" y="6108700"/>
          <p14:tracePt t="183820" x="3454400" y="6121400"/>
          <p14:tracePt t="183836" x="3638550" y="6159500"/>
          <p14:tracePt t="183853" x="3733800" y="6191250"/>
          <p14:tracePt t="183870" x="3771900" y="6229350"/>
          <p14:tracePt t="183886" x="3822700" y="6286500"/>
          <p14:tracePt t="183903" x="3898900" y="6369050"/>
          <p14:tracePt t="183920" x="4051300" y="6419850"/>
          <p14:tracePt t="183937" x="4330700" y="6445250"/>
          <p14:tracePt t="183953" x="4699000" y="6489700"/>
          <p14:tracePt t="183954" x="4889500" y="6489700"/>
          <p14:tracePt t="183970" x="5251450" y="6489700"/>
          <p14:tracePt t="183987" x="5524500" y="6489700"/>
          <p14:tracePt t="184003" x="5645150" y="6502400"/>
          <p14:tracePt t="184020" x="5664200" y="6508750"/>
          <p14:tracePt t="184036" x="5676900" y="6508750"/>
          <p14:tracePt t="184074" x="5683250" y="6515100"/>
          <p14:tracePt t="184090" x="5683250" y="6521450"/>
          <p14:tracePt t="184098" x="5683250" y="6527800"/>
          <p14:tracePt t="184106" x="5683250" y="6546850"/>
          <p14:tracePt t="184120" x="5683250" y="6572250"/>
          <p14:tracePt t="184136" x="5575300" y="6667500"/>
          <p14:tracePt t="184153" x="5283200" y="6800850"/>
          <p14:tracePt t="184154" x="5099050" y="6851650"/>
          <p14:tracePt t="184170" x="4724400" y="6851650"/>
          <p14:tracePt t="184186" x="4438650" y="6851650"/>
          <p14:tracePt t="184203" x="4362450" y="6851650"/>
          <p14:tracePt t="184226" x="4343400" y="6851650"/>
          <p14:tracePt t="184418" x="4343400" y="6845300"/>
          <p14:tracePt t="184426" x="4273550" y="6838950"/>
          <p14:tracePt t="184437" x="4121150" y="6838950"/>
          <p14:tracePt t="184453" x="3956050" y="6838950"/>
          <p14:tracePt t="184470" x="3924300" y="6838950"/>
          <p14:tracePt t="184487" x="3917950" y="6826250"/>
          <p14:tracePt t="184503" x="3924300" y="6813550"/>
          <p14:tracePt t="184520" x="3981450" y="6794500"/>
          <p14:tracePt t="184537" x="4013200" y="6769100"/>
          <p14:tracePt t="184553" x="4019550" y="6769100"/>
          <p14:tracePt t="184570" x="4032250" y="6769100"/>
          <p14:tracePt t="184587" x="4070350" y="6769100"/>
          <p14:tracePt t="184603" x="4127500" y="6769100"/>
          <p14:tracePt t="184620" x="4140200" y="6769100"/>
          <p14:tracePt t="184738" x="4152900" y="6769100"/>
          <p14:tracePt t="184746" x="4159250" y="6769100"/>
          <p14:tracePt t="184794" x="4108450" y="6769100"/>
          <p14:tracePt t="184802" x="4019550" y="6769100"/>
          <p14:tracePt t="184820" x="3879850" y="6769100"/>
          <p14:tracePt t="184837" x="3835400" y="6769100"/>
          <p14:tracePt t="184853" x="3778250" y="6750050"/>
          <p14:tracePt t="184870" x="3683000" y="6750050"/>
          <p14:tracePt t="184887" x="3473450" y="6724650"/>
          <p14:tracePt t="184903" x="3194050" y="6724650"/>
          <p14:tracePt t="184920" x="2901950" y="6724650"/>
          <p14:tracePt t="184937" x="2673350" y="6724650"/>
          <p14:tracePt t="184954" x="2514600" y="6737350"/>
          <p14:tracePt t="184954" x="2425700" y="6737350"/>
          <p14:tracePt t="184970" x="2349500" y="6737350"/>
          <p14:tracePt t="184987" x="2273300" y="6737350"/>
          <p14:tracePt t="185003" x="2216150" y="6737350"/>
          <p14:tracePt t="185020" x="2159000" y="6737350"/>
          <p14:tracePt t="185037" x="2076450" y="6718300"/>
          <p14:tracePt t="185053" x="2032000" y="6699250"/>
          <p14:tracePt t="185070" x="1968500" y="6654800"/>
          <p14:tracePt t="185087" x="1943100" y="6623050"/>
          <p14:tracePt t="185103" x="1930400" y="6591300"/>
          <p14:tracePt t="185120" x="1917700" y="6553200"/>
          <p14:tracePt t="185137" x="1917700" y="6527800"/>
          <p14:tracePt t="185153" x="1917700" y="6508750"/>
          <p14:tracePt t="185154" x="1917700" y="6502400"/>
          <p14:tracePt t="185170" x="1917700" y="6477000"/>
          <p14:tracePt t="185187" x="1936750" y="6457950"/>
          <p14:tracePt t="185203" x="1981200" y="6451600"/>
          <p14:tracePt t="185220" x="2038350" y="6451600"/>
          <p14:tracePt t="185237" x="2082800" y="6451600"/>
          <p14:tracePt t="185254" x="2159000" y="6451600"/>
          <p14:tracePt t="185270" x="2266950" y="6451600"/>
          <p14:tracePt t="185287" x="2476500" y="6407150"/>
          <p14:tracePt t="185303" x="2755900" y="6369050"/>
          <p14:tracePt t="185320" x="3041650" y="6324600"/>
          <p14:tracePt t="185337" x="3302000" y="6267450"/>
          <p14:tracePt t="185354" x="3435350" y="6242050"/>
          <p14:tracePt t="185354" x="3479800" y="6210300"/>
          <p14:tracePt t="185370" x="3524250" y="6197600"/>
          <p14:tracePt t="185546" x="3543300" y="6197600"/>
          <p14:tracePt t="185554" x="3556000" y="6197600"/>
          <p14:tracePt t="185570" x="3651250" y="6197600"/>
          <p14:tracePt t="185587" x="3790950" y="6197600"/>
          <p14:tracePt t="185603" x="3917950" y="6178550"/>
          <p14:tracePt t="185620" x="3975100" y="6178550"/>
          <p14:tracePt t="185637" x="4019550" y="6159500"/>
          <p14:tracePt t="185653" x="4038600" y="6159500"/>
          <p14:tracePt t="185670" x="4051300" y="6146800"/>
          <p14:tracePt t="185687" x="4076700" y="6146800"/>
          <p14:tracePt t="185704" x="4121150" y="6146800"/>
          <p14:tracePt t="185720" x="4165600" y="6146800"/>
          <p14:tracePt t="185737" x="4222750" y="6146800"/>
          <p14:tracePt t="185753" x="4311650" y="6146800"/>
          <p14:tracePt t="185754" x="4381500" y="6127750"/>
          <p14:tracePt t="185770" x="4540250" y="6115050"/>
          <p14:tracePt t="185787" x="4718050" y="6089650"/>
          <p14:tracePt t="185803" x="4914900" y="6064250"/>
          <p14:tracePt t="185820" x="5111750" y="6019800"/>
          <p14:tracePt t="185837" x="5295900" y="5981700"/>
          <p14:tracePt t="185853" x="5403850" y="5962650"/>
          <p14:tracePt t="185870" x="5461000" y="5962650"/>
          <p14:tracePt t="185887" x="5505450" y="5949950"/>
          <p14:tracePt t="185904" x="5530850" y="5949950"/>
          <p14:tracePt t="185920" x="5543550" y="5949950"/>
          <p14:tracePt t="185937" x="5568950" y="5962650"/>
          <p14:tracePt t="185953" x="5581650" y="5975350"/>
          <p14:tracePt t="185994" x="5581650" y="5994400"/>
          <p14:tracePt t="186010" x="5581650" y="6000750"/>
          <p14:tracePt t="186026" x="5581650" y="6007100"/>
          <p14:tracePt t="186042" x="5581650" y="6013450"/>
          <p14:tracePt t="186050" x="5581650" y="6019800"/>
          <p14:tracePt t="186066" x="5575300" y="6032500"/>
          <p14:tracePt t="186122" x="5568950" y="6038850"/>
          <p14:tracePt t="186162" x="5568950" y="6026150"/>
          <p14:tracePt t="186170" x="5594350" y="6000750"/>
          <p14:tracePt t="186187" x="5676900" y="5969000"/>
          <p14:tracePt t="186204" x="5689600" y="5969000"/>
          <p14:tracePt t="186220" x="5708650" y="5969000"/>
          <p14:tracePt t="186237" x="5727700" y="5969000"/>
          <p14:tracePt t="186254" x="5753100" y="5994400"/>
          <p14:tracePt t="186270" x="5753100" y="6013450"/>
          <p14:tracePt t="186498" x="5753100" y="6019800"/>
          <p14:tracePt t="186539" x="5753100" y="6032500"/>
          <p14:tracePt t="186554" x="5746750" y="6038850"/>
          <p14:tracePt t="186578" x="5727700" y="6045200"/>
          <p14:tracePt t="186586" x="5721350" y="6045200"/>
          <p14:tracePt t="186594" x="5708650" y="6045200"/>
          <p14:tracePt t="186604" x="5664200" y="6064250"/>
          <p14:tracePt t="186620" x="5619750" y="6083300"/>
          <p14:tracePt t="186637" x="5505450" y="6140450"/>
          <p14:tracePt t="186654" x="5346700" y="6229350"/>
          <p14:tracePt t="186670" x="5162550" y="6311900"/>
          <p14:tracePt t="186687" x="4908550" y="6394450"/>
          <p14:tracePt t="186704" x="4629150" y="6483350"/>
          <p14:tracePt t="186720" x="4248150" y="6572250"/>
          <p14:tracePt t="186737" x="3790950" y="6686550"/>
          <p14:tracePt t="186754" x="3263900" y="6743700"/>
          <p14:tracePt t="186754" x="2990850" y="6794500"/>
          <p14:tracePt t="186770" x="2540000" y="6826250"/>
          <p14:tracePt t="186787" x="2184400" y="6851650"/>
          <p14:tracePt t="186804" x="1955800" y="6851650"/>
          <p14:tracePt t="186820" x="1784350" y="6851650"/>
          <p14:tracePt t="186837" x="1657350" y="6851650"/>
          <p14:tracePt t="186854" x="1568450" y="6851650"/>
          <p14:tracePt t="186871" x="1498600" y="6851650"/>
          <p14:tracePt t="186887" x="1428750" y="6851650"/>
          <p14:tracePt t="187082" x="1511300" y="6838950"/>
          <p14:tracePt t="187090" x="1587500" y="6813550"/>
          <p14:tracePt t="187104" x="1695450" y="6800850"/>
          <p14:tracePt t="187121" x="1962150" y="6699250"/>
          <p14:tracePt t="187137" x="2298700" y="6610350"/>
          <p14:tracePt t="187154" x="2590800" y="6584950"/>
          <p14:tracePt t="187155" x="2730500" y="6553200"/>
          <p14:tracePt t="187170" x="2927350" y="6527800"/>
          <p14:tracePt t="187187" x="3105150" y="6515100"/>
          <p14:tracePt t="187204" x="3263900" y="6515100"/>
          <p14:tracePt t="187220" x="3422650" y="6515100"/>
          <p14:tracePt t="187237" x="3632200" y="6515100"/>
          <p14:tracePt t="187254" x="3943350" y="6515100"/>
          <p14:tracePt t="187271" x="4521200" y="6457950"/>
          <p14:tracePt t="187287" x="5372100" y="6324600"/>
          <p14:tracePt t="187304" x="6464300" y="6184900"/>
          <p14:tracePt t="187320" x="7073900" y="6089650"/>
          <p14:tracePt t="187337" x="7353300" y="6045200"/>
          <p14:tracePt t="187354" x="7480300" y="6026150"/>
          <p14:tracePt t="187371" x="7486650" y="6026150"/>
          <p14:tracePt t="187387" x="7505700" y="6026150"/>
          <p14:tracePt t="187404" x="7543800" y="5994400"/>
          <p14:tracePt t="187420" x="7556500" y="5994400"/>
          <p14:tracePt t="187437" x="7588250" y="5981700"/>
          <p14:tracePt t="187454" x="7626350" y="5962650"/>
          <p14:tracePt t="187471" x="7626350" y="5949950"/>
          <p14:tracePt t="187487" x="7632700" y="5937250"/>
          <p14:tracePt t="187504" x="7639050" y="5930900"/>
          <p14:tracePt t="187521" x="7639050" y="5905500"/>
          <p14:tracePt t="187538" x="7632700" y="5880100"/>
          <p14:tracePt t="187554" x="7620000" y="5861050"/>
          <p14:tracePt t="187571" x="7594600" y="5816600"/>
          <p14:tracePt t="187587" x="7588250" y="5772150"/>
          <p14:tracePt t="187604" x="7588250" y="5753100"/>
          <p14:tracePt t="187621" x="7594600" y="5734050"/>
          <p14:tracePt t="187637" x="7607300" y="57340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 smtClean="0">
                <a:latin typeface="+mn-lt"/>
              </a:rPr>
              <a:t>Orbital inclination</a:t>
            </a:r>
            <a:endParaRPr lang="en-CA" b="1" dirty="0">
              <a:latin typeface="+mn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6066692" y="3202915"/>
            <a:ext cx="269631" cy="2461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099583" y="3278327"/>
            <a:ext cx="5074939" cy="20599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5503690" y="3277897"/>
            <a:ext cx="105508" cy="1289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158265" y="3357054"/>
            <a:ext cx="369074" cy="11025"/>
          </a:xfrm>
          <a:prstGeom prst="straightConnector1">
            <a:avLst/>
          </a:prstGeom>
          <a:ln w="539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811012" y="3280026"/>
            <a:ext cx="140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X</a:t>
            </a:r>
            <a:endParaRPr lang="en-CA" dirty="0"/>
          </a:p>
        </p:txBody>
      </p:sp>
      <p:sp>
        <p:nvSpPr>
          <p:cNvPr id="17" name="TextBox 16"/>
          <p:cNvSpPr txBox="1"/>
          <p:nvPr/>
        </p:nvSpPr>
        <p:spPr>
          <a:xfrm>
            <a:off x="6066692" y="3509528"/>
            <a:ext cx="660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solidFill>
                  <a:srgbClr val="FF0000"/>
                </a:solidFill>
              </a:rPr>
              <a:t>Sun</a:t>
            </a:r>
            <a:endParaRPr lang="en-CA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53758" y="3517165"/>
            <a:ext cx="978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 smtClean="0"/>
              <a:t>Planet</a:t>
            </a:r>
            <a:endParaRPr lang="en-CA" sz="2400" dirty="0"/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2099582" y="3341179"/>
            <a:ext cx="5074939" cy="1112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679549" y="3971193"/>
            <a:ext cx="3938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smtClean="0">
                <a:solidFill>
                  <a:srgbClr val="FF0000"/>
                </a:solidFill>
              </a:rPr>
              <a:t>Ecliptic plane (Earth’s orbital plane)</a:t>
            </a:r>
            <a:endParaRPr lang="en-CA" sz="2000" b="1" dirty="0">
              <a:solidFill>
                <a:srgbClr val="FF0000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6200000" flipH="1">
            <a:off x="1613404" y="2807311"/>
            <a:ext cx="769392" cy="457198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535615" y="1944662"/>
            <a:ext cx="13013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b="1" dirty="0">
                <a:solidFill>
                  <a:srgbClr val="00B050"/>
                </a:solidFill>
              </a:rPr>
              <a:t>Inclination angle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5481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23"/>
    </mc:Choice>
    <mc:Fallback>
      <p:transition spd="slow" advTm="63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9" grpId="0" animBg="1"/>
      <p:bldP spid="16" grpId="0"/>
      <p:bldP spid="17" grpId="0"/>
      <p:bldP spid="18" grpId="0"/>
      <p:bldP spid="25" grpId="1"/>
      <p:bldP spid="31" grpId="0"/>
    </p:bldLst>
  </p:timing>
  <p:extLst>
    <p:ext uri="{3A86A75C-4F4B-4683-9AE1-C65F6400EC91}">
      <p14:laserTraceLst xmlns:p14="http://schemas.microsoft.com/office/powerpoint/2010/main">
        <p14:tracePtLst>
          <p14:tracePt t="1537" x="7626350" y="5734050"/>
          <p14:tracePt t="1544" x="7639050" y="5734050"/>
          <p14:tracePt t="1560" x="7670800" y="5734050"/>
          <p14:tracePt t="1576" x="7689850" y="5746750"/>
          <p14:tracePt t="1592" x="7696200" y="5746750"/>
          <p14:tracePt t="1608" x="7721600" y="5759450"/>
          <p14:tracePt t="1632" x="7727950" y="5765800"/>
          <p14:tracePt t="1656" x="7747000" y="5772150"/>
          <p14:tracePt t="1672" x="7753350" y="5772150"/>
          <p14:tracePt t="1704" x="7759700" y="5772150"/>
          <p14:tracePt t="1728" x="7766050" y="5772150"/>
          <p14:tracePt t="1736" x="7772400" y="5772150"/>
          <p14:tracePt t="1760" x="7797800" y="5772150"/>
          <p14:tracePt t="1776" x="7797800" y="5753100"/>
          <p14:tracePt t="1784" x="7791450" y="5746750"/>
          <p14:tracePt t="1792" x="7772400" y="5734050"/>
          <p14:tracePt t="1804" x="7766050" y="5727700"/>
          <p14:tracePt t="2849" x="7753350" y="5727700"/>
          <p14:tracePt t="2857" x="7708900" y="5727700"/>
          <p14:tracePt t="2871" x="7670800" y="5727700"/>
          <p14:tracePt t="2888" x="7626350" y="5727700"/>
          <p14:tracePt t="2905" x="7600950" y="5715000"/>
          <p14:tracePt t="2921" x="7588250" y="5695950"/>
          <p14:tracePt t="2938" x="7569200" y="5664200"/>
          <p14:tracePt t="2955" x="7550150" y="5537200"/>
          <p14:tracePt t="2971" x="7537450" y="5441950"/>
          <p14:tracePt t="2988" x="7524750" y="5321300"/>
          <p14:tracePt t="3005" x="7524750" y="5213350"/>
          <p14:tracePt t="3021" x="7531100" y="5099050"/>
          <p14:tracePt t="3038" x="7531100" y="5067300"/>
          <p14:tracePt t="3055" x="7531100" y="5029200"/>
          <p14:tracePt t="3071" x="7537450" y="4997450"/>
          <p14:tracePt t="3088" x="7550150" y="4965700"/>
          <p14:tracePt t="3089" x="7556500" y="4946650"/>
          <p14:tracePt t="3105" x="7575550" y="4927600"/>
          <p14:tracePt t="3121" x="7594600" y="4921250"/>
          <p14:tracePt t="3138" x="7620000" y="4895850"/>
          <p14:tracePt t="3155" x="7651750" y="4883150"/>
          <p14:tracePt t="3171" x="7677150" y="4883150"/>
          <p14:tracePt t="3188" x="7721600" y="4895850"/>
          <p14:tracePt t="3205" x="7772400" y="4959350"/>
          <p14:tracePt t="3221" x="7874000" y="5086350"/>
          <p14:tracePt t="3238" x="8039100" y="5295900"/>
          <p14:tracePt t="3255" x="8286750" y="5492750"/>
          <p14:tracePt t="3271" x="8636000" y="5734050"/>
          <p14:tracePt t="3288" x="8845550" y="5911850"/>
          <p14:tracePt t="3288" x="8921750" y="5981700"/>
          <p14:tracePt t="3305" x="8966200" y="6064250"/>
          <p14:tracePt t="3321" x="8978900" y="6159500"/>
          <p14:tracePt t="3338" x="8985250" y="6254750"/>
          <p14:tracePt t="3355" x="8985250" y="6375400"/>
          <p14:tracePt t="3371" x="8985250" y="6553200"/>
          <p14:tracePt t="3388" x="9010650" y="6680200"/>
          <p14:tracePt t="3405" x="9010650" y="6807200"/>
          <p14:tracePt t="3422" x="9010650" y="6851650"/>
          <p14:tracePt t="3438" x="9004300" y="6851650"/>
          <p14:tracePt t="3455" x="8978900" y="6851650"/>
          <p14:tracePt t="3471" x="8947150" y="6851650"/>
          <p14:tracePt t="3488" x="8890000" y="6851650"/>
          <p14:tracePt t="3489" x="8851900" y="6851650"/>
          <p14:tracePt t="3505" x="8775700" y="6819900"/>
          <p14:tracePt t="3522" x="8724900" y="6762750"/>
          <p14:tracePt t="3538" x="8705850" y="6654800"/>
          <p14:tracePt t="3555" x="8680450" y="6470650"/>
          <p14:tracePt t="4457" x="8661400" y="6464300"/>
          <p14:tracePt t="4465" x="8578850" y="6483350"/>
          <p14:tracePt t="4473" x="8470900" y="6496050"/>
          <p14:tracePt t="4488" x="8350250" y="6508750"/>
          <p14:tracePt t="4506" x="8185150" y="6489700"/>
          <p14:tracePt t="4522" x="8013700" y="6388100"/>
          <p14:tracePt t="4538" x="7791450" y="6305550"/>
          <p14:tracePt t="4555" x="7645400" y="6267450"/>
          <p14:tracePt t="4572" x="7505700" y="6267450"/>
          <p14:tracePt t="4588" x="7359650" y="6273800"/>
          <p14:tracePt t="4605" x="7181850" y="6299200"/>
          <p14:tracePt t="4622" x="7054850" y="6299200"/>
          <p14:tracePt t="4638" x="6934200" y="6299200"/>
          <p14:tracePt t="4655" x="6813550" y="6242050"/>
          <p14:tracePt t="4672" x="6642100" y="6153150"/>
          <p14:tracePt t="4688" x="6438900" y="6070600"/>
          <p14:tracePt t="4689" x="6343650" y="6019800"/>
          <p14:tracePt t="4705" x="6254750" y="5949950"/>
          <p14:tracePt t="4729" x="6235700" y="5943600"/>
          <p14:tracePt t="4753" x="6229350" y="5930900"/>
          <p14:tracePt t="4761" x="6223000" y="5930900"/>
          <p14:tracePt t="4772" x="6203950" y="5918200"/>
          <p14:tracePt t="4788" x="6070600" y="5848350"/>
          <p14:tracePt t="4805" x="5873750" y="5778500"/>
          <p14:tracePt t="4822" x="5638800" y="5721350"/>
          <p14:tracePt t="4838" x="5511800" y="5721350"/>
          <p14:tracePt t="4855" x="5492750" y="5715000"/>
          <p14:tracePt t="4872" x="5492750" y="5670550"/>
          <p14:tracePt t="4889" x="5314950" y="5556250"/>
          <p14:tracePt t="4905" x="4699000" y="5302250"/>
          <p14:tracePt t="4922" x="3644900" y="5016500"/>
          <p14:tracePt t="4939" x="2660650" y="4730750"/>
          <p14:tracePt t="4955" x="2012950" y="4533900"/>
          <p14:tracePt t="4972" x="1727200" y="4387850"/>
          <p14:tracePt t="4988" x="1606550" y="4305300"/>
          <p14:tracePt t="5005" x="1511300" y="4248150"/>
          <p14:tracePt t="5022" x="1447800" y="4229100"/>
          <p14:tracePt t="5038" x="1320800" y="4229100"/>
          <p14:tracePt t="5055" x="1212850" y="4229100"/>
          <p14:tracePt t="5072" x="1117600" y="4254500"/>
          <p14:tracePt t="5088" x="1009650" y="4311650"/>
          <p14:tracePt t="5089" x="990600" y="4318000"/>
          <p14:tracePt t="5105" x="927100" y="4362450"/>
          <p14:tracePt t="5122" x="920750" y="4368800"/>
          <p14:tracePt t="5161" x="920750" y="4387850"/>
          <p14:tracePt t="5217" x="946150" y="4394200"/>
          <p14:tracePt t="5225" x="958850" y="4394200"/>
          <p14:tracePt t="5239" x="1028700" y="4394200"/>
          <p14:tracePt t="5255" x="1187450" y="4375150"/>
          <p14:tracePt t="5272" x="1466850" y="4330700"/>
          <p14:tracePt t="5288" x="1797050" y="4286250"/>
          <p14:tracePt t="5289" x="2000250" y="4241800"/>
          <p14:tracePt t="5305" x="2381250" y="4210050"/>
          <p14:tracePt t="5322" x="2647950" y="4114800"/>
          <p14:tracePt t="5338" x="2787650" y="4038600"/>
          <p14:tracePt t="5355" x="2851150" y="4000500"/>
          <p14:tracePt t="5372" x="2876550" y="3962400"/>
          <p14:tracePt t="5389" x="2876550" y="3943350"/>
          <p14:tracePt t="5405" x="2882900" y="3930650"/>
          <p14:tracePt t="5422" x="2889250" y="3917950"/>
          <p14:tracePt t="5439" x="2889250" y="3911600"/>
          <p14:tracePt t="5455" x="2901950" y="3867150"/>
          <p14:tracePt t="5472" x="2908300" y="3841750"/>
          <p14:tracePt t="5489" x="2914650" y="3816350"/>
          <p14:tracePt t="5489" x="2914650" y="3803650"/>
          <p14:tracePt t="5505" x="2921000" y="3797300"/>
          <p14:tracePt t="5609" x="2933700" y="3803650"/>
          <p14:tracePt t="5617" x="2940050" y="3803650"/>
          <p14:tracePt t="5625" x="2946400" y="3810000"/>
          <p14:tracePt t="5639" x="2959100" y="3810000"/>
          <p14:tracePt t="5655" x="2997200" y="3810000"/>
          <p14:tracePt t="5672" x="3041650" y="3810000"/>
          <p14:tracePt t="5689" x="3073400" y="3810000"/>
          <p14:tracePt t="5705" x="3073400" y="3803650"/>
          <p14:tracePt t="5745" x="3060700" y="3797300"/>
          <p14:tracePt t="5753" x="3009900" y="3797300"/>
          <p14:tracePt t="5761" x="2959100" y="3797300"/>
          <p14:tracePt t="5772" x="2870200" y="3797300"/>
          <p14:tracePt t="5789" x="2711450" y="3797300"/>
          <p14:tracePt t="5805" x="2470150" y="3797300"/>
          <p14:tracePt t="5822" x="2203450" y="3765550"/>
          <p14:tracePt t="5839" x="1974850" y="3727450"/>
          <p14:tracePt t="5855" x="1784350" y="3714750"/>
          <p14:tracePt t="5872" x="1568450" y="3733800"/>
          <p14:tracePt t="5889" x="1155700" y="3746500"/>
          <p14:tracePt t="5905" x="996950" y="3746500"/>
          <p14:tracePt t="5923" x="927100" y="3746500"/>
          <p14:tracePt t="5939" x="882650" y="3746500"/>
          <p14:tracePt t="5955" x="863600" y="3752850"/>
          <p14:tracePt t="6034" x="901700" y="3746500"/>
          <p14:tracePt t="6041" x="927100" y="3714750"/>
          <p14:tracePt t="6055" x="946150" y="3695700"/>
          <p14:tracePt t="6072" x="984250" y="3670300"/>
          <p14:tracePt t="6089" x="990600" y="3663950"/>
          <p14:tracePt t="6105" x="1022350" y="3644900"/>
          <p14:tracePt t="6122" x="1035050" y="3644900"/>
          <p14:tracePt t="6139" x="1079500" y="3644900"/>
          <p14:tracePt t="6155" x="1123950" y="3644900"/>
          <p14:tracePt t="6172" x="1168400" y="3644900"/>
          <p14:tracePt t="6189" x="1244600" y="3644900"/>
          <p14:tracePt t="6205" x="1333500" y="3644900"/>
          <p14:tracePt t="6222" x="1460500" y="3644900"/>
          <p14:tracePt t="6239" x="1606550" y="3625850"/>
          <p14:tracePt t="6255" x="1765300" y="3613150"/>
          <p14:tracePt t="6272" x="1835150" y="3613150"/>
          <p14:tracePt t="6289" x="1879600" y="3613150"/>
          <p14:tracePt t="6289" x="1905000" y="3613150"/>
          <p14:tracePt t="6305" x="1949450" y="3613150"/>
          <p14:tracePt t="6322" x="1981200" y="3613150"/>
          <p14:tracePt t="6339" x="2051050" y="3600450"/>
          <p14:tracePt t="6355" x="2133600" y="3587750"/>
          <p14:tracePt t="6372" x="2305050" y="3587750"/>
          <p14:tracePt t="6389" x="2584450" y="3575050"/>
          <p14:tracePt t="6405" x="2927350" y="3575050"/>
          <p14:tracePt t="6422" x="3352800" y="3575050"/>
          <p14:tracePt t="6439" x="3816350" y="3575050"/>
          <p14:tracePt t="6456" x="4248150" y="3575050"/>
          <p14:tracePt t="6473" x="4635500" y="3575050"/>
          <p14:tracePt t="6489" x="4857750" y="3575050"/>
          <p14:tracePt t="6489" x="4946650" y="3575050"/>
          <p14:tracePt t="6505" x="5105400" y="3575050"/>
          <p14:tracePt t="6522" x="5232400" y="3575050"/>
          <p14:tracePt t="6539" x="5359400" y="3594100"/>
          <p14:tracePt t="6555" x="5454650" y="3613150"/>
          <p14:tracePt t="6572" x="5588000" y="3663950"/>
          <p14:tracePt t="6589" x="5695950" y="3663950"/>
          <p14:tracePt t="6605" x="5772150" y="3670300"/>
          <p14:tracePt t="6622" x="5842000" y="3670300"/>
          <p14:tracePt t="6639" x="5918200" y="3670300"/>
          <p14:tracePt t="6656" x="5981700" y="3638550"/>
          <p14:tracePt t="6672" x="6013450" y="3625850"/>
          <p14:tracePt t="6689" x="6057900" y="3606800"/>
          <p14:tracePt t="6689" x="6076950" y="3594100"/>
          <p14:tracePt t="6706" x="6102350" y="3594100"/>
          <p14:tracePt t="6722" x="6153150" y="3587750"/>
          <p14:tracePt t="6739" x="6203950" y="3587750"/>
          <p14:tracePt t="6756" x="6248400" y="3575050"/>
          <p14:tracePt t="6772" x="6362700" y="3556000"/>
          <p14:tracePt t="6789" x="6489700" y="3543300"/>
          <p14:tracePt t="6806" x="6667500" y="3530600"/>
          <p14:tracePt t="6822" x="6845300" y="3517900"/>
          <p14:tracePt t="6839" x="7023100" y="3492500"/>
          <p14:tracePt t="6856" x="7143750" y="3492500"/>
          <p14:tracePt t="6873" x="7239000" y="3479800"/>
          <p14:tracePt t="6874" x="7258050" y="3467100"/>
          <p14:tracePt t="6890" x="7296150" y="3467100"/>
          <p14:tracePt t="6905" x="7308850" y="3467100"/>
          <p14:tracePt t="6922" x="7315200" y="3460750"/>
          <p14:tracePt t="6939" x="7327900" y="3460750"/>
          <p14:tracePt t="6977" x="7340600" y="3460750"/>
          <p14:tracePt t="7017" x="7346950" y="3460750"/>
          <p14:tracePt t="7114" x="7353300" y="3460750"/>
          <p14:tracePt t="7130" x="7353300" y="3473450"/>
          <p14:tracePt t="7139" x="7353300" y="3479800"/>
          <p14:tracePt t="7156" x="7334250" y="3524250"/>
          <p14:tracePt t="7172" x="7308850" y="3568700"/>
          <p14:tracePt t="7189" x="7277100" y="3638550"/>
          <p14:tracePt t="7206" x="7258050" y="3721100"/>
          <p14:tracePt t="7222" x="7232650" y="3778250"/>
          <p14:tracePt t="7239" x="7213600" y="3822700"/>
          <p14:tracePt t="7289" x="7200900" y="3822700"/>
          <p14:tracePt t="7306" x="7188200" y="3822700"/>
          <p14:tracePt t="7314" x="7188200" y="3816350"/>
          <p14:tracePt t="7322" x="7188200" y="3790950"/>
          <p14:tracePt t="7339" x="7188200" y="3765550"/>
          <p14:tracePt t="7356" x="7188200" y="3752850"/>
          <p14:tracePt t="7394" x="7181850" y="3752850"/>
          <p14:tracePt t="7401" x="7175500" y="3790950"/>
          <p14:tracePt t="7410" x="7131050" y="3898900"/>
          <p14:tracePt t="7423" x="7118350" y="4000500"/>
          <p14:tracePt t="7439" x="7035800" y="4273550"/>
          <p14:tracePt t="7456" x="6965950" y="4489450"/>
          <p14:tracePt t="7472" x="6896100" y="4718050"/>
          <p14:tracePt t="7489" x="6858000" y="4902200"/>
          <p14:tracePt t="7490" x="6845300" y="4972050"/>
          <p14:tracePt t="7506" x="6832600" y="5118100"/>
          <p14:tracePt t="7522" x="6832600" y="5207000"/>
          <p14:tracePt t="7539" x="6794500" y="5340350"/>
          <p14:tracePt t="7556" x="6686550" y="5562600"/>
          <p14:tracePt t="7572" x="6527800" y="5854700"/>
          <p14:tracePt t="7589" x="6445250" y="6019800"/>
          <p14:tracePt t="7606" x="6502400" y="6140450"/>
          <p14:tracePt t="7622" x="6534150" y="6369050"/>
          <p14:tracePt t="7639" x="6534150" y="6394450"/>
          <p14:tracePt t="7882" x="6521450" y="6413500"/>
          <p14:tracePt t="7890" x="6508750" y="6413500"/>
          <p14:tracePt t="7906" x="6400800" y="6464300"/>
          <p14:tracePt t="7922" x="6191250" y="6616700"/>
          <p14:tracePt t="7939" x="5994400" y="6807200"/>
          <p14:tracePt t="7956" x="5613400" y="6851650"/>
          <p14:tracePt t="7973" x="5162550" y="6851650"/>
          <p14:tracePt t="7989" x="4610100" y="6851650"/>
          <p14:tracePt t="8006" x="4191000" y="6851650"/>
          <p14:tracePt t="8023" x="3930650" y="6851650"/>
          <p14:tracePt t="8039" x="3771900" y="6851650"/>
          <p14:tracePt t="8056" x="3651250" y="6851650"/>
          <p14:tracePt t="8073" x="3594100" y="6851650"/>
          <p14:tracePt t="8089" x="3575050" y="6851650"/>
          <p14:tracePt t="8090" x="3568700" y="6851650"/>
          <p14:tracePt t="8106" x="3562350" y="6851650"/>
          <p14:tracePt t="8123" x="3543300" y="6845300"/>
          <p14:tracePt t="8139" x="3530600" y="6838950"/>
          <p14:tracePt t="8157" x="3524250" y="6832600"/>
          <p14:tracePt t="8242" x="3511550" y="6832600"/>
          <p14:tracePt t="8250" x="3511550" y="6838950"/>
          <p14:tracePt t="8258" x="3511550" y="6851650"/>
          <p14:tracePt t="8273" x="3524250" y="6851650"/>
          <p14:tracePt t="8289" x="3587750" y="6851650"/>
          <p14:tracePt t="8290" x="3600450" y="6851650"/>
          <p14:tracePt t="8306" x="3651250" y="6851650"/>
          <p14:tracePt t="8323" x="3714750" y="6851650"/>
          <p14:tracePt t="8339" x="3803650" y="6851650"/>
          <p14:tracePt t="8356" x="3886200" y="6851650"/>
          <p14:tracePt t="8373" x="3937000" y="6851650"/>
          <p14:tracePt t="8389" x="3943350" y="6851650"/>
          <p14:tracePt t="8426" x="3949700" y="6851650"/>
          <p14:tracePt t="8434" x="3962400" y="6851650"/>
          <p14:tracePt t="8442" x="3968750" y="6851650"/>
          <p14:tracePt t="8456" x="3981450" y="6838950"/>
          <p14:tracePt t="8474" x="4000500" y="6838950"/>
          <p14:tracePt t="8490" x="4006850" y="6838950"/>
          <p14:tracePt t="8506" x="4013200" y="6838950"/>
          <p14:tracePt t="8650" x="4019550" y="6838950"/>
          <p14:tracePt t="8658" x="4019550" y="6851650"/>
          <p14:tracePt t="8682" x="4006850" y="6851650"/>
          <p14:tracePt t="8690" x="3994150" y="6851650"/>
          <p14:tracePt t="8706" x="3968750" y="6851650"/>
          <p14:tracePt t="8723" x="3790950" y="6851650"/>
          <p14:tracePt t="8739" x="3492500" y="6788150"/>
          <p14:tracePt t="8756" x="3168650" y="6673850"/>
          <p14:tracePt t="8773" x="2901950" y="6540500"/>
          <p14:tracePt t="8789" x="2889250" y="6540500"/>
          <p14:tracePt t="8874" x="2882900" y="6534150"/>
          <p14:tracePt t="8882" x="2901950" y="6508750"/>
          <p14:tracePt t="8890" x="2921000" y="6502400"/>
          <p14:tracePt t="8938" x="2927350" y="6496050"/>
          <p14:tracePt t="8946" x="2927350" y="6483350"/>
          <p14:tracePt t="8956" x="2927350" y="6464300"/>
          <p14:tracePt t="8973" x="2927350" y="6381750"/>
          <p14:tracePt t="8989" x="2927350" y="6254750"/>
          <p14:tracePt t="9006" x="2927350" y="6153150"/>
          <p14:tracePt t="9023" x="2952750" y="6038850"/>
          <p14:tracePt t="9039" x="2978150" y="5969000"/>
          <p14:tracePt t="9056" x="3041650" y="5835650"/>
          <p14:tracePt t="9073" x="3181350" y="5594350"/>
          <p14:tracePt t="9089" x="3448050" y="5283200"/>
          <p14:tracePt t="9090" x="3613150" y="5118100"/>
          <p14:tracePt t="9106" x="4229100" y="4654550"/>
          <p14:tracePt t="9123" x="4870450" y="4203700"/>
          <p14:tracePt t="9139" x="5530850" y="3822700"/>
          <p14:tracePt t="9156" x="6229350" y="3632200"/>
          <p14:tracePt t="9173" x="6807200" y="3619500"/>
          <p14:tracePt t="9189" x="7232650" y="3638550"/>
          <p14:tracePt t="9206" x="7372350" y="3702050"/>
          <p14:tracePt t="9223" x="7372350" y="3714750"/>
          <p14:tracePt t="9239" x="7366000" y="3759200"/>
          <p14:tracePt t="9256" x="7359650" y="3771900"/>
          <p14:tracePt t="9273" x="7321550" y="3810000"/>
          <p14:tracePt t="9289" x="7296150" y="3835400"/>
          <p14:tracePt t="9290" x="7283450" y="3848100"/>
          <p14:tracePt t="9306" x="7264400" y="3867150"/>
          <p14:tracePt t="9323" x="7258050" y="3873500"/>
          <p14:tracePt t="9354" x="7251700" y="3879850"/>
          <p14:tracePt t="9378" x="7245350" y="3879850"/>
          <p14:tracePt t="9394" x="7239000" y="3879850"/>
          <p14:tracePt t="9402" x="7232650" y="3879850"/>
          <p14:tracePt t="9410" x="7219950" y="3873500"/>
          <p14:tracePt t="9426" x="7213600" y="3860800"/>
          <p14:tracePt t="9450" x="7207250" y="3854450"/>
          <p14:tracePt t="9474" x="7188200" y="3854450"/>
          <p14:tracePt t="9482" x="7137400" y="3879850"/>
          <p14:tracePt t="9490" x="7099300" y="3943350"/>
          <p14:tracePt t="9506" x="7010400" y="4051300"/>
          <p14:tracePt t="9523" x="6972300" y="4114800"/>
          <p14:tracePt t="9540" x="6940550" y="4178300"/>
          <p14:tracePt t="9556" x="6934200" y="4184650"/>
          <p14:tracePt t="9602" x="6934200" y="4171950"/>
          <p14:tracePt t="9610" x="6934200" y="4159250"/>
          <p14:tracePt t="9618" x="6934200" y="4121150"/>
          <p14:tracePt t="9626" x="6934200" y="4076700"/>
          <p14:tracePt t="9640" x="6934200" y="4051300"/>
          <p14:tracePt t="9656" x="6934200" y="3975100"/>
          <p14:tracePt t="9673" x="6946900" y="3949700"/>
          <p14:tracePt t="9690" x="6972300" y="3930650"/>
          <p14:tracePt t="12347" x="6978650" y="3924300"/>
          <p14:tracePt t="12355" x="6946900" y="3924300"/>
          <p14:tracePt t="12363" x="6870700" y="3911600"/>
          <p14:tracePt t="12374" x="6826250" y="3911600"/>
          <p14:tracePt t="12390" x="6813550" y="3911600"/>
          <p14:tracePt t="12675" x="6807200" y="3905250"/>
          <p14:tracePt t="12683" x="6807200" y="3867150"/>
          <p14:tracePt t="12691" x="6807200" y="3816350"/>
          <p14:tracePt t="12707" x="6807200" y="3708400"/>
          <p14:tracePt t="12724" x="6807200" y="3536950"/>
          <p14:tracePt t="12741" x="6807200" y="3359150"/>
          <p14:tracePt t="12757" x="6769100" y="3213100"/>
          <p14:tracePt t="12774" x="6699250" y="3048000"/>
          <p14:tracePt t="12790" x="6667500" y="2927350"/>
          <p14:tracePt t="12807" x="6642100" y="2882900"/>
          <p14:tracePt t="12824" x="6642100" y="2851150"/>
          <p14:tracePt t="12840" x="6629400" y="2832100"/>
          <p14:tracePt t="12883" x="6616700" y="2832100"/>
          <p14:tracePt t="12891" x="6597650" y="2832100"/>
          <p14:tracePt t="12899" x="6572250" y="2832100"/>
          <p14:tracePt t="12907" x="6559550" y="2832100"/>
          <p14:tracePt t="12924" x="6527800" y="2832100"/>
          <p14:tracePt t="12940" x="6502400" y="2832100"/>
          <p14:tracePt t="12957" x="6438900" y="2851150"/>
          <p14:tracePt t="12974" x="6375400" y="2901950"/>
          <p14:tracePt t="12990" x="6299200" y="2978150"/>
          <p14:tracePt t="13007" x="6261100" y="3054350"/>
          <p14:tracePt t="13024" x="6216650" y="3149600"/>
          <p14:tracePt t="13040" x="6197600" y="3219450"/>
          <p14:tracePt t="13057" x="6172200" y="3314700"/>
          <p14:tracePt t="13074" x="6165850" y="3346450"/>
          <p14:tracePt t="13090" x="6159500" y="3397250"/>
          <p14:tracePt t="13107" x="6159500" y="3441700"/>
          <p14:tracePt t="13124" x="6159500" y="3473450"/>
          <p14:tracePt t="13140" x="6159500" y="3486150"/>
          <p14:tracePt t="13157" x="6159500" y="3517900"/>
          <p14:tracePt t="13174" x="6165850" y="3543300"/>
          <p14:tracePt t="13190" x="6165850" y="3556000"/>
          <p14:tracePt t="13207" x="6165850" y="3568700"/>
          <p14:tracePt t="13224" x="6172200" y="3581400"/>
          <p14:tracePt t="13315" x="6178550" y="3575050"/>
          <p14:tracePt t="13331" x="6178550" y="3568700"/>
          <p14:tracePt t="13347" x="6197600" y="3556000"/>
          <p14:tracePt t="13371" x="6203950" y="3543300"/>
          <p14:tracePt t="13379" x="6210300" y="3530600"/>
          <p14:tracePt t="13390" x="6223000" y="3511550"/>
          <p14:tracePt t="13407" x="6261100" y="3467100"/>
          <p14:tracePt t="13424" x="6311900" y="3390900"/>
          <p14:tracePt t="13440" x="6330950" y="3321050"/>
          <p14:tracePt t="13457" x="6337300" y="3308350"/>
          <p14:tracePt t="13474" x="6350000" y="3295650"/>
          <p14:tracePt t="13490" x="6350000" y="3282950"/>
          <p14:tracePt t="13595" x="6343650" y="3276600"/>
          <p14:tracePt t="13611" x="6337300" y="3276600"/>
          <p14:tracePt t="13627" x="6337300" y="3289300"/>
          <p14:tracePt t="13643" x="6330950" y="3302000"/>
          <p14:tracePt t="13659" x="6330950" y="3308350"/>
          <p14:tracePt t="13675" x="6330950" y="3314700"/>
          <p14:tracePt t="13691" x="6324600" y="3327400"/>
          <p14:tracePt t="13763" x="6318250" y="3340100"/>
          <p14:tracePt t="13771" x="6305550" y="3340100"/>
          <p14:tracePt t="13779" x="6292850" y="3359150"/>
          <p14:tracePt t="13795" x="6286500" y="3365500"/>
          <p14:tracePt t="13807" x="6267450" y="3371850"/>
          <p14:tracePt t="13824" x="6229350" y="3403600"/>
          <p14:tracePt t="13840" x="6216650" y="3416300"/>
          <p14:tracePt t="13857" x="6191250" y="3441700"/>
          <p14:tracePt t="13874" x="6184900" y="3441700"/>
          <p14:tracePt t="13891" x="6172200" y="3448050"/>
          <p14:tracePt t="13947" x="6172200" y="3441700"/>
          <p14:tracePt t="13963" x="6178550" y="3422650"/>
          <p14:tracePt t="13971" x="6191250" y="3403600"/>
          <p14:tracePt t="14155" x="6197600" y="3403600"/>
          <p14:tracePt t="14427" x="6191250" y="3403600"/>
          <p14:tracePt t="14443" x="6178550" y="3409950"/>
          <p14:tracePt t="14675" x="6172200" y="3409950"/>
          <p14:tracePt t="14683" x="6165850" y="3422650"/>
          <p14:tracePt t="14691" x="6146800" y="3429000"/>
          <p14:tracePt t="14707" x="6140450" y="3441700"/>
          <p14:tracePt t="14724" x="6134100" y="3467100"/>
          <p14:tracePt t="14741" x="6127750" y="3492500"/>
          <p14:tracePt t="14757" x="6127750" y="3505200"/>
          <p14:tracePt t="14774" x="6115050" y="3524250"/>
          <p14:tracePt t="14791" x="6108700" y="3530600"/>
          <p14:tracePt t="14819" x="6108700" y="3549650"/>
          <p14:tracePt t="14931" x="6115050" y="3536950"/>
          <p14:tracePt t="14939" x="6121400" y="3517900"/>
          <p14:tracePt t="14958" x="6121400" y="3511550"/>
          <p14:tracePt t="14974" x="6127750" y="3492500"/>
          <p14:tracePt t="14991" x="6127750" y="3486150"/>
          <p14:tracePt t="15008" x="6146800" y="3473450"/>
          <p14:tracePt t="15024" x="6153150" y="3460750"/>
          <p14:tracePt t="15041" x="6153150" y="3429000"/>
          <p14:tracePt t="15057" x="6159500" y="3422650"/>
          <p14:tracePt t="15074" x="6159500" y="3397250"/>
          <p14:tracePt t="15091" x="6159500" y="3384550"/>
          <p14:tracePt t="15107" x="6172200" y="3371850"/>
          <p14:tracePt t="15163" x="6172200" y="3365500"/>
          <p14:tracePt t="15324" x="6184900" y="3346450"/>
          <p14:tracePt t="15332" x="6197600" y="3327400"/>
          <p14:tracePt t="15341" x="6197600" y="3321050"/>
          <p14:tracePt t="15358" x="6210300" y="3289300"/>
          <p14:tracePt t="15374" x="6235700" y="3251200"/>
          <p14:tracePt t="15391" x="6235700" y="3244850"/>
          <p14:tracePt t="15515" x="6235700" y="3270250"/>
          <p14:tracePt t="15523" x="6235700" y="3289300"/>
          <p14:tracePt t="15541" x="6235700" y="3314700"/>
          <p14:tracePt t="15558" x="6229350" y="3340100"/>
          <p14:tracePt t="15574" x="6229350" y="3352800"/>
          <p14:tracePt t="16892" x="6229350" y="3359150"/>
          <p14:tracePt t="18804" x="6229350" y="3365500"/>
          <p14:tracePt t="22741" x="6178550" y="3397250"/>
          <p14:tracePt t="22749" x="6102350" y="3422650"/>
          <p14:tracePt t="22759" x="6013450" y="3422650"/>
          <p14:tracePt t="22776" x="5816600" y="3460750"/>
          <p14:tracePt t="22793" x="5657850" y="3473450"/>
          <p14:tracePt t="22809" x="5568950" y="3473450"/>
          <p14:tracePt t="22826" x="5441950" y="3473450"/>
          <p14:tracePt t="22843" x="5334000" y="3473450"/>
          <p14:tracePt t="22859" x="5162550" y="3473450"/>
          <p14:tracePt t="22876" x="4832350" y="3473450"/>
          <p14:tracePt t="22893" x="4406900" y="3473450"/>
          <p14:tracePt t="22893" x="4121150" y="3473450"/>
          <p14:tracePt t="22909" x="3556000" y="3473450"/>
          <p14:tracePt t="22926" x="3194050" y="3473450"/>
          <p14:tracePt t="22943" x="2971800" y="3473450"/>
          <p14:tracePt t="22959" x="2851150" y="3473450"/>
          <p14:tracePt t="22976" x="2819400" y="3473450"/>
          <p14:tracePt t="22993" x="2800350" y="3467100"/>
          <p14:tracePt t="23009" x="2781300" y="3460750"/>
          <p14:tracePt t="23026" x="2755900" y="3448050"/>
          <p14:tracePt t="23043" x="2711450" y="3448050"/>
          <p14:tracePt t="23059" x="2667000" y="3448050"/>
          <p14:tracePt t="23076" x="2597150" y="3429000"/>
          <p14:tracePt t="23093" x="2540000" y="3422650"/>
          <p14:tracePt t="23093" x="2514600" y="3422650"/>
          <p14:tracePt t="23109" x="2470150" y="3409950"/>
          <p14:tracePt t="23126" x="2419350" y="3403600"/>
          <p14:tracePt t="23143" x="2387600" y="3403600"/>
          <p14:tracePt t="23159" x="2374900" y="3403600"/>
          <p14:tracePt t="23181" x="2368550" y="3403600"/>
          <p14:tracePt t="23277" x="2362200" y="3403600"/>
          <p14:tracePt t="23301" x="2362200" y="3409950"/>
          <p14:tracePt t="23309" x="2362200" y="3416300"/>
          <p14:tracePt t="23317" x="2387600" y="3435350"/>
          <p14:tracePt t="23326" x="2393950" y="3441700"/>
          <p14:tracePt t="23343" x="2470150" y="3473450"/>
          <p14:tracePt t="23359" x="2527300" y="3479800"/>
          <p14:tracePt t="23376" x="2578100" y="3492500"/>
          <p14:tracePt t="23393" x="2597150" y="3505200"/>
          <p14:tracePt t="23409" x="2616200" y="3511550"/>
          <p14:tracePt t="23426" x="2622550" y="3517900"/>
          <p14:tracePt t="23445" x="2635250" y="3517900"/>
          <p14:tracePt t="23459" x="2641600" y="3517900"/>
          <p14:tracePt t="23476" x="2660650" y="3530600"/>
          <p14:tracePt t="23493" x="2673350" y="3530600"/>
          <p14:tracePt t="23509" x="2698750" y="3556000"/>
          <p14:tracePt t="23526" x="2743200" y="3562350"/>
          <p14:tracePt t="23543" x="2825750" y="3562350"/>
          <p14:tracePt t="23559" x="2914650" y="3562350"/>
          <p14:tracePt t="23576" x="2978150" y="3562350"/>
          <p14:tracePt t="23593" x="3009900" y="3562350"/>
          <p14:tracePt t="23609" x="3016250" y="3562350"/>
          <p14:tracePt t="23626" x="3028950" y="3568700"/>
          <p14:tracePt t="23742" x="3022600" y="3568700"/>
          <p14:tracePt t="23749" x="3003550" y="3568700"/>
          <p14:tracePt t="23765" x="2978150" y="3549650"/>
          <p14:tracePt t="23776" x="2971800" y="3549650"/>
          <p14:tracePt t="23793" x="2946400" y="3543300"/>
          <p14:tracePt t="23809" x="2927350" y="3530600"/>
          <p14:tracePt t="23826" x="2921000" y="3530600"/>
          <p14:tracePt t="23843" x="2908300" y="3524250"/>
          <p14:tracePt t="23859" x="2889250" y="3517900"/>
          <p14:tracePt t="23876" x="2882900" y="3511550"/>
          <p14:tracePt t="23893" x="2876550" y="3479800"/>
          <p14:tracePt t="23909" x="2876550" y="3473450"/>
          <p14:tracePt t="23926" x="2876550" y="3454400"/>
          <p14:tracePt t="23943" x="2882900" y="3435350"/>
          <p14:tracePt t="23981" x="2889250" y="3435350"/>
          <p14:tracePt t="23997" x="2901950" y="3435350"/>
          <p14:tracePt t="24013" x="2908300" y="3435350"/>
          <p14:tracePt t="24037" x="2933700" y="3435350"/>
          <p14:tracePt t="24062" x="2940050" y="3441700"/>
          <p14:tracePt t="24085" x="2940050" y="3460750"/>
          <p14:tracePt t="24109" x="2940050" y="3467100"/>
          <p14:tracePt t="24894" x="2940050" y="3473450"/>
          <p14:tracePt t="24918" x="2933700" y="3473450"/>
          <p14:tracePt t="24926" x="2921000" y="3467100"/>
          <p14:tracePt t="24934" x="2921000" y="3441700"/>
          <p14:tracePt t="24943" x="2921000" y="3435350"/>
          <p14:tracePt t="24975" x="2933700" y="3435350"/>
          <p14:tracePt t="24982" x="2971800" y="3448050"/>
          <p14:tracePt t="24993" x="3086100" y="3505200"/>
          <p14:tracePt t="25010" x="3263900" y="3530600"/>
          <p14:tracePt t="25027" x="3289300" y="3530600"/>
          <p14:tracePt t="28823" x="3302000" y="3530600"/>
          <p14:tracePt t="28830" x="3308350" y="3524250"/>
          <p14:tracePt t="28845" x="3321050" y="3517900"/>
          <p14:tracePt t="28861" x="3378200" y="3492500"/>
          <p14:tracePt t="28877" x="3454400" y="3435350"/>
          <p14:tracePt t="28894" x="3600450" y="3346450"/>
          <p14:tracePt t="28911" x="3683000" y="3314700"/>
          <p14:tracePt t="28927" x="3752850" y="3314700"/>
          <p14:tracePt t="28944" x="3822700" y="3295650"/>
          <p14:tracePt t="28961" x="3873500" y="3295650"/>
          <p14:tracePt t="28978" x="3975100" y="3321050"/>
          <p14:tracePt t="28994" x="4076700" y="3365500"/>
          <p14:tracePt t="29011" x="4121150" y="3397250"/>
          <p14:tracePt t="29027" x="4133850" y="3409950"/>
          <p14:tracePt t="29044" x="4178300" y="3441700"/>
          <p14:tracePt t="29061" x="4203700" y="3467100"/>
          <p14:tracePt t="29078" x="4229100" y="3492500"/>
          <p14:tracePt t="29094" x="4305300" y="3568700"/>
          <p14:tracePt t="29095" x="4368800" y="3619500"/>
          <p14:tracePt t="29111" x="4603750" y="3727450"/>
          <p14:tracePt t="29127" x="5092700" y="3886200"/>
          <p14:tracePt t="29144" x="5772150" y="3981450"/>
          <p14:tracePt t="29161" x="6464300" y="4044950"/>
          <p14:tracePt t="29177" x="6991350" y="4102100"/>
          <p14:tracePt t="29194" x="7353300" y="4102100"/>
          <p14:tracePt t="29211" x="7645400" y="4102100"/>
          <p14:tracePt t="29227" x="7823200" y="4095750"/>
          <p14:tracePt t="29244" x="7924800" y="4076700"/>
          <p14:tracePt t="29261" x="7956550" y="4064000"/>
          <p14:tracePt t="29311" x="7962900" y="4057650"/>
          <p14:tracePt t="29327" x="7962900" y="4044950"/>
          <p14:tracePt t="29335" x="7962900" y="4032250"/>
          <p14:tracePt t="29344" x="7962900" y="4006850"/>
          <p14:tracePt t="29361" x="7962900" y="3975100"/>
          <p14:tracePt t="29378" x="7962900" y="3968750"/>
          <p14:tracePt t="29394" x="7981950" y="3943350"/>
          <p14:tracePt t="29411" x="8108950" y="3898900"/>
          <p14:tracePt t="29428" x="8369300" y="3886200"/>
          <p14:tracePt t="29444" x="8604250" y="3841750"/>
          <p14:tracePt t="29461" x="8782050" y="3816350"/>
          <p14:tracePt t="29477" x="8839200" y="3803650"/>
          <p14:tracePt t="29494" x="8845550" y="3797300"/>
          <p14:tracePt t="29511" x="8858250" y="3790950"/>
          <p14:tracePt t="29551" x="8858250" y="3784600"/>
          <p14:tracePt t="29559" x="8858250" y="3765550"/>
          <p14:tracePt t="29567" x="8858250" y="3759200"/>
          <p14:tracePt t="29578" x="8858250" y="3746500"/>
          <p14:tracePt t="29594" x="8839200" y="3721100"/>
          <p14:tracePt t="29611" x="8775700" y="3702050"/>
          <p14:tracePt t="29628" x="8648700" y="3657600"/>
          <p14:tracePt t="29644" x="8432800" y="3632200"/>
          <p14:tracePt t="29661" x="8153400" y="3587750"/>
          <p14:tracePt t="29678" x="7880350" y="3587750"/>
          <p14:tracePt t="29694" x="7600950" y="3587750"/>
          <p14:tracePt t="29695" x="7461250" y="3587750"/>
          <p14:tracePt t="29711" x="7137400" y="3587750"/>
          <p14:tracePt t="29728" x="6750050" y="3575050"/>
          <p14:tracePt t="29744" x="6248400" y="3498850"/>
          <p14:tracePt t="29761" x="5816600" y="3435350"/>
          <p14:tracePt t="29777" x="5448300" y="3390900"/>
          <p14:tracePt t="29794" x="5111750" y="3346450"/>
          <p14:tracePt t="29811" x="4851400" y="3346450"/>
          <p14:tracePt t="29828" x="4673600" y="3333750"/>
          <p14:tracePt t="29844" x="4527550" y="3321050"/>
          <p14:tracePt t="29861" x="4464050" y="3321050"/>
          <p14:tracePt t="29878" x="4394200" y="3321050"/>
          <p14:tracePt t="29894" x="4318000" y="3321050"/>
          <p14:tracePt t="29895" x="4267200" y="3321050"/>
          <p14:tracePt t="29911" x="4171950" y="3321050"/>
          <p14:tracePt t="29928" x="4083050" y="3321050"/>
          <p14:tracePt t="29944" x="3962400" y="3321050"/>
          <p14:tracePt t="29961" x="3867150" y="3321050"/>
          <p14:tracePt t="29978" x="3759200" y="3321050"/>
          <p14:tracePt t="29994" x="3670300" y="3321050"/>
          <p14:tracePt t="30011" x="3606800" y="3321050"/>
          <p14:tracePt t="30028" x="3536950" y="3321050"/>
          <p14:tracePt t="30044" x="3473450" y="3321050"/>
          <p14:tracePt t="30061" x="3416300" y="3321050"/>
          <p14:tracePt t="30078" x="3359150" y="3321050"/>
          <p14:tracePt t="30095" x="3270250" y="3321050"/>
          <p14:tracePt t="30095" x="3232150" y="3321050"/>
          <p14:tracePt t="30111" x="3124200" y="3327400"/>
          <p14:tracePt t="30128" x="3054350" y="3327400"/>
          <p14:tracePt t="30144" x="3009900" y="3346450"/>
          <p14:tracePt t="30161" x="2984500" y="3346450"/>
          <p14:tracePt t="30231" x="2997200" y="3346450"/>
          <p14:tracePt t="30239" x="3035300" y="3346450"/>
          <p14:tracePt t="30247" x="3086100" y="3346450"/>
          <p14:tracePt t="30261" x="3136900" y="3346450"/>
          <p14:tracePt t="30278" x="3244850" y="3346450"/>
          <p14:tracePt t="30294" x="3454400" y="3346450"/>
          <p14:tracePt t="30295" x="3594100" y="3346450"/>
          <p14:tracePt t="30311" x="4089400" y="3346450"/>
          <p14:tracePt t="30328" x="4864100" y="3346450"/>
          <p14:tracePt t="30344" x="5962650" y="3346450"/>
          <p14:tracePt t="30361" x="7194550" y="3346450"/>
          <p14:tracePt t="30378" x="8318500" y="3346450"/>
          <p14:tracePt t="30394" x="8940800" y="3371850"/>
          <p14:tracePt t="30411" x="9131300" y="3371850"/>
          <p14:tracePt t="30428" x="9137650" y="3371850"/>
          <p14:tracePt t="30495" x="9137650" y="3384550"/>
          <p14:tracePt t="30503" x="9112250" y="3384550"/>
          <p14:tracePt t="30511" x="9061450" y="3384550"/>
          <p14:tracePt t="30528" x="8921750" y="3384550"/>
          <p14:tracePt t="30544" x="8731250" y="3384550"/>
          <p14:tracePt t="30561" x="8534400" y="3384550"/>
          <p14:tracePt t="30578" x="8382000" y="3384550"/>
          <p14:tracePt t="30594" x="8299450" y="3384550"/>
          <p14:tracePt t="30611" x="8242300" y="3371850"/>
          <p14:tracePt t="30628" x="8223250" y="3365500"/>
          <p14:tracePt t="30663" x="8216900" y="3365500"/>
          <p14:tracePt t="30687" x="8210550" y="3365500"/>
          <p14:tracePt t="30703" x="8197850" y="3365500"/>
          <p14:tracePt t="30711" x="8178800" y="3365500"/>
          <p14:tracePt t="30719" x="8172450" y="3365500"/>
          <p14:tracePt t="30728" x="8147050" y="3365500"/>
          <p14:tracePt t="30744" x="8089900" y="3365500"/>
          <p14:tracePt t="30761" x="8013700" y="3352800"/>
          <p14:tracePt t="30778" x="7931150" y="3346450"/>
          <p14:tracePt t="30794" x="7848600" y="3333750"/>
          <p14:tracePt t="30811" x="7759700" y="3333750"/>
          <p14:tracePt t="30828" x="7651750" y="3333750"/>
          <p14:tracePt t="30844" x="7550150" y="3333750"/>
          <p14:tracePt t="30861" x="7423150" y="3333750"/>
          <p14:tracePt t="30878" x="7315200" y="3333750"/>
          <p14:tracePt t="30895" x="7194550" y="3333750"/>
          <p14:tracePt t="30895" x="7118350" y="3333750"/>
          <p14:tracePt t="30911" x="6946900" y="3333750"/>
          <p14:tracePt t="30928" x="6737350" y="3333750"/>
          <p14:tracePt t="30944" x="6515100" y="3333750"/>
          <p14:tracePt t="30961" x="6356350" y="3333750"/>
          <p14:tracePt t="30978" x="6178550" y="3333750"/>
          <p14:tracePt t="30995" x="6057900" y="3333750"/>
          <p14:tracePt t="31011" x="5949950" y="3333750"/>
          <p14:tracePt t="31028" x="5854700" y="3333750"/>
          <p14:tracePt t="31045" x="5765800" y="3333750"/>
          <p14:tracePt t="31061" x="5708650" y="3333750"/>
          <p14:tracePt t="31078" x="5651500" y="3333750"/>
          <p14:tracePt t="31079" x="5626100" y="3333750"/>
          <p14:tracePt t="31095" x="5588000" y="3333750"/>
          <p14:tracePt t="31111" x="5480050" y="3333750"/>
          <p14:tracePt t="31128" x="5359400" y="3340100"/>
          <p14:tracePt t="31145" x="5264150" y="3340100"/>
          <p14:tracePt t="31161" x="5156200" y="3365500"/>
          <p14:tracePt t="31178" x="5041900" y="3378200"/>
          <p14:tracePt t="31194" x="4953000" y="3384550"/>
          <p14:tracePt t="31211" x="4870450" y="3384550"/>
          <p14:tracePt t="31228" x="4794250" y="3384550"/>
          <p14:tracePt t="31245" x="4737100" y="3384550"/>
          <p14:tracePt t="31261" x="4679950" y="3384550"/>
          <p14:tracePt t="31278" x="4616450" y="3384550"/>
          <p14:tracePt t="31279" x="4584700" y="3384550"/>
          <p14:tracePt t="31295" x="4546600" y="3384550"/>
          <p14:tracePt t="31311" x="4419600" y="3384550"/>
          <p14:tracePt t="31328" x="4337050" y="3384550"/>
          <p14:tracePt t="31345" x="4248150" y="3384550"/>
          <p14:tracePt t="31361" x="4152900" y="3397250"/>
          <p14:tracePt t="31378" x="4083050" y="3416300"/>
          <p14:tracePt t="31395" x="4019550" y="3416300"/>
          <p14:tracePt t="31411" x="3949700" y="3429000"/>
          <p14:tracePt t="31428" x="3873500" y="3429000"/>
          <p14:tracePt t="31445" x="3790950" y="3448050"/>
          <p14:tracePt t="31461" x="3714750" y="3448050"/>
          <p14:tracePt t="31478" x="3644900" y="3467100"/>
          <p14:tracePt t="31494" x="3562350" y="3479800"/>
          <p14:tracePt t="31495" x="3524250" y="3479800"/>
          <p14:tracePt t="31511" x="3454400" y="3492500"/>
          <p14:tracePt t="31528" x="3378200" y="3492500"/>
          <p14:tracePt t="31545" x="3295650" y="3498850"/>
          <p14:tracePt t="31561" x="3206750" y="3498850"/>
          <p14:tracePt t="31578" x="3098800" y="3498850"/>
          <p14:tracePt t="31595" x="2990850" y="3524250"/>
          <p14:tracePt t="31611" x="2882900" y="3524250"/>
          <p14:tracePt t="31628" x="2781300" y="3524250"/>
          <p14:tracePt t="31645" x="2686050" y="3524250"/>
          <p14:tracePt t="31661" x="2628900" y="3524250"/>
          <p14:tracePt t="31678" x="2571750" y="3524250"/>
          <p14:tracePt t="31695" x="2527300" y="3524250"/>
          <p14:tracePt t="31695" x="2501900" y="3524250"/>
          <p14:tracePt t="31711" x="2470150" y="3524250"/>
          <p14:tracePt t="31728" x="2425700" y="3517900"/>
          <p14:tracePt t="31745" x="2400300" y="3517900"/>
          <p14:tracePt t="31761" x="2355850" y="3517900"/>
          <p14:tracePt t="31778" x="2311400" y="3517900"/>
          <p14:tracePt t="31795" x="2279650" y="3517900"/>
          <p14:tracePt t="31812" x="2247900" y="3517900"/>
          <p14:tracePt t="31828" x="2203450" y="3517900"/>
          <p14:tracePt t="31845" x="2171700" y="3517900"/>
          <p14:tracePt t="31861" x="2146300" y="3517900"/>
          <p14:tracePt t="31878" x="2114550" y="3517900"/>
          <p14:tracePt t="31895" x="2070100" y="3511550"/>
          <p14:tracePt t="31895" x="2063750" y="3511550"/>
          <p14:tracePt t="31911" x="2038350" y="3511550"/>
          <p14:tracePt t="31928" x="2006600" y="3511550"/>
          <p14:tracePt t="31945" x="1981200" y="3511550"/>
          <p14:tracePt t="31961" x="1949450" y="3511550"/>
          <p14:tracePt t="31978" x="1930400" y="3511550"/>
          <p14:tracePt t="31995" x="1905000" y="3511550"/>
          <p14:tracePt t="32012" x="1879600" y="3511550"/>
          <p14:tracePt t="32028" x="1847850" y="3511550"/>
          <p14:tracePt t="32045" x="1822450" y="3511550"/>
          <p14:tracePt t="32061" x="1803400" y="3511550"/>
          <p14:tracePt t="32078" x="1784350" y="3511550"/>
          <p14:tracePt t="32095" x="1765300" y="3511550"/>
          <p14:tracePt t="32112" x="1758950" y="3511550"/>
          <p14:tracePt t="32143" x="1752600" y="3511550"/>
          <p14:tracePt t="32159" x="1746250" y="3511550"/>
          <p14:tracePt t="32184" x="1739900" y="3511550"/>
          <p14:tracePt t="32191" x="1733550" y="3517900"/>
          <p14:tracePt t="32199" x="1720850" y="3524250"/>
          <p14:tracePt t="32311" x="1720850" y="3536950"/>
          <p14:tracePt t="32335" x="1727200" y="3543300"/>
          <p14:tracePt t="32343" x="1733550" y="3556000"/>
          <p14:tracePt t="32384" x="1752600" y="3556000"/>
          <p14:tracePt t="32399" x="1758950" y="3568700"/>
          <p14:tracePt t="32431" x="1765300" y="3568700"/>
          <p14:tracePt t="32439" x="1771650" y="3568700"/>
          <p14:tracePt t="32448" x="1790700" y="3568700"/>
          <p14:tracePt t="32464" x="1803400" y="3568700"/>
          <p14:tracePt t="32478" x="1809750" y="3575050"/>
          <p14:tracePt t="32496" x="1835150" y="3575050"/>
          <p14:tracePt t="32496" x="1841500" y="3575050"/>
          <p14:tracePt t="32512" x="1873250" y="3575050"/>
          <p14:tracePt t="32528" x="1905000" y="3575050"/>
          <p14:tracePt t="32545" x="1949450" y="3575050"/>
          <p14:tracePt t="32562" x="1993900" y="3575050"/>
          <p14:tracePt t="32578" x="2051050" y="3575050"/>
          <p14:tracePt t="32595" x="2108200" y="3575050"/>
          <p14:tracePt t="32611" x="2152650" y="3581400"/>
          <p14:tracePt t="32628" x="2209800" y="3600450"/>
          <p14:tracePt t="32645" x="2254250" y="3600450"/>
          <p14:tracePt t="32661" x="2298700" y="3613150"/>
          <p14:tracePt t="32678" x="2368550" y="3613150"/>
          <p14:tracePt t="32695" x="2419350" y="3619500"/>
          <p14:tracePt t="32695" x="2463800" y="3632200"/>
          <p14:tracePt t="32712" x="2527300" y="3632200"/>
          <p14:tracePt t="32728" x="2622550" y="3632200"/>
          <p14:tracePt t="32745" x="2736850" y="3632200"/>
          <p14:tracePt t="32762" x="2863850" y="3632200"/>
          <p14:tracePt t="32778" x="3003550" y="3632200"/>
          <p14:tracePt t="32795" x="3149600" y="3644900"/>
          <p14:tracePt t="32812" x="3276600" y="3651250"/>
          <p14:tracePt t="32828" x="3384550" y="3651250"/>
          <p14:tracePt t="32845" x="3543300" y="3663950"/>
          <p14:tracePt t="32862" x="3702050" y="3689350"/>
          <p14:tracePt t="32878" x="3867150" y="3727450"/>
          <p14:tracePt t="32895" x="4121150" y="3752850"/>
          <p14:tracePt t="32912" x="4279900" y="3778250"/>
          <p14:tracePt t="32928" x="4438650" y="3790950"/>
          <p14:tracePt t="32945" x="4616450" y="3790950"/>
          <p14:tracePt t="32962" x="4806950" y="3790950"/>
          <p14:tracePt t="32978" x="4984750" y="3790950"/>
          <p14:tracePt t="32995" x="5124450" y="3790950"/>
          <p14:tracePt t="33012" x="5283200" y="3790950"/>
          <p14:tracePt t="33028" x="5454650" y="3790950"/>
          <p14:tracePt t="33045" x="5600700" y="3790950"/>
          <p14:tracePt t="33062" x="5791200" y="3790950"/>
          <p14:tracePt t="33078" x="6000750" y="3790950"/>
          <p14:tracePt t="33095" x="6242050" y="3790950"/>
          <p14:tracePt t="33095" x="6381750" y="3790950"/>
          <p14:tracePt t="33112" x="6604000" y="3790950"/>
          <p14:tracePt t="33128" x="6845300" y="3790950"/>
          <p14:tracePt t="33145" x="7054850" y="3790950"/>
          <p14:tracePt t="33162" x="7232650" y="3790950"/>
          <p14:tracePt t="33178" x="7404100" y="3790950"/>
          <p14:tracePt t="33195" x="7512050" y="3790950"/>
          <p14:tracePt t="33212" x="7569200" y="3790950"/>
          <p14:tracePt t="33228" x="7613650" y="3790950"/>
          <p14:tracePt t="33245" x="7645400" y="3778250"/>
          <p14:tracePt t="33262" x="7696200" y="3759200"/>
          <p14:tracePt t="33278" x="7721600" y="3740150"/>
          <p14:tracePt t="33295" x="7740650" y="3733800"/>
          <p14:tracePt t="33296" x="7747000" y="3733800"/>
          <p14:tracePt t="33312" x="7766050" y="3727450"/>
          <p14:tracePt t="33328" x="7772400" y="3721100"/>
          <p14:tracePt t="33345" x="7778750" y="3702050"/>
          <p14:tracePt t="33362" x="7797800" y="3689350"/>
          <p14:tracePt t="33384" x="7797800" y="3670300"/>
          <p14:tracePt t="33395" x="7797800" y="3663950"/>
          <p14:tracePt t="33412" x="7797800" y="3657600"/>
          <p14:tracePt t="33428" x="7797800" y="3651250"/>
          <p14:tracePt t="33445" x="7797800" y="3632200"/>
          <p14:tracePt t="33462" x="7797800" y="3625850"/>
          <p14:tracePt t="33479" x="7797800" y="3619500"/>
          <p14:tracePt t="33495" x="7797800" y="3594100"/>
          <p14:tracePt t="33512" x="7785100" y="3575050"/>
          <p14:tracePt t="33529" x="7772400" y="3556000"/>
          <p14:tracePt t="33545" x="7727950" y="3524250"/>
          <p14:tracePt t="33562" x="7658100" y="3473450"/>
          <p14:tracePt t="33578" x="7556500" y="3429000"/>
          <p14:tracePt t="33595" x="7423150" y="3378200"/>
          <p14:tracePt t="33612" x="7258050" y="3327400"/>
          <p14:tracePt t="33628" x="7112000" y="3302000"/>
          <p14:tracePt t="33645" x="6991350" y="3257550"/>
          <p14:tracePt t="33662" x="6921500" y="3244850"/>
          <p14:tracePt t="33678" x="6838950" y="3238500"/>
          <p14:tracePt t="33695" x="6762750" y="3238500"/>
          <p14:tracePt t="33696" x="6699250" y="3238500"/>
          <p14:tracePt t="33712" x="6572250" y="3238500"/>
          <p14:tracePt t="33728" x="6381750" y="3238500"/>
          <p14:tracePt t="33745" x="6172200" y="3238500"/>
          <p14:tracePt t="33762" x="5962650" y="3238500"/>
          <p14:tracePt t="33778" x="5702300" y="3238500"/>
          <p14:tracePt t="33795" x="5461000" y="3238500"/>
          <p14:tracePt t="33812" x="5238750" y="3238500"/>
          <p14:tracePt t="33828" x="4991100" y="3238500"/>
          <p14:tracePt t="33845" x="4737100" y="3238500"/>
          <p14:tracePt t="33862" x="4425950" y="3238500"/>
          <p14:tracePt t="33879" x="4127500" y="3238500"/>
          <p14:tracePt t="33895" x="3835400" y="3238500"/>
          <p14:tracePt t="33896" x="3683000" y="3238500"/>
          <p14:tracePt t="33912" x="3403600" y="3238500"/>
          <p14:tracePt t="33928" x="3111500" y="3238500"/>
          <p14:tracePt t="33945" x="2838450" y="3238500"/>
          <p14:tracePt t="33962" x="2628900" y="3238500"/>
          <p14:tracePt t="33979" x="2489200" y="3238500"/>
          <p14:tracePt t="33995" x="2330450" y="3238500"/>
          <p14:tracePt t="34012" x="2222500" y="3238500"/>
          <p14:tracePt t="34029" x="2114550" y="3238500"/>
          <p14:tracePt t="34045" x="2025650" y="3238500"/>
          <p14:tracePt t="34062" x="1943100" y="3238500"/>
          <p14:tracePt t="34078" x="1866900" y="3238500"/>
          <p14:tracePt t="34095" x="1797050" y="3238500"/>
          <p14:tracePt t="34096" x="1758950" y="3238500"/>
          <p14:tracePt t="34112" x="1714500" y="3238500"/>
          <p14:tracePt t="34128" x="1670050" y="3238500"/>
          <p14:tracePt t="34145" x="1638300" y="3238500"/>
          <p14:tracePt t="34162" x="1606550" y="3238500"/>
          <p14:tracePt t="34178" x="1587500" y="3238500"/>
          <p14:tracePt t="34195" x="1581150" y="3238500"/>
          <p14:tracePt t="34344" x="1555750" y="3238500"/>
          <p14:tracePt t="34352" x="1536700" y="3244850"/>
          <p14:tracePt t="34362" x="1492250" y="3282950"/>
          <p14:tracePt t="34379" x="1435100" y="3321050"/>
          <p14:tracePt t="34395" x="1390650" y="3340100"/>
          <p14:tracePt t="34412" x="1358900" y="3365500"/>
          <p14:tracePt t="34429" x="1365250" y="3397250"/>
          <p14:tracePt t="34445" x="1479550" y="3435350"/>
          <p14:tracePt t="34462" x="1676400" y="3486150"/>
          <p14:tracePt t="34479" x="1866900" y="3594100"/>
          <p14:tracePt t="34495" x="1943100" y="3676650"/>
          <p14:tracePt t="34496" x="2070100" y="3733800"/>
          <p14:tracePt t="34512" x="2089150" y="3746500"/>
          <p14:tracePt t="34529" x="2089150" y="3752850"/>
          <p14:tracePt t="34592" x="2159000" y="3771900"/>
          <p14:tracePt t="34600" x="2362200" y="3816350"/>
          <p14:tracePt t="34612" x="2559050" y="3848100"/>
          <p14:tracePt t="34629" x="2933700" y="3892550"/>
          <p14:tracePt t="34645" x="3213100" y="3962400"/>
          <p14:tracePt t="34662" x="3308350" y="3987800"/>
          <p14:tracePt t="34679" x="3314700" y="3987800"/>
          <p14:tracePt t="34720" x="3321050" y="3987800"/>
          <p14:tracePt t="34728" x="3365500" y="3981450"/>
          <p14:tracePt t="34736" x="3479800" y="3911600"/>
          <p14:tracePt t="34745" x="3498850" y="3898900"/>
          <p14:tracePt t="35016" x="3498850" y="3886200"/>
          <p14:tracePt t="35024" x="3498850" y="3879850"/>
          <p14:tracePt t="35032" x="3498850" y="3867150"/>
          <p14:tracePt t="35048" x="3498850" y="3854450"/>
          <p14:tracePt t="35064" x="3498850" y="3848100"/>
          <p14:tracePt t="35088" x="3505200" y="3829050"/>
          <p14:tracePt t="35104" x="3505200" y="3816350"/>
          <p14:tracePt t="35112" x="3511550" y="3803650"/>
          <p14:tracePt t="35129" x="3530600" y="3797300"/>
          <p14:tracePt t="35145" x="3543300" y="3790950"/>
          <p14:tracePt t="35162" x="3568700" y="3784600"/>
          <p14:tracePt t="35179" x="3613150" y="3746500"/>
          <p14:tracePt t="35195" x="3683000" y="3708400"/>
          <p14:tracePt t="35212" x="3816350" y="3657600"/>
          <p14:tracePt t="35229" x="4000500" y="3619500"/>
          <p14:tracePt t="35245" x="4260850" y="3587750"/>
          <p14:tracePt t="35262" x="4540250" y="3587750"/>
          <p14:tracePt t="35279" x="5041900" y="3600450"/>
          <p14:tracePt t="35296" x="5594350" y="3733800"/>
          <p14:tracePt t="35296" x="5981700" y="3841750"/>
          <p14:tracePt t="35312" x="6807200" y="4133850"/>
          <p14:tracePt t="35329" x="7639050" y="4451350"/>
          <p14:tracePt t="35345" x="8483600" y="4838700"/>
          <p14:tracePt t="35662" x="8966200" y="6667500"/>
          <p14:tracePt t="35679" x="8674100" y="6407150"/>
          <p14:tracePt t="35696" x="8293100" y="6070600"/>
          <p14:tracePt t="35696" x="8102600" y="5848350"/>
          <p14:tracePt t="35712" x="7747000" y="5454650"/>
          <p14:tracePt t="35729" x="7537450" y="5143500"/>
          <p14:tracePt t="35746" x="7423150" y="4870450"/>
          <p14:tracePt t="35762" x="7372350" y="4686300"/>
          <p14:tracePt t="35779" x="7308850" y="4521200"/>
          <p14:tracePt t="35796" x="7200900" y="4381500"/>
          <p14:tracePt t="35812" x="7112000" y="4298950"/>
          <p14:tracePt t="35829" x="6959600" y="4248150"/>
          <p14:tracePt t="35846" x="6769100" y="4248150"/>
          <p14:tracePt t="35862" x="6559550" y="4248150"/>
          <p14:tracePt t="35879" x="6445250" y="4267200"/>
          <p14:tracePt t="35896" x="6400800" y="4305300"/>
          <p14:tracePt t="35896" x="6388100" y="4337050"/>
          <p14:tracePt t="35912" x="6362700" y="4381500"/>
          <p14:tracePt t="35929" x="6362700" y="4451350"/>
          <p14:tracePt t="35946" x="6350000" y="4502150"/>
          <p14:tracePt t="35962" x="6343650" y="4597400"/>
          <p14:tracePt t="35979" x="6330950" y="4724400"/>
          <p14:tracePt t="35996" x="6305550" y="4832350"/>
          <p14:tracePt t="36012" x="6292850" y="4946650"/>
          <p14:tracePt t="36029" x="6286500" y="5035550"/>
          <p14:tracePt t="36046" x="6273800" y="5092700"/>
          <p14:tracePt t="36062" x="6273800" y="5130800"/>
          <p14:tracePt t="36079" x="6273800" y="5156200"/>
          <p14:tracePt t="36096" x="6273800" y="5168900"/>
          <p14:tracePt t="36112" x="6273800" y="5175250"/>
          <p14:tracePt t="36129" x="6273800" y="5200650"/>
          <p14:tracePt t="36146" x="6273800" y="5213350"/>
          <p14:tracePt t="36162" x="6248400" y="5289550"/>
          <p14:tracePt t="36179" x="6248400" y="5359400"/>
          <p14:tracePt t="36196" x="6223000" y="5435600"/>
          <p14:tracePt t="36212" x="6223000" y="5505450"/>
          <p14:tracePt t="36229" x="6203950" y="5575300"/>
          <p14:tracePt t="36246" x="6197600" y="5632450"/>
          <p14:tracePt t="36262" x="6197600" y="5695950"/>
          <p14:tracePt t="36279" x="6184900" y="5765800"/>
          <p14:tracePt t="36296" x="6178550" y="5822950"/>
          <p14:tracePt t="36296" x="6178550" y="5835650"/>
          <p14:tracePt t="36312" x="6159500" y="5886450"/>
          <p14:tracePt t="36329" x="6153150" y="5956300"/>
          <p14:tracePt t="36346" x="6140450" y="6013450"/>
          <p14:tracePt t="36362" x="6108700" y="6096000"/>
          <p14:tracePt t="36379" x="6057900" y="6159500"/>
          <p14:tracePt t="36396" x="6000750" y="6191250"/>
          <p14:tracePt t="36412" x="5918200" y="6191250"/>
          <p14:tracePt t="36429" x="5803900" y="6089650"/>
          <p14:tracePt t="36446" x="5803900" y="6045200"/>
          <p14:tracePt t="36462" x="5822950" y="6026150"/>
          <p14:tracePt t="36696" x="5822950" y="6013450"/>
          <p14:tracePt t="36784" x="5835650" y="6000750"/>
          <p14:tracePt t="36800" x="5842000" y="5994400"/>
          <p14:tracePt t="36808" x="5848350" y="5969000"/>
          <p14:tracePt t="36816" x="5867400" y="5949950"/>
          <p14:tracePt t="36829" x="5873750" y="5943600"/>
          <p14:tracePt t="36846" x="5892800" y="5880100"/>
          <p14:tracePt t="36863" x="5930900" y="5810250"/>
          <p14:tracePt t="36879" x="5962650" y="5740400"/>
          <p14:tracePt t="36896" x="5981700" y="5683250"/>
          <p14:tracePt t="36896" x="5988050" y="5664200"/>
          <p14:tracePt t="36913" x="6007100" y="5645150"/>
          <p14:tracePt t="37161" x="6007100" y="5638800"/>
          <p14:tracePt t="37209" x="6007100" y="5632450"/>
          <p14:tracePt t="38121" x="6000750" y="5632450"/>
          <p14:tracePt t="38129" x="5994400" y="5645150"/>
          <p14:tracePt t="38146" x="5956300" y="5664200"/>
          <p14:tracePt t="38193" x="5930900" y="5664200"/>
          <p14:tracePt t="38201" x="5880100" y="5664200"/>
          <p14:tracePt t="45394" x="5873750" y="5664200"/>
          <p14:tracePt t="45403" x="5778500" y="5664200"/>
          <p14:tracePt t="45415" x="5651500" y="5657850"/>
          <p14:tracePt t="45431" x="5518150" y="5600700"/>
          <p14:tracePt t="45448" x="5486400" y="5537200"/>
          <p14:tracePt t="45465" x="5461000" y="5473700"/>
          <p14:tracePt t="45482" x="5448300" y="5416550"/>
          <p14:tracePt t="45482" x="5448300" y="5397500"/>
          <p14:tracePt t="45498" x="5448300" y="5359400"/>
          <p14:tracePt t="45515" x="5441950" y="5276850"/>
          <p14:tracePt t="45531" x="5441950" y="5207000"/>
          <p14:tracePt t="45548" x="5441950" y="5137150"/>
          <p14:tracePt t="45565" x="5441950" y="5073650"/>
          <p14:tracePt t="45581" x="5473700" y="5003800"/>
          <p14:tracePt t="45598" x="5511800" y="4953000"/>
          <p14:tracePt t="45615" x="5562600" y="4921250"/>
          <p14:tracePt t="45631" x="5651500" y="4902200"/>
          <p14:tracePt t="45648" x="5734050" y="4883150"/>
          <p14:tracePt t="45665" x="5829300" y="4883150"/>
          <p14:tracePt t="45682" x="5930900" y="4883150"/>
          <p14:tracePt t="45683" x="5988050" y="4883150"/>
          <p14:tracePt t="45698" x="6076950" y="4895850"/>
          <p14:tracePt t="45715" x="6413500" y="4940300"/>
          <p14:tracePt t="45731" x="6673850" y="4965700"/>
          <p14:tracePt t="45748" x="6991350" y="5022850"/>
          <p14:tracePt t="45765" x="7340600" y="5086350"/>
          <p14:tracePt t="45781" x="7588250" y="5111750"/>
          <p14:tracePt t="45798" x="7708900" y="5111750"/>
          <p14:tracePt t="45815" x="7778750" y="5111750"/>
          <p14:tracePt t="45831" x="7810500" y="5092700"/>
          <p14:tracePt t="45848" x="7854950" y="5041900"/>
          <p14:tracePt t="45865" x="7886700" y="4984750"/>
          <p14:tracePt t="45881" x="7899400" y="4933950"/>
          <p14:tracePt t="45898" x="7899400" y="4851400"/>
          <p14:tracePt t="45899" x="7899400" y="4826000"/>
          <p14:tracePt t="45915" x="7899400" y="4768850"/>
          <p14:tracePt t="45931" x="7899400" y="4737100"/>
          <p14:tracePt t="45948" x="7874000" y="4699000"/>
          <p14:tracePt t="45965" x="7867650" y="4686300"/>
          <p14:tracePt t="45981" x="7861300" y="4673600"/>
          <p14:tracePt t="45998" x="7835900" y="4648200"/>
          <p14:tracePt t="46015" x="7823200" y="4629150"/>
          <p14:tracePt t="46031" x="7778750" y="4584700"/>
          <p14:tracePt t="46048" x="7740650" y="4527550"/>
          <p14:tracePt t="46065" x="7689850" y="4457700"/>
          <p14:tracePt t="46082" x="7626350" y="4337050"/>
          <p14:tracePt t="46098" x="7556500" y="4178300"/>
          <p14:tracePt t="46115" x="7499350" y="4057650"/>
          <p14:tracePt t="46131" x="7461250" y="3924300"/>
          <p14:tracePt t="46148" x="7410450" y="3790950"/>
          <p14:tracePt t="46165" x="7385050" y="3613150"/>
          <p14:tracePt t="46181" x="7372350" y="3473450"/>
          <p14:tracePt t="46198" x="7334250" y="3308350"/>
          <p14:tracePt t="46215" x="7334250" y="3251200"/>
          <p14:tracePt t="46231" x="7334250" y="3175000"/>
          <p14:tracePt t="46248" x="7327900" y="3136900"/>
          <p14:tracePt t="46265" x="7327900" y="3105150"/>
          <p14:tracePt t="46282" x="7321550" y="3079750"/>
          <p14:tracePt t="46298" x="7321550" y="3073400"/>
          <p14:tracePt t="46315" x="7321550" y="3067050"/>
          <p14:tracePt t="46331" x="7321550" y="3048000"/>
          <p14:tracePt t="46348" x="7308850" y="3041650"/>
          <p14:tracePt t="46365" x="7302500" y="3035300"/>
          <p14:tracePt t="46451" x="7296150" y="3035300"/>
          <p14:tracePt t="46467" x="7289800" y="3028950"/>
          <p14:tracePt t="46507" x="7264400" y="3028950"/>
          <p14:tracePt t="46515" x="7258050" y="3035300"/>
          <p14:tracePt t="46531" x="7226300" y="3060700"/>
          <p14:tracePt t="46548" x="7162800" y="3111500"/>
          <p14:tracePt t="46565" x="7086600" y="3187700"/>
          <p14:tracePt t="46581" x="6972300" y="3327400"/>
          <p14:tracePt t="46598" x="6826250" y="3492500"/>
          <p14:tracePt t="46615" x="6572250" y="3727450"/>
          <p14:tracePt t="46632" x="6203950" y="3917950"/>
          <p14:tracePt t="46648" x="5886450" y="4064000"/>
          <p14:tracePt t="46665" x="5613400" y="4159250"/>
          <p14:tracePt t="46681" x="5384800" y="4216400"/>
          <p14:tracePt t="46699" x="5276850" y="4254500"/>
          <p14:tracePt t="46699" x="5238750" y="4254500"/>
          <p14:tracePt t="46715" x="5226050" y="4260850"/>
          <p14:tracePt t="46731" x="5219700" y="4260850"/>
          <p14:tracePt t="46748" x="5200650" y="4260850"/>
          <p14:tracePt t="46765" x="5194300" y="4260850"/>
          <p14:tracePt t="46781" x="5162550" y="4260850"/>
          <p14:tracePt t="46798" x="5099050" y="4324350"/>
          <p14:tracePt t="46815" x="5016500" y="4445000"/>
          <p14:tracePt t="46831" x="4813300" y="4692650"/>
          <p14:tracePt t="46848" x="4527550" y="4959350"/>
          <p14:tracePt t="46865" x="4102100" y="5245100"/>
          <p14:tracePt t="46882" x="3587750" y="5530850"/>
          <p14:tracePt t="46883" x="3314700" y="5689600"/>
          <p14:tracePt t="46898" x="3086100" y="5772150"/>
          <p14:tracePt t="46915" x="2520950" y="5975350"/>
          <p14:tracePt t="46932" x="2305050" y="6038850"/>
          <p14:tracePt t="46948" x="2159000" y="6064250"/>
          <p14:tracePt t="46965" x="2070100" y="6064250"/>
          <p14:tracePt t="46982" x="1981200" y="6019800"/>
          <p14:tracePt t="46998" x="1898650" y="5975350"/>
          <p14:tracePt t="47015" x="1860550" y="5937250"/>
          <p14:tracePt t="47031" x="1841500" y="5918200"/>
          <p14:tracePt t="47048" x="1841500" y="5905500"/>
          <p14:tracePt t="47065" x="1841500" y="5873750"/>
          <p14:tracePt t="47082" x="1873250" y="5829300"/>
          <p14:tracePt t="47099" x="2114550" y="5753100"/>
          <p14:tracePt t="47115" x="2432050" y="5683250"/>
          <p14:tracePt t="47132" x="2749550" y="5638800"/>
          <p14:tracePt t="47148" x="2978150" y="5613400"/>
          <p14:tracePt t="47165" x="3067050" y="5600700"/>
          <p14:tracePt t="47182" x="3155950" y="5581650"/>
          <p14:tracePt t="47198" x="3213100" y="5562600"/>
          <p14:tracePt t="47215" x="3257550" y="5530850"/>
          <p14:tracePt t="47232" x="3327400" y="5492750"/>
          <p14:tracePt t="47248" x="3403600" y="5429250"/>
          <p14:tracePt t="47265" x="3498850" y="5334000"/>
          <p14:tracePt t="47282" x="3619500" y="5251450"/>
          <p14:tracePt t="47298" x="3714750" y="5156200"/>
          <p14:tracePt t="47299" x="3778250" y="5092700"/>
          <p14:tracePt t="47315" x="3835400" y="5029200"/>
          <p14:tracePt t="47332" x="3898900" y="4953000"/>
          <p14:tracePt t="47348" x="3917950" y="4908550"/>
          <p14:tracePt t="47365" x="3937000" y="4870450"/>
          <p14:tracePt t="47382" x="3937000" y="4864100"/>
          <p14:tracePt t="47411" x="3930650" y="4851400"/>
          <p14:tracePt t="47419" x="3924300" y="4851400"/>
          <p14:tracePt t="47432" x="3898900" y="4851400"/>
          <p14:tracePt t="47448" x="3797300" y="4851400"/>
          <p14:tracePt t="47465" x="3657600" y="4851400"/>
          <p14:tracePt t="47482" x="3511550" y="4851400"/>
          <p14:tracePt t="47498" x="3403600" y="4851400"/>
          <p14:tracePt t="47499" x="3378200" y="4851400"/>
          <p14:tracePt t="47515" x="3302000" y="4851400"/>
          <p14:tracePt t="47532" x="3276600" y="4845050"/>
          <p14:tracePt t="47548" x="3270250" y="4845050"/>
          <p14:tracePt t="47565" x="3263900" y="4832350"/>
          <p14:tracePt t="47582" x="3244850" y="4787900"/>
          <p14:tracePt t="47598" x="3232150" y="4730750"/>
          <p14:tracePt t="47615" x="3232150" y="4654550"/>
          <p14:tracePt t="47632" x="3232150" y="4546600"/>
          <p14:tracePt t="47648" x="3238500" y="4438650"/>
          <p14:tracePt t="47665" x="3282950" y="4318000"/>
          <p14:tracePt t="47682" x="3295650" y="4260850"/>
          <p14:tracePt t="47698" x="3314700" y="4203700"/>
          <p14:tracePt t="47699" x="3314700" y="4197350"/>
          <p14:tracePt t="47715" x="3314700" y="4178300"/>
          <p14:tracePt t="47827" x="3314700" y="4184650"/>
          <p14:tracePt t="47867" x="3308350" y="4191000"/>
          <p14:tracePt t="47891" x="3282950" y="4197350"/>
          <p14:tracePt t="47907" x="3276600" y="4203700"/>
          <p14:tracePt t="47915" x="3263900" y="4210050"/>
          <p14:tracePt t="47932" x="3219450" y="4260850"/>
          <p14:tracePt t="47948" x="3194050" y="4273550"/>
          <p14:tracePt t="47965" x="3162300" y="4311650"/>
          <p14:tracePt t="47982" x="3136900" y="4337050"/>
          <p14:tracePt t="47998" x="3098800" y="4375150"/>
          <p14:tracePt t="48015" x="3073400" y="4406900"/>
          <p14:tracePt t="48032" x="3035300" y="4445000"/>
          <p14:tracePt t="48048" x="3022600" y="4451350"/>
          <p14:tracePt t="48065" x="3003550" y="4457700"/>
          <p14:tracePt t="48082" x="2984500" y="4483100"/>
          <p14:tracePt t="48099" x="2971800" y="4483100"/>
          <p14:tracePt t="48115" x="2946400" y="4495800"/>
          <p14:tracePt t="48147" x="2940050" y="4495800"/>
          <p14:tracePt t="48235" x="2952750" y="4502150"/>
          <p14:tracePt t="48243" x="2959100" y="4508500"/>
          <p14:tracePt t="48251" x="2965450" y="4508500"/>
          <p14:tracePt t="48265" x="2971800" y="4508500"/>
          <p14:tracePt t="48282" x="3022600" y="4508500"/>
          <p14:tracePt t="48299" x="3130550" y="4502150"/>
          <p14:tracePt t="48299" x="3168650" y="4502150"/>
          <p14:tracePt t="48315" x="3263900" y="4495800"/>
          <p14:tracePt t="48332" x="3327400" y="4483100"/>
          <p14:tracePt t="48349" x="3448050" y="4483100"/>
          <p14:tracePt t="48365" x="3638550" y="4483100"/>
          <p14:tracePt t="48382" x="3835400" y="4445000"/>
          <p14:tracePt t="48399" x="3981450" y="4445000"/>
          <p14:tracePt t="48415" x="4102100" y="4445000"/>
          <p14:tracePt t="48432" x="4159250" y="4445000"/>
          <p14:tracePt t="48449" x="4184650" y="4445000"/>
          <p14:tracePt t="48923" x="4178300" y="4438650"/>
          <p14:tracePt t="52204" x="4152900" y="4438650"/>
          <p14:tracePt t="52212" x="4146550" y="4438650"/>
          <p14:tracePt t="52236" x="4140200" y="4432300"/>
          <p14:tracePt t="52396" x="4146550" y="4432300"/>
          <p14:tracePt t="52412" x="4159250" y="4432300"/>
          <p14:tracePt t="52452" x="4146550" y="4419600"/>
          <p14:tracePt t="52460" x="4127500" y="4400550"/>
          <p14:tracePt t="52468" x="4121150" y="4394200"/>
          <p14:tracePt t="52483" x="4114800" y="4387850"/>
          <p14:tracePt t="52499" x="4095750" y="4362450"/>
          <p14:tracePt t="52500" x="4089400" y="4349750"/>
          <p14:tracePt t="52516" x="4006850" y="4318000"/>
          <p14:tracePt t="52533" x="3829050" y="4260850"/>
          <p14:tracePt t="52549" x="3562350" y="4235450"/>
          <p14:tracePt t="52566" x="3263900" y="4191000"/>
          <p14:tracePt t="52583" x="2997200" y="4121150"/>
          <p14:tracePt t="52599" x="2870200" y="4089400"/>
          <p14:tracePt t="52616" x="2787650" y="4044950"/>
          <p14:tracePt t="52633" x="2755900" y="4013200"/>
          <p14:tracePt t="52649" x="2736850" y="3968750"/>
          <p14:tracePt t="52666" x="2736850" y="3956050"/>
          <p14:tracePt t="52683" x="2717800" y="3924300"/>
          <p14:tracePt t="52699" x="2705100" y="3892550"/>
          <p14:tracePt t="52700" x="2692400" y="3873500"/>
          <p14:tracePt t="52716" x="2667000" y="3835400"/>
          <p14:tracePt t="52733" x="2660650" y="3829050"/>
          <p14:tracePt t="52750" x="2654300" y="3816350"/>
          <p14:tracePt t="52766" x="2654300" y="3810000"/>
          <p14:tracePt t="52783" x="2654300" y="3803650"/>
          <p14:tracePt t="52799" x="2654300" y="3771900"/>
          <p14:tracePt t="52816" x="2654300" y="3746500"/>
          <p14:tracePt t="52833" x="2654300" y="3714750"/>
          <p14:tracePt t="52849" x="2647950" y="3670300"/>
          <p14:tracePt t="52866" x="2635250" y="3632200"/>
          <p14:tracePt t="52883" x="2616200" y="3587750"/>
          <p14:tracePt t="52899" x="2590800" y="3536950"/>
          <p14:tracePt t="52900" x="2584450" y="3530600"/>
          <p14:tracePt t="52916" x="2565400" y="3517900"/>
          <p14:tracePt t="52933" x="2559050" y="3511550"/>
          <p14:tracePt t="52949" x="2546350" y="3511550"/>
          <p14:tracePt t="52966" x="2514600" y="3511550"/>
          <p14:tracePt t="52983" x="2482850" y="3511550"/>
          <p14:tracePt t="53000" x="2438400" y="3511550"/>
          <p14:tracePt t="53016" x="2381250" y="3511550"/>
          <p14:tracePt t="53033" x="2349500" y="3511550"/>
          <p14:tracePt t="53050" x="2330450" y="3511550"/>
          <p14:tracePt t="53066" x="2298700" y="3511550"/>
          <p14:tracePt t="53083" x="2286000" y="3511550"/>
          <p14:tracePt t="53108" x="2266950" y="3511550"/>
          <p14:tracePt t="53124" x="2260600" y="3511550"/>
          <p14:tracePt t="53140" x="2260600" y="3505200"/>
          <p14:tracePt t="53150" x="2260600" y="3479800"/>
          <p14:tracePt t="53166" x="2260600" y="3454400"/>
          <p14:tracePt t="53183" x="2260600" y="3435350"/>
          <p14:tracePt t="53200" x="2260600" y="3416300"/>
          <p14:tracePt t="53217" x="2260600" y="3397250"/>
          <p14:tracePt t="53233" x="2273300" y="3384550"/>
          <p14:tracePt t="53250" x="2286000" y="3371850"/>
          <p14:tracePt t="53266" x="2311400" y="3346450"/>
          <p14:tracePt t="53283" x="2330450" y="3340100"/>
          <p14:tracePt t="53300" x="2349500" y="3333750"/>
          <p14:tracePt t="53332" x="2362200" y="3333750"/>
          <p14:tracePt t="53412" x="2368550" y="3333750"/>
          <p14:tracePt t="53660" x="2381250" y="3333750"/>
          <p14:tracePt t="53676" x="2381250" y="3340100"/>
          <p14:tracePt t="53684" x="2381250" y="3346450"/>
          <p14:tracePt t="53700" x="2381250" y="3359150"/>
          <p14:tracePt t="53716" x="2381250" y="3378200"/>
          <p14:tracePt t="53740" x="2381250" y="3384550"/>
          <p14:tracePt t="60254" x="2374900" y="3397250"/>
          <p14:tracePt t="60262" x="2374900" y="3403600"/>
          <p14:tracePt t="60278" x="2374900" y="3416300"/>
          <p14:tracePt t="60294" x="2368550" y="3422650"/>
          <p14:tracePt t="60302" x="2368550" y="3435350"/>
          <p14:tracePt t="60326" x="2368550" y="34417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latin typeface="+mn-lt"/>
              </a:rPr>
              <a:t>Mercury</a:t>
            </a:r>
            <a:endParaRPr lang="en-CA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16" y="2074985"/>
            <a:ext cx="2286000" cy="228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70031" y="1934869"/>
            <a:ext cx="53808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dirty="0"/>
              <a:t>Diameter:	4,879 km</a:t>
            </a:r>
          </a:p>
          <a:p>
            <a:r>
              <a:rPr lang="en-CA" sz="2000" dirty="0"/>
              <a:t>Mass:	</a:t>
            </a:r>
            <a:r>
              <a:rPr lang="en-CA" sz="2000" dirty="0" smtClean="0"/>
              <a:t>                3.30 </a:t>
            </a:r>
            <a:r>
              <a:rPr lang="en-CA" sz="2000" dirty="0"/>
              <a:t>x </a:t>
            </a:r>
            <a:r>
              <a:rPr lang="en-CA" sz="2000" dirty="0" smtClean="0"/>
              <a:t>10</a:t>
            </a:r>
            <a:r>
              <a:rPr lang="en-CA" sz="2000" baseline="30000" dirty="0" smtClean="0"/>
              <a:t>23</a:t>
            </a:r>
            <a:r>
              <a:rPr lang="en-CA" sz="2000" dirty="0" smtClean="0"/>
              <a:t> </a:t>
            </a:r>
            <a:r>
              <a:rPr lang="en-CA" sz="2000" dirty="0"/>
              <a:t>kg (5.5% Earth)</a:t>
            </a:r>
          </a:p>
          <a:p>
            <a:r>
              <a:rPr lang="en-CA" sz="2000" dirty="0"/>
              <a:t>Moons:	</a:t>
            </a:r>
            <a:r>
              <a:rPr lang="en-CA" sz="2000" dirty="0" smtClean="0"/>
              <a:t>                None</a:t>
            </a:r>
            <a:endParaRPr lang="en-CA" sz="2000" dirty="0"/>
          </a:p>
          <a:p>
            <a:r>
              <a:rPr lang="en-CA" sz="2000" dirty="0"/>
              <a:t>Orbit Distance:	57,909,227 km (0.39 AU)</a:t>
            </a:r>
          </a:p>
          <a:p>
            <a:r>
              <a:rPr lang="en-CA" sz="2000" dirty="0"/>
              <a:t>Orbit Period:	88 </a:t>
            </a:r>
            <a:r>
              <a:rPr lang="en-CA" sz="2000" dirty="0" smtClean="0"/>
              <a:t>days</a:t>
            </a:r>
          </a:p>
          <a:p>
            <a:r>
              <a:rPr lang="en-CA" sz="2000" dirty="0" smtClean="0"/>
              <a:t>Rotation Period:   58.7 days (3:2 spin-orbit couple)</a:t>
            </a:r>
            <a:endParaRPr lang="en-CA" sz="2000" dirty="0"/>
          </a:p>
          <a:p>
            <a:r>
              <a:rPr lang="en-CA" sz="2000" dirty="0"/>
              <a:t>Surface </a:t>
            </a:r>
            <a:r>
              <a:rPr lang="en-CA" sz="2000" dirty="0" smtClean="0"/>
              <a:t>Temp: </a:t>
            </a:r>
            <a:r>
              <a:rPr lang="en-CA" sz="2000" dirty="0"/>
              <a:t>	-173 to 427°C</a:t>
            </a:r>
          </a:p>
          <a:p>
            <a:r>
              <a:rPr lang="en-CA" sz="2000" dirty="0"/>
              <a:t>First Record:	14th century BC</a:t>
            </a:r>
          </a:p>
          <a:p>
            <a:r>
              <a:rPr lang="en-CA" sz="2000" dirty="0"/>
              <a:t>Recorded By:	Assyrian astronomers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5638812" y="6093042"/>
            <a:ext cx="3282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5"/>
              </a:rPr>
              <a:t>http://space-facts.com/mercury/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5305" y="520211"/>
            <a:ext cx="933450" cy="11049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9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886"/>
    </mc:Choice>
    <mc:Fallback>
      <p:transition spd="slow" advTm="226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456" x="533400" y="5486400"/>
          <p14:tracePt t="28776" x="546100" y="5492750"/>
          <p14:tracePt t="28823" x="546100" y="5499100"/>
          <p14:tracePt t="28839" x="546100" y="5511800"/>
          <p14:tracePt t="28847" x="546100" y="5537200"/>
          <p14:tracePt t="28864" x="552450" y="5556250"/>
          <p14:tracePt t="28880" x="558800" y="5581650"/>
          <p14:tracePt t="28897" x="571500" y="5607050"/>
          <p14:tracePt t="28914" x="571500" y="5619750"/>
          <p14:tracePt t="28930" x="577850" y="5638800"/>
          <p14:tracePt t="28947" x="590550" y="5651500"/>
          <p14:tracePt t="28964" x="603250" y="5670550"/>
          <p14:tracePt t="28980" x="609600" y="5702300"/>
          <p14:tracePt t="28997" x="647700" y="5759450"/>
          <p14:tracePt t="29014" x="654050" y="5803900"/>
          <p14:tracePt t="29030" x="698500" y="5886450"/>
          <p14:tracePt t="29047" x="736600" y="5949950"/>
          <p14:tracePt t="29064" x="774700" y="6007100"/>
          <p14:tracePt t="29080" x="793750" y="6038850"/>
          <p14:tracePt t="29098" x="806450" y="6096000"/>
          <p14:tracePt t="29114" x="806450" y="6121400"/>
          <p14:tracePt t="29130" x="819150" y="6146800"/>
          <p14:tracePt t="29147" x="825500" y="6191250"/>
          <p14:tracePt t="29164" x="869950" y="6261100"/>
          <p14:tracePt t="29180" x="901700" y="6343650"/>
          <p14:tracePt t="29197" x="939800" y="6394450"/>
          <p14:tracePt t="29214" x="977900" y="6438900"/>
          <p14:tracePt t="29230" x="996950" y="6464300"/>
          <p14:tracePt t="29247" x="1016000" y="6483350"/>
          <p14:tracePt t="29272" x="1073150" y="6483350"/>
          <p14:tracePt t="29281" x="1117600" y="6394450"/>
          <p14:tracePt t="29298" x="1174750" y="6191250"/>
          <p14:tracePt t="29314" x="1441450" y="6165850"/>
          <p14:tracePt t="29331" x="1473200" y="6165850"/>
          <p14:tracePt t="29348" x="1339850" y="6248400"/>
          <p14:tracePt t="29364" x="1320800" y="6248400"/>
          <p14:tracePt t="29380" x="1314450" y="6242050"/>
          <p14:tracePt t="29397" x="1301750" y="6229350"/>
          <p14:tracePt t="29414" x="1295400" y="6203950"/>
          <p14:tracePt t="29430" x="1282700" y="6153150"/>
          <p14:tracePt t="29447" x="1282700" y="6134100"/>
          <p14:tracePt t="29464" x="1263650" y="6096000"/>
          <p14:tracePt t="29480" x="1257300" y="6076950"/>
          <p14:tracePt t="29497" x="1238250" y="6076950"/>
          <p14:tracePt t="29514" x="1212850" y="6076950"/>
          <p14:tracePt t="29531" x="1206500" y="6076950"/>
          <p14:tracePt t="29547" x="1181100" y="6076950"/>
          <p14:tracePt t="29564" x="1155700" y="6083300"/>
          <p14:tracePt t="29580" x="1111250" y="6076950"/>
          <p14:tracePt t="29597" x="1073150" y="6057900"/>
          <p14:tracePt t="29614" x="1041400" y="6057900"/>
          <p14:tracePt t="29630" x="1016000" y="6127750"/>
          <p14:tracePt t="29647" x="958850" y="6191250"/>
          <p14:tracePt t="29648" x="958850" y="6229350"/>
          <p14:tracePt t="29672" x="958850" y="6242050"/>
          <p14:tracePt t="29848" x="977900" y="6216650"/>
          <p14:tracePt t="29856" x="1066800" y="6076950"/>
          <p14:tracePt t="29864" x="1123950" y="5962650"/>
          <p14:tracePt t="29881" x="1136650" y="5854700"/>
          <p14:tracePt t="29897" x="1085850" y="5784850"/>
          <p14:tracePt t="29914" x="1028700" y="5746750"/>
          <p14:tracePt t="29930" x="1028700" y="5721350"/>
          <p14:tracePt t="29947" x="1028700" y="5702300"/>
          <p14:tracePt t="29964" x="1028700" y="5695950"/>
          <p14:tracePt t="29980" x="1117600" y="5689600"/>
          <p14:tracePt t="29997" x="1428750" y="5664200"/>
          <p14:tracePt t="30014" x="1771650" y="5473700"/>
          <p14:tracePt t="30030" x="2051050" y="5251450"/>
          <p14:tracePt t="30047" x="2241550" y="4991100"/>
          <p14:tracePt t="30064" x="2501900" y="4552950"/>
          <p14:tracePt t="30081" x="2755900" y="4165600"/>
          <p14:tracePt t="30097" x="3092450" y="3695700"/>
          <p14:tracePt t="30114" x="3321050" y="3340100"/>
          <p14:tracePt t="30130" x="3638550" y="2933700"/>
          <p14:tracePt t="30147" x="3981450" y="2571750"/>
          <p14:tracePt t="30164" x="4305300" y="2292350"/>
          <p14:tracePt t="30181" x="4502150" y="2139950"/>
          <p14:tracePt t="30197" x="4565650" y="2089150"/>
          <p14:tracePt t="30214" x="4591050" y="2063750"/>
          <p14:tracePt t="30272" x="4597400" y="2063750"/>
          <p14:tracePt t="30288" x="4622800" y="2063750"/>
          <p14:tracePt t="30296" x="4629150" y="2076450"/>
          <p14:tracePt t="30304" x="4629150" y="2082800"/>
          <p14:tracePt t="30320" x="4629150" y="2089150"/>
          <p14:tracePt t="30336" x="4635500" y="2095500"/>
          <p14:tracePt t="30360" x="4635500" y="2114550"/>
          <p14:tracePt t="30368" x="4635500" y="2120900"/>
          <p14:tracePt t="30381" x="4641850" y="2127250"/>
          <p14:tracePt t="30397" x="4641850" y="2171700"/>
          <p14:tracePt t="30414" x="4641850" y="2216150"/>
          <p14:tracePt t="30431" x="4641850" y="2247900"/>
          <p14:tracePt t="30447" x="4641850" y="2260600"/>
          <p14:tracePt t="30464" x="4641850" y="2286000"/>
          <p14:tracePt t="30481" x="4667250" y="2311400"/>
          <p14:tracePt t="30504" x="4673600" y="2311400"/>
          <p14:tracePt t="30515" x="4692650" y="2324100"/>
          <p14:tracePt t="30531" x="4705350" y="2330450"/>
          <p14:tracePt t="30547" x="4743450" y="2330450"/>
          <p14:tracePt t="30564" x="4845050" y="2330450"/>
          <p14:tracePt t="30580" x="5054600" y="2330450"/>
          <p14:tracePt t="30597" x="5283200" y="2298700"/>
          <p14:tracePt t="30614" x="5549900" y="2228850"/>
          <p14:tracePt t="30631" x="5746750" y="2171700"/>
          <p14:tracePt t="30647" x="5822950" y="2152650"/>
          <p14:tracePt t="30664" x="5842000" y="2133600"/>
          <p14:tracePt t="30744" x="5861050" y="2146300"/>
          <p14:tracePt t="30760" x="5880100" y="2165350"/>
          <p14:tracePt t="30768" x="5886450" y="2178050"/>
          <p14:tracePt t="30781" x="5899150" y="2190750"/>
          <p14:tracePt t="30797" x="5924550" y="2228850"/>
          <p14:tracePt t="30814" x="5962650" y="2260600"/>
          <p14:tracePt t="30831" x="5994400" y="2279650"/>
          <p14:tracePt t="30847" x="6019800" y="2279650"/>
          <p14:tracePt t="30864" x="6051550" y="2279650"/>
          <p14:tracePt t="30888" x="6057900" y="2279650"/>
          <p14:tracePt t="31064" x="6045200" y="2279650"/>
          <p14:tracePt t="31072" x="6019800" y="2279650"/>
          <p14:tracePt t="31081" x="6000750" y="2279650"/>
          <p14:tracePt t="31097" x="5956300" y="2279650"/>
          <p14:tracePt t="31114" x="5937250" y="2279650"/>
          <p14:tracePt t="31131" x="5911850" y="2279650"/>
          <p14:tracePt t="31147" x="5873750" y="2254250"/>
          <p14:tracePt t="31164" x="5816600" y="2247900"/>
          <p14:tracePt t="31181" x="5759450" y="2203450"/>
          <p14:tracePt t="31197" x="5721350" y="2190750"/>
          <p14:tracePt t="31214" x="5702300" y="2178050"/>
          <p14:tracePt t="31231" x="5689600" y="2171700"/>
          <p14:tracePt t="31288" x="5689600" y="2184400"/>
          <p14:tracePt t="31296" x="5689600" y="2209800"/>
          <p14:tracePt t="31304" x="5689600" y="2235200"/>
          <p14:tracePt t="31314" x="5689600" y="2254250"/>
          <p14:tracePt t="31331" x="5689600" y="2298700"/>
          <p14:tracePt t="31348" x="5689600" y="2330450"/>
          <p14:tracePt t="31364" x="5689600" y="2343150"/>
          <p14:tracePt t="31381" x="5689600" y="2349500"/>
          <p14:tracePt t="31398" x="5695950" y="2362200"/>
          <p14:tracePt t="31440" x="5689600" y="2381250"/>
          <p14:tracePt t="31456" x="5683250" y="2381250"/>
          <p14:tracePt t="31464" x="5670550" y="2381250"/>
          <p14:tracePt t="31472" x="5664200" y="2381250"/>
          <p14:tracePt t="31481" x="5645150" y="2381250"/>
          <p14:tracePt t="31498" x="5575300" y="2381250"/>
          <p14:tracePt t="31514" x="5518150" y="2324100"/>
          <p14:tracePt t="31531" x="5441950" y="2286000"/>
          <p14:tracePt t="31548" x="5397500" y="2266950"/>
          <p14:tracePt t="31564" x="5346700" y="2228850"/>
          <p14:tracePt t="31581" x="5314950" y="2209800"/>
          <p14:tracePt t="31598" x="5308600" y="2209800"/>
          <p14:tracePt t="31616" x="5302250" y="2203450"/>
          <p14:tracePt t="31800" x="5321300" y="2203450"/>
          <p14:tracePt t="31816" x="5340350" y="2216150"/>
          <p14:tracePt t="31824" x="5353050" y="2216150"/>
          <p14:tracePt t="31832" x="5384800" y="2235200"/>
          <p14:tracePt t="31848" x="5422900" y="2241550"/>
          <p14:tracePt t="31864" x="5461000" y="2254250"/>
          <p14:tracePt t="31881" x="5473700" y="2254250"/>
          <p14:tracePt t="31898" x="5511800" y="2279650"/>
          <p14:tracePt t="31920" x="5530850" y="2286000"/>
          <p14:tracePt t="31936" x="5537200" y="2286000"/>
          <p14:tracePt t="31948" x="5543550" y="2292350"/>
          <p14:tracePt t="31984" x="5549900" y="2305050"/>
          <p14:tracePt t="32000" x="5562600" y="2305050"/>
          <p14:tracePt t="32016" x="5575300" y="2305050"/>
          <p14:tracePt t="32032" x="5594350" y="2305050"/>
          <p14:tracePt t="32048" x="5600700" y="2305050"/>
          <p14:tracePt t="32064" x="5613400" y="2305050"/>
          <p14:tracePt t="32080" x="5632450" y="2298700"/>
          <p14:tracePt t="32089" x="5638800" y="2292350"/>
          <p14:tracePt t="32098" x="5651500" y="2286000"/>
          <p14:tracePt t="32114" x="5664200" y="2266950"/>
          <p14:tracePt t="32131" x="5676900" y="2260600"/>
          <p14:tracePt t="32160" x="5695950" y="2241550"/>
          <p14:tracePt t="32448" x="5702300" y="2241550"/>
          <p14:tracePt t="32456" x="5721350" y="2241550"/>
          <p14:tracePt t="32464" x="5759450" y="2241550"/>
          <p14:tracePt t="32481" x="5867400" y="2241550"/>
          <p14:tracePt t="32498" x="5988050" y="2241550"/>
          <p14:tracePt t="32514" x="6096000" y="2241550"/>
          <p14:tracePt t="32531" x="6153150" y="2247900"/>
          <p14:tracePt t="32548" x="6165850" y="2254250"/>
          <p14:tracePt t="32564" x="6184900" y="2260600"/>
          <p14:tracePt t="32581" x="6197600" y="2279650"/>
          <p14:tracePt t="32600" x="6216650" y="2286000"/>
          <p14:tracePt t="32688" x="6223000" y="2286000"/>
          <p14:tracePt t="32696" x="6235700" y="2286000"/>
          <p14:tracePt t="32704" x="6254750" y="2273300"/>
          <p14:tracePt t="32720" x="6261100" y="2266950"/>
          <p14:tracePt t="32745" x="6273800" y="2260600"/>
          <p14:tracePt t="32752" x="6280150" y="2260600"/>
          <p14:tracePt t="32776" x="6286500" y="2260600"/>
          <p14:tracePt t="32808" x="6292850" y="2254250"/>
          <p14:tracePt t="32840" x="6292850" y="2247900"/>
          <p14:tracePt t="32864" x="6292850" y="2235200"/>
          <p14:tracePt t="32897" x="6299200" y="2228850"/>
          <p14:tracePt t="32920" x="6305550" y="2222500"/>
          <p14:tracePt t="32928" x="6318250" y="2209800"/>
          <p14:tracePt t="32936" x="6330950" y="2197100"/>
          <p14:tracePt t="32948" x="6375400" y="2190750"/>
          <p14:tracePt t="32965" x="6413500" y="2171700"/>
          <p14:tracePt t="32982" x="6451600" y="2146300"/>
          <p14:tracePt t="32998" x="6464300" y="2127250"/>
          <p14:tracePt t="33015" x="6477000" y="2120900"/>
          <p14:tracePt t="33473" x="6489700" y="2114550"/>
          <p14:tracePt t="33489" x="6508750" y="2114550"/>
          <p14:tracePt t="33498" x="6515100" y="2114550"/>
          <p14:tracePt t="33514" x="6527800" y="2114550"/>
          <p14:tracePt t="33536" x="6546850" y="2114550"/>
          <p14:tracePt t="33729" x="6546850" y="2120900"/>
          <p14:tracePt t="34793" x="6540500" y="2133600"/>
          <p14:tracePt t="34817" x="6540500" y="2146300"/>
          <p14:tracePt t="34825" x="6534150" y="2152650"/>
          <p14:tracePt t="35049" x="6534150" y="2171700"/>
          <p14:tracePt t="35057" x="6534150" y="2197100"/>
          <p14:tracePt t="35065" x="6534150" y="2216150"/>
          <p14:tracePt t="35082" x="6534150" y="2241550"/>
          <p14:tracePt t="35098" x="6521450" y="2254250"/>
          <p14:tracePt t="35281" x="6521450" y="2273300"/>
          <p14:tracePt t="35289" x="6521450" y="2279650"/>
          <p14:tracePt t="35305" x="6521450" y="2286000"/>
          <p14:tracePt t="35315" x="6508750" y="2305050"/>
          <p14:tracePt t="35332" x="6502400" y="2317750"/>
          <p14:tracePt t="35348" x="6489700" y="2362200"/>
          <p14:tracePt t="35366" x="6451600" y="2419350"/>
          <p14:tracePt t="35382" x="6394450" y="2520950"/>
          <p14:tracePt t="35399" x="6343650" y="2609850"/>
          <p14:tracePt t="35415" x="6286500" y="2692400"/>
          <p14:tracePt t="35432" x="6216650" y="2800350"/>
          <p14:tracePt t="35448" x="6165850" y="2844800"/>
          <p14:tracePt t="35465" x="6115050" y="2870200"/>
          <p14:tracePt t="35482" x="6096000" y="2876550"/>
          <p14:tracePt t="35499" x="6076950" y="2876550"/>
          <p14:tracePt t="35515" x="6045200" y="2876550"/>
          <p14:tracePt t="35532" x="6000750" y="2857500"/>
          <p14:tracePt t="35548" x="5962650" y="2781300"/>
          <p14:tracePt t="35565" x="5943600" y="2749550"/>
          <p14:tracePt t="35582" x="5905500" y="2692400"/>
          <p14:tracePt t="35599" x="5905500" y="2667000"/>
          <p14:tracePt t="35616" x="5905500" y="2660650"/>
          <p14:tracePt t="35905" x="5899150" y="2654300"/>
          <p14:tracePt t="35921" x="5880100" y="2654300"/>
          <p14:tracePt t="35929" x="5873750" y="2654300"/>
          <p14:tracePt t="35937" x="5867400" y="2647950"/>
          <p14:tracePt t="35949" x="5861050" y="2635250"/>
          <p14:tracePt t="35965" x="5848350" y="2622550"/>
          <p14:tracePt t="35993" x="5848350" y="2616200"/>
          <p14:tracePt t="36001" x="5873750" y="2590800"/>
          <p14:tracePt t="36015" x="5924550" y="2590800"/>
          <p14:tracePt t="36032" x="6051550" y="2590800"/>
          <p14:tracePt t="36049" x="6242050" y="2590800"/>
          <p14:tracePt t="36065" x="6673850" y="2590800"/>
          <p14:tracePt t="36082" x="6896100" y="2590800"/>
          <p14:tracePt t="36099" x="6953250" y="2590800"/>
          <p14:tracePt t="36115" x="6959600" y="2590800"/>
          <p14:tracePt t="36225" x="6965950" y="2590800"/>
          <p14:tracePt t="36233" x="6972300" y="2590800"/>
          <p14:tracePt t="36249" x="6991350" y="2590800"/>
          <p14:tracePt t="36265" x="7029450" y="2590800"/>
          <p14:tracePt t="36282" x="7086600" y="2590800"/>
          <p14:tracePt t="36299" x="7150100" y="2540000"/>
          <p14:tracePt t="36315" x="7181850" y="2520950"/>
          <p14:tracePt t="36333" x="7213600" y="2520950"/>
          <p14:tracePt t="36349" x="7239000" y="2520950"/>
          <p14:tracePt t="36365" x="7258050" y="2540000"/>
          <p14:tracePt t="36382" x="7270750" y="2552700"/>
          <p14:tracePt t="36399" x="7308850" y="2571750"/>
          <p14:tracePt t="36474" x="7315200" y="2571750"/>
          <p14:tracePt t="36489" x="7327900" y="2571750"/>
          <p14:tracePt t="36499" x="7334250" y="2571750"/>
          <p14:tracePt t="36601" x="7346950" y="2571750"/>
          <p14:tracePt t="36745" x="7372350" y="2571750"/>
          <p14:tracePt t="36753" x="7385050" y="2571750"/>
          <p14:tracePt t="36766" x="7423150" y="2571750"/>
          <p14:tracePt t="36782" x="7518400" y="2552700"/>
          <p14:tracePt t="36799" x="7607300" y="2527300"/>
          <p14:tracePt t="36815" x="7651750" y="2508250"/>
          <p14:tracePt t="36832" x="7683500" y="2501900"/>
          <p14:tracePt t="36849" x="7689850" y="2482850"/>
          <p14:tracePt t="36865" x="7689850" y="2476500"/>
          <p14:tracePt t="36882" x="7689850" y="2457450"/>
          <p14:tracePt t="36899" x="7689850" y="2444750"/>
          <p14:tracePt t="36915" x="7677150" y="2444750"/>
          <p14:tracePt t="36932" x="7645400" y="2438400"/>
          <p14:tracePt t="36961" x="7639050" y="2438400"/>
          <p14:tracePt t="37025" x="7632700" y="2438400"/>
          <p14:tracePt t="37049" x="7613650" y="2438400"/>
          <p14:tracePt t="37066" x="7607300" y="2438400"/>
          <p14:tracePt t="37073" x="7600950" y="2438400"/>
          <p14:tracePt t="37082" x="7594600" y="2444750"/>
          <p14:tracePt t="37099" x="7569200" y="2463800"/>
          <p14:tracePt t="37116" x="7556500" y="2476500"/>
          <p14:tracePt t="37132" x="7531100" y="2501900"/>
          <p14:tracePt t="37149" x="7505700" y="2520950"/>
          <p14:tracePt t="37166" x="7480300" y="2533650"/>
          <p14:tracePt t="37182" x="7442200" y="2552700"/>
          <p14:tracePt t="37199" x="7404100" y="2559050"/>
          <p14:tracePt t="37216" x="7372350" y="2565400"/>
          <p14:tracePt t="37232" x="7327900" y="2565400"/>
          <p14:tracePt t="37249" x="7283450" y="2565400"/>
          <p14:tracePt t="37249" x="7258050" y="2565400"/>
          <p14:tracePt t="37266" x="7213600" y="2565400"/>
          <p14:tracePt t="37282" x="7188200" y="2565400"/>
          <p14:tracePt t="37299" x="7175500" y="2565400"/>
          <p14:tracePt t="37410" x="7162800" y="2559050"/>
          <p14:tracePt t="37449" x="7169150" y="2552700"/>
          <p14:tracePt t="37458" x="7175500" y="2552700"/>
          <p14:tracePt t="37489" x="7181850" y="2552700"/>
          <p14:tracePt t="37513" x="7188200" y="2552700"/>
          <p14:tracePt t="37553" x="7194550" y="2552700"/>
          <p14:tracePt t="37954" x="7232650" y="2552700"/>
          <p14:tracePt t="37962" x="7245350" y="2552700"/>
          <p14:tracePt t="37970" x="7264400" y="2552700"/>
          <p14:tracePt t="37982" x="7289800" y="2552700"/>
          <p14:tracePt t="37999" x="7372350" y="2533650"/>
          <p14:tracePt t="38016" x="7429500" y="2514600"/>
          <p14:tracePt t="38032" x="7461250" y="2514600"/>
          <p14:tracePt t="38050" x="7486650" y="2514600"/>
          <p14:tracePt t="38050" x="7493000" y="2514600"/>
          <p14:tracePt t="38066" x="7499350" y="2514600"/>
          <p14:tracePt t="38082" x="7518400" y="2501900"/>
          <p14:tracePt t="38099" x="7531100" y="2501900"/>
          <p14:tracePt t="38116" x="7537450" y="2495550"/>
          <p14:tracePt t="38266" x="7550150" y="2489200"/>
          <p14:tracePt t="38298" x="7543800" y="2482850"/>
          <p14:tracePt t="38426" x="7537450" y="2482850"/>
          <p14:tracePt t="38482" x="7537450" y="2489200"/>
          <p14:tracePt t="38890" x="7550150" y="2489200"/>
          <p14:tracePt t="38898" x="7575550" y="2501900"/>
          <p14:tracePt t="38962" x="7575550" y="2508250"/>
          <p14:tracePt t="38970" x="7569200" y="2514600"/>
          <p14:tracePt t="38983" x="7543800" y="2514600"/>
          <p14:tracePt t="38999" x="7518400" y="2495550"/>
          <p14:tracePt t="39016" x="7499350" y="2489200"/>
          <p14:tracePt t="39033" x="7499350" y="2470150"/>
          <p14:tracePt t="39050" x="7505700" y="2470150"/>
          <p14:tracePt t="39066" x="7537450" y="2463800"/>
          <p14:tracePt t="39083" x="7562850" y="2463800"/>
          <p14:tracePt t="39099" x="7600950" y="2482850"/>
          <p14:tracePt t="39116" x="7632700" y="2501900"/>
          <p14:tracePt t="39133" x="7664450" y="2533650"/>
          <p14:tracePt t="39162" x="7664450" y="2540000"/>
          <p14:tracePt t="39186" x="7664450" y="2559050"/>
          <p14:tracePt t="39210" x="7658100" y="2571750"/>
          <p14:tracePt t="39434" x="7670800" y="2571750"/>
          <p14:tracePt t="39610" x="7677150" y="2571750"/>
          <p14:tracePt t="39626" x="7696200" y="2571750"/>
          <p14:tracePt t="40002" x="7702550" y="2571750"/>
          <p14:tracePt t="40019" x="7708900" y="2565400"/>
          <p14:tracePt t="40026" x="7715250" y="2559050"/>
          <p14:tracePt t="40034" x="7734300" y="2559050"/>
          <p14:tracePt t="40049" x="7759700" y="2546350"/>
          <p14:tracePt t="40066" x="7880350" y="2520950"/>
          <p14:tracePt t="40083" x="7962900" y="2520950"/>
          <p14:tracePt t="40100" x="8007350" y="2520950"/>
          <p14:tracePt t="40116" x="8032750" y="2520950"/>
          <p14:tracePt t="40133" x="8045450" y="2520950"/>
          <p14:tracePt t="40150" x="8070850" y="2520950"/>
          <p14:tracePt t="40166" x="8083550" y="2533650"/>
          <p14:tracePt t="40183" x="8108950" y="2546350"/>
          <p14:tracePt t="40200" x="8108950" y="2552700"/>
          <p14:tracePt t="40216" x="8115300" y="2559050"/>
          <p14:tracePt t="40282" x="8115300" y="2565400"/>
          <p14:tracePt t="41058" x="8115300" y="2571750"/>
          <p14:tracePt t="41066" x="8115300" y="2590800"/>
          <p14:tracePt t="41083" x="8128000" y="2603500"/>
          <p14:tracePt t="41100" x="8128000" y="2616200"/>
          <p14:tracePt t="41124" x="8128000" y="2628900"/>
          <p14:tracePt t="41274" x="8128000" y="2635250"/>
          <p14:tracePt t="41290" x="8134350" y="2654300"/>
          <p14:tracePt t="41426" x="8140700" y="2660650"/>
          <p14:tracePt t="41442" x="8147050" y="2660650"/>
          <p14:tracePt t="41474" x="8159750" y="2660650"/>
          <p14:tracePt t="41771" x="8166100" y="2660650"/>
          <p14:tracePt t="41787" x="8178800" y="2660650"/>
          <p14:tracePt t="41795" x="8185150" y="2667000"/>
          <p14:tracePt t="41802" x="8197850" y="2686050"/>
          <p14:tracePt t="41826" x="8204200" y="2705100"/>
          <p14:tracePt t="41931" x="8223250" y="2705100"/>
          <p14:tracePt t="41955" x="8229600" y="2698750"/>
          <p14:tracePt t="41971" x="8235950" y="2692400"/>
          <p14:tracePt t="41979" x="8242300" y="2686050"/>
          <p14:tracePt t="41995" x="8242300" y="2679700"/>
          <p14:tracePt t="42002" x="8242300" y="2673350"/>
          <p14:tracePt t="42017" x="8242300" y="2654300"/>
          <p14:tracePt t="42033" x="8242300" y="2628900"/>
          <p14:tracePt t="42050" x="8248650" y="2609850"/>
          <p14:tracePt t="42051" x="8248650" y="2590800"/>
          <p14:tracePt t="42067" x="8248650" y="2546350"/>
          <p14:tracePt t="42083" x="8248650" y="2514600"/>
          <p14:tracePt t="42100" x="8248650" y="2476500"/>
          <p14:tracePt t="42117" x="8248650" y="2470150"/>
          <p14:tracePt t="42133" x="8248650" y="2463800"/>
          <p14:tracePt t="45948" x="8242300" y="2457450"/>
          <p14:tracePt t="45955" x="8191500" y="2457450"/>
          <p14:tracePt t="45968" x="8121650" y="2457450"/>
          <p14:tracePt t="45984" x="7924800" y="2457450"/>
          <p14:tracePt t="46001" x="7753350" y="2457450"/>
          <p14:tracePt t="46018" x="7581900" y="2393950"/>
          <p14:tracePt t="46034" x="7397750" y="2286000"/>
          <p14:tracePt t="46051" x="7181850" y="2159000"/>
          <p14:tracePt t="46068" x="7092950" y="2101850"/>
          <p14:tracePt t="46084" x="7061200" y="2095500"/>
          <p14:tracePt t="46101" x="6997700" y="2063750"/>
          <p14:tracePt t="46118" x="6972300" y="2063750"/>
          <p14:tracePt t="46171" x="6965950" y="2063750"/>
          <p14:tracePt t="46211" x="6959600" y="2063750"/>
          <p14:tracePt t="46340" x="6940550" y="2070100"/>
          <p14:tracePt t="46348" x="6934200" y="2070100"/>
          <p14:tracePt t="46368" x="6902450" y="2082800"/>
          <p14:tracePt t="46385" x="6838950" y="2127250"/>
          <p14:tracePt t="46401" x="6769100" y="2165350"/>
          <p14:tracePt t="46418" x="6686550" y="2209800"/>
          <p14:tracePt t="46434" x="6616700" y="2235200"/>
          <p14:tracePt t="46451" x="6502400" y="2260600"/>
          <p14:tracePt t="46451" x="6464300" y="2273300"/>
          <p14:tracePt t="46468" x="6369050" y="2273300"/>
          <p14:tracePt t="46484" x="6311900" y="2273300"/>
          <p14:tracePt t="46501" x="6299200" y="2273300"/>
          <p14:tracePt t="46518" x="6280150" y="2273300"/>
          <p14:tracePt t="46534" x="6261100" y="2273300"/>
          <p14:tracePt t="46551" x="6248400" y="2260600"/>
          <p14:tracePt t="46568" x="6229350" y="2254250"/>
          <p14:tracePt t="46588" x="6223000" y="2247900"/>
          <p14:tracePt t="46604" x="6223000" y="2241550"/>
          <p14:tracePt t="46628" x="6223000" y="2235200"/>
          <p14:tracePt t="46644" x="6223000" y="2228850"/>
          <p14:tracePt t="46652" x="6223000" y="2216150"/>
          <p14:tracePt t="46668" x="6248400" y="2190750"/>
          <p14:tracePt t="46684" x="6292850" y="2165350"/>
          <p14:tracePt t="46701" x="6330950" y="2146300"/>
          <p14:tracePt t="46718" x="6375400" y="2127250"/>
          <p14:tracePt t="46734" x="6413500" y="2120900"/>
          <p14:tracePt t="46751" x="6445250" y="2101850"/>
          <p14:tracePt t="46768" x="6451600" y="2095500"/>
          <p14:tracePt t="46788" x="6464300" y="2095500"/>
          <p14:tracePt t="46804" x="6477000" y="2095500"/>
          <p14:tracePt t="46836" x="6483350" y="2095500"/>
          <p14:tracePt t="46892" x="6502400" y="2108200"/>
          <p14:tracePt t="48284" x="6502400" y="2114550"/>
          <p14:tracePt t="48292" x="6502400" y="2139950"/>
          <p14:tracePt t="48301" x="6502400" y="2146300"/>
          <p14:tracePt t="48318" x="6508750" y="2171700"/>
          <p14:tracePt t="48335" x="6534150" y="2190750"/>
          <p14:tracePt t="48352" x="6546850" y="2216150"/>
          <p14:tracePt t="48368" x="6572250" y="2247900"/>
          <p14:tracePt t="48384" x="6578600" y="2273300"/>
          <p14:tracePt t="48404" x="6578600" y="2292350"/>
          <p14:tracePt t="48418" x="6578600" y="2298700"/>
          <p14:tracePt t="48435" x="6578600" y="2305050"/>
          <p14:tracePt t="48451" x="6578600" y="2311400"/>
          <p14:tracePt t="48468" x="6578600" y="2330450"/>
          <p14:tracePt t="48492" x="6578600" y="2336800"/>
          <p14:tracePt t="48556" x="6578600" y="2343150"/>
          <p14:tracePt t="48596" x="6572250" y="2343150"/>
          <p14:tracePt t="48628" x="6565900" y="2343150"/>
          <p14:tracePt t="48708" x="6559550" y="2343150"/>
          <p14:tracePt t="48732" x="6559550" y="2324100"/>
          <p14:tracePt t="48740" x="6559550" y="2305050"/>
          <p14:tracePt t="48751" x="6572250" y="2292350"/>
          <p14:tracePt t="48768" x="6597650" y="2254250"/>
          <p14:tracePt t="48785" x="6604000" y="2222500"/>
          <p14:tracePt t="48802" x="6604000" y="2203450"/>
          <p14:tracePt t="48818" x="6623050" y="2171700"/>
          <p14:tracePt t="48835" x="6623050" y="2159000"/>
          <p14:tracePt t="48851" x="6623050" y="2139950"/>
          <p14:tracePt t="48868" x="6623050" y="2133600"/>
          <p14:tracePt t="48885" x="6623050" y="2114550"/>
          <p14:tracePt t="48988" x="6616700" y="2108200"/>
          <p14:tracePt t="49068" x="6597650" y="2108200"/>
          <p14:tracePt t="49084" x="6591300" y="2108200"/>
          <p14:tracePt t="49092" x="6584950" y="2108200"/>
          <p14:tracePt t="49102" x="6578600" y="2108200"/>
          <p14:tracePt t="49118" x="6553200" y="2108200"/>
          <p14:tracePt t="49135" x="6540500" y="2108200"/>
          <p14:tracePt t="49152" x="6515100" y="2108200"/>
          <p14:tracePt t="49168" x="6502400" y="2101850"/>
          <p14:tracePt t="49185" x="6483350" y="2095500"/>
          <p14:tracePt t="49202" x="6477000" y="2089150"/>
          <p14:tracePt t="49218" x="6464300" y="2089150"/>
          <p14:tracePt t="49260" x="6457950" y="2076450"/>
          <p14:tracePt t="49388" x="6457950" y="2089150"/>
          <p14:tracePt t="49404" x="6464300" y="2089150"/>
          <p14:tracePt t="49412" x="6470650" y="2089150"/>
          <p14:tracePt t="49428" x="6477000" y="2089150"/>
          <p14:tracePt t="49444" x="6489700" y="2095500"/>
          <p14:tracePt t="49460" x="6496050" y="2095500"/>
          <p14:tracePt t="49468" x="6502400" y="2095500"/>
          <p14:tracePt t="49485" x="6508750" y="2095500"/>
          <p14:tracePt t="49572" x="6515100" y="2101850"/>
          <p14:tracePt t="50092" x="6521450" y="2114550"/>
          <p14:tracePt t="50108" x="6521450" y="2120900"/>
          <p14:tracePt t="50124" x="6521450" y="2127250"/>
          <p14:tracePt t="50140" x="6521450" y="2133600"/>
          <p14:tracePt t="50164" x="6521450" y="2139950"/>
          <p14:tracePt t="51485" x="6521450" y="2165350"/>
          <p14:tracePt t="51493" x="6521450" y="2171700"/>
          <p14:tracePt t="51502" x="6521450" y="2190750"/>
          <p14:tracePt t="51519" x="6521450" y="2209800"/>
          <p14:tracePt t="51536" x="6534150" y="2235200"/>
          <p14:tracePt t="51552" x="6534150" y="2279650"/>
          <p14:tracePt t="51569" x="6534150" y="2305050"/>
          <p14:tracePt t="51586" x="6534150" y="2336800"/>
          <p14:tracePt t="51602" x="6534150" y="2362200"/>
          <p14:tracePt t="51619" x="6534150" y="2368550"/>
          <p14:tracePt t="51635" x="6534150" y="2381250"/>
          <p14:tracePt t="51652" x="6534150" y="2400300"/>
          <p14:tracePt t="51669" x="6534150" y="2419350"/>
          <p14:tracePt t="51685" x="6534150" y="2438400"/>
          <p14:tracePt t="51703" x="6534150" y="2444750"/>
          <p14:tracePt t="51719" x="6534150" y="2451100"/>
          <p14:tracePt t="51736" x="6534150" y="2457450"/>
          <p14:tracePt t="51765" x="6534150" y="2470150"/>
          <p14:tracePt t="51797" x="6534150" y="2482850"/>
          <p14:tracePt t="51805" x="6534150" y="2489200"/>
          <p14:tracePt t="51821" x="6534150" y="2495550"/>
          <p14:tracePt t="51829" x="6534150" y="2508250"/>
          <p14:tracePt t="51837" x="6534150" y="2520950"/>
          <p14:tracePt t="51852" x="6534150" y="2527300"/>
          <p14:tracePt t="51869" x="6534150" y="2565400"/>
          <p14:tracePt t="51886" x="6527800" y="2584450"/>
          <p14:tracePt t="51902" x="6527800" y="2597150"/>
          <p14:tracePt t="52837" x="6527800" y="2603500"/>
          <p14:tracePt t="52877" x="6527800" y="2616200"/>
          <p14:tracePt t="53741" x="6515100" y="2641600"/>
          <p14:tracePt t="53749" x="6515100" y="2647950"/>
          <p14:tracePt t="53765" x="6502400" y="2660650"/>
          <p14:tracePt t="53925" x="6502400" y="2667000"/>
          <p14:tracePt t="53934" x="6496050" y="2679700"/>
          <p14:tracePt t="53941" x="6496050" y="2686050"/>
          <p14:tracePt t="53953" x="6489700" y="2698750"/>
          <p14:tracePt t="53969" x="6483350" y="2717800"/>
          <p14:tracePt t="53986" x="6464300" y="2730500"/>
          <p14:tracePt t="54013" x="6457950" y="2749550"/>
          <p14:tracePt t="54045" x="6457950" y="2755900"/>
          <p14:tracePt t="54061" x="6451600" y="2762250"/>
          <p14:tracePt t="54069" x="6445250" y="2768600"/>
          <p14:tracePt t="54077" x="6438900" y="2774950"/>
          <p14:tracePt t="54086" x="6426200" y="2774950"/>
          <p14:tracePt t="54103" x="6381750" y="2813050"/>
          <p14:tracePt t="54119" x="6362700" y="2819400"/>
          <p14:tracePt t="54136" x="6324600" y="2844800"/>
          <p14:tracePt t="54157" x="6324600" y="2857500"/>
          <p14:tracePt t="54170" x="6324600" y="2882900"/>
          <p14:tracePt t="54186" x="6388100" y="2933700"/>
          <p14:tracePt t="54203" x="6457950" y="2952750"/>
          <p14:tracePt t="54220" x="6483350" y="2952750"/>
          <p14:tracePt t="54558" x="6489700" y="2952750"/>
          <p14:tracePt t="54573" x="6489700" y="2933700"/>
          <p14:tracePt t="54693" x="6489700" y="2914650"/>
          <p14:tracePt t="54701" x="6534150" y="2882900"/>
          <p14:tracePt t="54720" x="6629400" y="2838450"/>
          <p14:tracePt t="54736" x="6711950" y="2819400"/>
          <p14:tracePt t="54753" x="6794500" y="2806700"/>
          <p14:tracePt t="54770" x="6838950" y="2787650"/>
          <p14:tracePt t="54786" x="6845300" y="2787650"/>
          <p14:tracePt t="54830" x="6851650" y="2787650"/>
          <p14:tracePt t="54853" x="6864350" y="2787650"/>
          <p14:tracePt t="54861" x="6870700" y="2781300"/>
          <p14:tracePt t="54870" x="6877050" y="2781300"/>
          <p14:tracePt t="54886" x="6883400" y="2762250"/>
          <p14:tracePt t="54903" x="6889750" y="2711450"/>
          <p14:tracePt t="54920" x="6889750" y="2692400"/>
          <p14:tracePt t="54937" x="6889750" y="2660650"/>
          <p14:tracePt t="54953" x="6889750" y="2635250"/>
          <p14:tracePt t="54984" x="6877050" y="2603500"/>
          <p14:tracePt t="55021" x="6858000" y="2603500"/>
          <p14:tracePt t="55029" x="6851650" y="2603500"/>
          <p14:tracePt t="55037" x="6845300" y="2603500"/>
          <p14:tracePt t="55053" x="6838950" y="2603500"/>
          <p14:tracePt t="55070" x="6819900" y="2603500"/>
          <p14:tracePt t="55086" x="6813550" y="2603500"/>
          <p14:tracePt t="55134" x="6807200" y="2603500"/>
          <p14:tracePt t="55142" x="6800850" y="2609850"/>
          <p14:tracePt t="55262" x="6800850" y="2590800"/>
          <p14:tracePt t="55270" x="6800850" y="2584450"/>
          <p14:tracePt t="55286" x="6800850" y="2552700"/>
          <p14:tracePt t="55303" x="6800850" y="2546350"/>
          <p14:tracePt t="55320" x="6800850" y="2540000"/>
          <p14:tracePt t="55414" x="6800850" y="2546350"/>
          <p14:tracePt t="55422" x="6800850" y="2571750"/>
          <p14:tracePt t="55437" x="6800850" y="2590800"/>
          <p14:tracePt t="55453" x="6800850" y="2635250"/>
          <p14:tracePt t="55454" x="6800850" y="2641600"/>
          <p14:tracePt t="55470" x="6800850" y="2679700"/>
          <p14:tracePt t="55486" x="6800850" y="2705100"/>
          <p14:tracePt t="55503" x="6800850" y="2711450"/>
          <p14:tracePt t="55526" x="6800850" y="2724150"/>
          <p14:tracePt t="55536" x="6800850" y="2736850"/>
          <p14:tracePt t="55553" x="6800850" y="2749550"/>
          <p14:tracePt t="55570" x="6762750" y="2787650"/>
          <p14:tracePt t="55586" x="6718300" y="2825750"/>
          <p14:tracePt t="55603" x="6692900" y="2851150"/>
          <p14:tracePt t="55620" x="6673850" y="2857500"/>
          <p14:tracePt t="55636" x="6667500" y="2857500"/>
          <p14:tracePt t="55654" x="6648450" y="2857500"/>
          <p14:tracePt t="55742" x="6642100" y="2857500"/>
          <p14:tracePt t="55766" x="6654800" y="2838450"/>
          <p14:tracePt t="55790" x="6667500" y="2838450"/>
          <p14:tracePt t="55806" x="6680200" y="2838450"/>
          <p14:tracePt t="55814" x="6686550" y="2832100"/>
          <p14:tracePt t="55838" x="6692900" y="2825750"/>
          <p14:tracePt t="55862" x="6705600" y="2819400"/>
          <p14:tracePt t="55886" x="6718300" y="2813050"/>
          <p14:tracePt t="55910" x="6724650" y="2806700"/>
          <p14:tracePt t="56070" x="6705600" y="2794000"/>
          <p14:tracePt t="56118" x="6686550" y="2794000"/>
          <p14:tracePt t="56142" x="6673850" y="2787650"/>
          <p14:tracePt t="56158" x="6661150" y="2781300"/>
          <p14:tracePt t="56166" x="6661150" y="2774950"/>
          <p14:tracePt t="56190" x="6680200" y="2762250"/>
          <p14:tracePt t="56198" x="6750050" y="2768600"/>
          <p14:tracePt t="56206" x="6807200" y="2781300"/>
          <p14:tracePt t="56220" x="6915150" y="2794000"/>
          <p14:tracePt t="56237" x="7029450" y="2819400"/>
          <p14:tracePt t="56253" x="7035800" y="2819400"/>
          <p14:tracePt t="56270" x="7042150" y="2819400"/>
          <p14:tracePt t="56302" x="7042150" y="2806700"/>
          <p14:tracePt t="56358" x="7023100" y="2800350"/>
          <p14:tracePt t="56430" x="7016750" y="2800350"/>
          <p14:tracePt t="56438" x="6965950" y="2774950"/>
          <p14:tracePt t="56453" x="6908800" y="2736850"/>
          <p14:tracePt t="56470" x="6756400" y="2628900"/>
          <p14:tracePt t="56487" x="6718300" y="2597150"/>
          <p14:tracePt t="56566" x="6711950" y="2590800"/>
          <p14:tracePt t="56606" x="6705600" y="2584450"/>
          <p14:tracePt t="56630" x="6686550" y="2565400"/>
          <p14:tracePt t="56646" x="6667500" y="2546350"/>
          <p14:tracePt t="56654" x="6661150" y="2540000"/>
          <p14:tracePt t="56670" x="6661150" y="2527300"/>
          <p14:tracePt t="56687" x="6654800" y="2520950"/>
          <p14:tracePt t="56703" x="6642100" y="2501900"/>
          <p14:tracePt t="56720" x="6642100" y="2495550"/>
          <p14:tracePt t="56737" x="6635750" y="2489200"/>
          <p14:tracePt t="56854" x="6629400" y="2489200"/>
          <p14:tracePt t="56894" x="6623050" y="2495550"/>
          <p14:tracePt t="56926" x="6623050" y="2508250"/>
          <p14:tracePt t="56934" x="6616700" y="2520950"/>
          <p14:tracePt t="56942" x="6616700" y="2527300"/>
          <p14:tracePt t="56953" x="6616700" y="2552700"/>
          <p14:tracePt t="56970" x="6610350" y="2565400"/>
          <p14:tracePt t="56987" x="6591300" y="2578100"/>
          <p14:tracePt t="57003" x="6591300" y="2590800"/>
          <p14:tracePt t="57151" x="6591300" y="2584450"/>
          <p14:tracePt t="57158" x="6591300" y="2578100"/>
          <p14:tracePt t="57170" x="6591300" y="2571750"/>
          <p14:tracePt t="57187" x="6591300" y="2565400"/>
          <p14:tracePt t="57203" x="6591300" y="2552700"/>
          <p14:tracePt t="57220" x="6591300" y="2533650"/>
          <p14:tracePt t="57334" x="6591300" y="2552700"/>
          <p14:tracePt t="57342" x="6591300" y="2571750"/>
          <p14:tracePt t="57358" x="6584950" y="2597150"/>
          <p14:tracePt t="57374" x="6584950" y="2603500"/>
          <p14:tracePt t="57406" x="6584950" y="2616200"/>
          <p14:tracePt t="57558" x="6572250" y="2622550"/>
          <p14:tracePt t="57566" x="6559550" y="2622550"/>
          <p14:tracePt t="57574" x="6540500" y="2622550"/>
          <p14:tracePt t="57587" x="6515100" y="2622550"/>
          <p14:tracePt t="57604" x="6445250" y="2622550"/>
          <p14:tracePt t="57620" x="6394450" y="2622550"/>
          <p14:tracePt t="57637" x="6324600" y="2622550"/>
          <p14:tracePt t="57654" x="6267450" y="2647950"/>
          <p14:tracePt t="57654" x="6223000" y="2660650"/>
          <p14:tracePt t="57670" x="6159500" y="2679700"/>
          <p14:tracePt t="57687" x="6140450" y="2698750"/>
          <p14:tracePt t="57704" x="6140450" y="2743200"/>
          <p14:tracePt t="57720" x="6178550" y="2749550"/>
          <p14:tracePt t="57737" x="6203950" y="2749550"/>
          <p14:tracePt t="57758" x="6210300" y="2755900"/>
          <p14:tracePt t="57862" x="6216650" y="2762250"/>
          <p14:tracePt t="57910" x="6223000" y="2762250"/>
          <p14:tracePt t="57918" x="6223000" y="2755900"/>
          <p14:tracePt t="57934" x="6223000" y="2749550"/>
          <p14:tracePt t="57942" x="6223000" y="2743200"/>
          <p14:tracePt t="57954" x="6223000" y="2730500"/>
          <p14:tracePt t="57970" x="6248400" y="2698750"/>
          <p14:tracePt t="57987" x="6254750" y="2692400"/>
          <p14:tracePt t="58007" x="6273800" y="2692400"/>
          <p14:tracePt t="58022" x="6280150" y="2686050"/>
          <p14:tracePt t="58126" x="6299200" y="2686050"/>
          <p14:tracePt t="58134" x="6324600" y="2686050"/>
          <p14:tracePt t="58142" x="6362700" y="2686050"/>
          <p14:tracePt t="58154" x="6381750" y="2686050"/>
          <p14:tracePt t="58170" x="6400800" y="2686050"/>
          <p14:tracePt t="58187" x="6419850" y="2686050"/>
          <p14:tracePt t="58204" x="6451600" y="2686050"/>
          <p14:tracePt t="58438" x="6451600" y="2667000"/>
          <p14:tracePt t="58454" x="6419850" y="2660650"/>
          <p14:tracePt t="58462" x="6400800" y="2647950"/>
          <p14:tracePt t="58470" x="6362700" y="2641600"/>
          <p14:tracePt t="58487" x="6261100" y="2609850"/>
          <p14:tracePt t="58504" x="6184900" y="2609850"/>
          <p14:tracePt t="58520" x="6076950" y="2609850"/>
          <p14:tracePt t="58537" x="6000750" y="2609850"/>
          <p14:tracePt t="58554" x="5962650" y="2609850"/>
          <p14:tracePt t="58571" x="5943600" y="2609850"/>
          <p14:tracePt t="58587" x="5924550" y="2609850"/>
          <p14:tracePt t="58604" x="5899150" y="2609850"/>
          <p14:tracePt t="58620" x="5867400" y="2609850"/>
          <p14:tracePt t="58637" x="5842000" y="2609850"/>
          <p14:tracePt t="58654" x="5797550" y="2609850"/>
          <p14:tracePt t="58654" x="5791200" y="2609850"/>
          <p14:tracePt t="58671" x="5772150" y="2609850"/>
          <p14:tracePt t="58687" x="5759450" y="2597150"/>
          <p14:tracePt t="58704" x="5753100" y="2597150"/>
          <p14:tracePt t="58726" x="5740400" y="2590800"/>
          <p14:tracePt t="58822" x="5753100" y="2590800"/>
          <p14:tracePt t="58838" x="5784850" y="2616200"/>
          <p14:tracePt t="58846" x="5810250" y="2616200"/>
          <p14:tracePt t="58854" x="5848350" y="2622550"/>
          <p14:tracePt t="58870" x="6026150" y="2622550"/>
          <p14:tracePt t="58887" x="6235700" y="2622550"/>
          <p14:tracePt t="58904" x="6477000" y="2603500"/>
          <p14:tracePt t="58921" x="6762750" y="2546350"/>
          <p14:tracePt t="58937" x="7054850" y="2514600"/>
          <p14:tracePt t="58954" x="7239000" y="2476500"/>
          <p14:tracePt t="58971" x="7321550" y="2476500"/>
          <p14:tracePt t="58987" x="7346950" y="2476500"/>
          <p14:tracePt t="59004" x="7353300" y="2476500"/>
          <p14:tracePt t="59021" x="7372350" y="2508250"/>
          <p14:tracePt t="59037" x="7404100" y="2571750"/>
          <p14:tracePt t="59054" x="7410450" y="2628900"/>
          <p14:tracePt t="59054" x="7423150" y="2673350"/>
          <p14:tracePt t="59071" x="7442200" y="2717800"/>
          <p14:tracePt t="59087" x="7448550" y="2743200"/>
          <p14:tracePt t="59104" x="7448550" y="2749550"/>
          <p14:tracePt t="59150" x="7448550" y="2755900"/>
          <p14:tracePt t="59198" x="7442200" y="2755900"/>
          <p14:tracePt t="59223" x="7435850" y="2755900"/>
          <p14:tracePt t="59230" x="7435850" y="2749550"/>
          <p14:tracePt t="59239" x="7435850" y="2724150"/>
          <p14:tracePt t="59254" x="7435850" y="2698750"/>
          <p14:tracePt t="59271" x="7435850" y="2616200"/>
          <p14:tracePt t="59287" x="7448550" y="2578100"/>
          <p14:tracePt t="59304" x="7454900" y="2559050"/>
          <p14:tracePt t="59321" x="7461250" y="2546350"/>
          <p14:tracePt t="59495" x="7454900" y="2546350"/>
          <p14:tracePt t="59503" x="7448550" y="2552700"/>
          <p14:tracePt t="59521" x="7410450" y="2578100"/>
          <p14:tracePt t="59537" x="7366000" y="2597150"/>
          <p14:tracePt t="59554" x="7321550" y="2628900"/>
          <p14:tracePt t="59571" x="7264400" y="2647950"/>
          <p14:tracePt t="59587" x="7124700" y="2667000"/>
          <p14:tracePt t="59604" x="6877050" y="2667000"/>
          <p14:tracePt t="59621" x="6584950" y="2667000"/>
          <p14:tracePt t="59637" x="6242050" y="2667000"/>
          <p14:tracePt t="59654" x="5962650" y="2603500"/>
          <p14:tracePt t="59655" x="5835650" y="2578100"/>
          <p14:tracePt t="59671" x="5613400" y="2495550"/>
          <p14:tracePt t="59687" x="5499100" y="2432050"/>
          <p14:tracePt t="59704" x="5448300" y="2387600"/>
          <p14:tracePt t="59721" x="5441950" y="2362200"/>
          <p14:tracePt t="59737" x="5429250" y="2343150"/>
          <p14:tracePt t="59754" x="5429250" y="2330450"/>
          <p14:tracePt t="59771" x="5410200" y="2311400"/>
          <p14:tracePt t="59911" x="5403850" y="2311400"/>
          <p14:tracePt t="59919" x="5397500" y="2330450"/>
          <p14:tracePt t="59927" x="5391150" y="2355850"/>
          <p14:tracePt t="59937" x="5365750" y="2400300"/>
          <p14:tracePt t="59954" x="5276850" y="2463800"/>
          <p14:tracePt t="59971" x="5137150" y="2565400"/>
          <p14:tracePt t="59987" x="4997450" y="2628900"/>
          <p14:tracePt t="60004" x="4883150" y="2673350"/>
          <p14:tracePt t="60021" x="4756150" y="2686050"/>
          <p14:tracePt t="60037" x="4629150" y="2686050"/>
          <p14:tracePt t="60054" x="4387850" y="2698750"/>
          <p14:tracePt t="60055" x="4267200" y="2698750"/>
          <p14:tracePt t="60071" x="4025900" y="2698750"/>
          <p14:tracePt t="60087" x="3797300" y="2698750"/>
          <p14:tracePt t="60104" x="3670300" y="2698750"/>
          <p14:tracePt t="60121" x="3619500" y="2698750"/>
          <p14:tracePt t="60137" x="3600450" y="2698750"/>
          <p14:tracePt t="60154" x="3600450" y="2686050"/>
          <p14:tracePt t="60171" x="3600450" y="2679700"/>
          <p14:tracePt t="60187" x="3600450" y="2673350"/>
          <p14:tracePt t="60204" x="3600450" y="2654300"/>
          <p14:tracePt t="60221" x="3600450" y="2647950"/>
          <p14:tracePt t="60238" x="3600450" y="2635250"/>
          <p14:tracePt t="60254" x="3606800" y="2609850"/>
          <p14:tracePt t="60271" x="3632200" y="2578100"/>
          <p14:tracePt t="60288" x="3657600" y="2559050"/>
          <p14:tracePt t="60304" x="3670300" y="2540000"/>
          <p14:tracePt t="60321" x="3676650" y="2533650"/>
          <p14:tracePt t="60338" x="3683000" y="2527300"/>
          <p14:tracePt t="60355" x="3702050" y="2520950"/>
          <p14:tracePt t="60371" x="3714750" y="2520950"/>
          <p14:tracePt t="60388" x="3740150" y="2520950"/>
          <p14:tracePt t="60404" x="3752850" y="2520950"/>
          <p14:tracePt t="60421" x="3771900" y="2520950"/>
          <p14:tracePt t="60438" x="3778250" y="2520950"/>
          <p14:tracePt t="60454" x="3790950" y="2520950"/>
          <p14:tracePt t="60471" x="3810000" y="2520950"/>
          <p14:tracePt t="60495" x="3816350" y="2520950"/>
          <p14:tracePt t="60511" x="3822700" y="2520950"/>
          <p14:tracePt t="60551" x="3829050" y="2520950"/>
          <p14:tracePt t="60567" x="3848100" y="2520950"/>
          <p14:tracePt t="60575" x="3854450" y="2520950"/>
          <p14:tracePt t="60599" x="3879850" y="2520950"/>
          <p14:tracePt t="60607" x="3917950" y="2508250"/>
          <p14:tracePt t="60621" x="4038600" y="2495550"/>
          <p14:tracePt t="60638" x="4216400" y="2495550"/>
          <p14:tracePt t="60654" x="4279900" y="2495550"/>
          <p14:tracePt t="60655" x="4298950" y="2495550"/>
          <p14:tracePt t="60671" x="4324350" y="2514600"/>
          <p14:tracePt t="60871" x="4273550" y="2514600"/>
          <p14:tracePt t="60879" x="4165600" y="2476500"/>
          <p14:tracePt t="60888" x="4051300" y="2425700"/>
          <p14:tracePt t="60904" x="4038600" y="2413000"/>
          <p14:tracePt t="60921" x="4025900" y="2406650"/>
          <p14:tracePt t="60938" x="4044950" y="2393950"/>
          <p14:tracePt t="60954" x="4102100" y="2381250"/>
          <p14:tracePt t="60971" x="4146550" y="2374900"/>
          <p14:tracePt t="60988" x="4210050" y="2349500"/>
          <p14:tracePt t="61004" x="4273550" y="2349500"/>
          <p14:tracePt t="61021" x="4343400" y="2330450"/>
          <p14:tracePt t="61038" x="4387850" y="2324100"/>
          <p14:tracePt t="61054" x="4432300" y="2305050"/>
          <p14:tracePt t="61055" x="4457700" y="2305050"/>
          <p14:tracePt t="61071" x="4476750" y="2298700"/>
          <p14:tracePt t="61088" x="4514850" y="2298700"/>
          <p14:tracePt t="61104" x="4552950" y="2298700"/>
          <p14:tracePt t="61121" x="4635500" y="2298700"/>
          <p14:tracePt t="61138" x="4775200" y="2286000"/>
          <p14:tracePt t="61154" x="5086350" y="2286000"/>
          <p14:tracePt t="61171" x="5429250" y="2286000"/>
          <p14:tracePt t="61188" x="5797550" y="2228850"/>
          <p14:tracePt t="61204" x="6273800" y="2159000"/>
          <p14:tracePt t="61221" x="6680200" y="2095500"/>
          <p14:tracePt t="61238" x="6959600" y="2070100"/>
          <p14:tracePt t="61255" x="7156450" y="2044700"/>
          <p14:tracePt t="61255" x="7194550" y="2044700"/>
          <p14:tracePt t="61271" x="7289800" y="2019300"/>
          <p14:tracePt t="61288" x="7346950" y="2012950"/>
          <p14:tracePt t="61305" x="7404100" y="2000250"/>
          <p14:tracePt t="61321" x="7480300" y="2000250"/>
          <p14:tracePt t="61338" x="7518400" y="1974850"/>
          <p14:tracePt t="61355" x="7543800" y="1968500"/>
          <p14:tracePt t="61371" x="7569200" y="1955800"/>
          <p14:tracePt t="61388" x="7575550" y="1943100"/>
          <p14:tracePt t="61404" x="7575550" y="1930400"/>
          <p14:tracePt t="61421" x="7575550" y="1924050"/>
          <p14:tracePt t="61438" x="7575550" y="1898650"/>
          <p14:tracePt t="61455" x="7575550" y="1892300"/>
          <p14:tracePt t="61455" x="7575550" y="1885950"/>
          <p14:tracePt t="61471" x="7569200" y="1860550"/>
          <p14:tracePt t="61488" x="7531100" y="1835150"/>
          <p14:tracePt t="61505" x="7505700" y="1809750"/>
          <p14:tracePt t="61521" x="7499350" y="1803400"/>
          <p14:tracePt t="61538" x="7486650" y="1790700"/>
          <p14:tracePt t="61554" x="7473950" y="1771650"/>
          <p14:tracePt t="61571" x="7429500" y="1727200"/>
          <p14:tracePt t="61588" x="7359650" y="1663700"/>
          <p14:tracePt t="61605" x="7270750" y="1612900"/>
          <p14:tracePt t="61621" x="7150100" y="1549400"/>
          <p14:tracePt t="61638" x="7042150" y="1466850"/>
          <p14:tracePt t="61655" x="6997700" y="1428750"/>
          <p14:tracePt t="61655" x="6965950" y="1422400"/>
          <p14:tracePt t="61671" x="6908800" y="1358900"/>
          <p14:tracePt t="61688" x="6858000" y="1320800"/>
          <p14:tracePt t="61704" x="6832600" y="1295400"/>
          <p14:tracePt t="61721" x="6800850" y="1289050"/>
          <p14:tracePt t="61738" x="6756400" y="1289050"/>
          <p14:tracePt t="61755" x="6692900" y="1289050"/>
          <p14:tracePt t="61771" x="6610350" y="1289050"/>
          <p14:tracePt t="61788" x="6508750" y="1289050"/>
          <p14:tracePt t="61805" x="6413500" y="1289050"/>
          <p14:tracePt t="61821" x="6318250" y="1327150"/>
          <p14:tracePt t="61838" x="6248400" y="1358900"/>
          <p14:tracePt t="61855" x="6146800" y="1390650"/>
          <p14:tracePt t="61855" x="6089650" y="1428750"/>
          <p14:tracePt t="61871" x="5969000" y="1473200"/>
          <p14:tracePt t="61888" x="5835650" y="1536700"/>
          <p14:tracePt t="61905" x="5715000" y="1593850"/>
          <p14:tracePt t="61921" x="5619750" y="1631950"/>
          <p14:tracePt t="61938" x="5454650" y="1670050"/>
          <p14:tracePt t="61955" x="5321300" y="1689100"/>
          <p14:tracePt t="61972" x="5257800" y="1689100"/>
          <p14:tracePt t="61988" x="5219700" y="1708150"/>
          <p14:tracePt t="62005" x="5213350" y="1708150"/>
          <p14:tracePt t="62071" x="5207000" y="1708150"/>
          <p14:tracePt t="62103" x="5187950" y="1689100"/>
          <p14:tracePt t="62135" x="5187950" y="1682750"/>
          <p14:tracePt t="63016" x="5194300" y="1670050"/>
          <p14:tracePt t="63039" x="5200650" y="1663700"/>
          <p14:tracePt t="63095" x="5213350" y="1663700"/>
          <p14:tracePt t="63135" x="5226050" y="1651000"/>
          <p14:tracePt t="63544" x="5232400" y="1651000"/>
          <p14:tracePt t="63888" x="5238750" y="1651000"/>
          <p14:tracePt t="63895" x="5264150" y="1651000"/>
          <p14:tracePt t="63905" x="5270500" y="1651000"/>
          <p14:tracePt t="63936" x="5276850" y="1657350"/>
          <p14:tracePt t="63944" x="5276850" y="1663700"/>
          <p14:tracePt t="63960" x="5276850" y="1676400"/>
          <p14:tracePt t="63972" x="5276850" y="1682750"/>
          <p14:tracePt t="63988" x="5276850" y="1708150"/>
          <p14:tracePt t="64005" x="5276850" y="1727200"/>
          <p14:tracePt t="64022" x="5276850" y="1739900"/>
          <p14:tracePt t="64038" x="5276850" y="1752600"/>
          <p14:tracePt t="64055" x="5276850" y="1765300"/>
          <p14:tracePt t="64072" x="5276850" y="1790700"/>
          <p14:tracePt t="64088" x="5276850" y="1816100"/>
          <p14:tracePt t="64105" x="5264150" y="1841500"/>
          <p14:tracePt t="64122" x="5251450" y="1866900"/>
          <p14:tracePt t="64139" x="5213350" y="1911350"/>
          <p14:tracePt t="64155" x="5187950" y="1968500"/>
          <p14:tracePt t="64172" x="5137150" y="2025650"/>
          <p14:tracePt t="64189" x="5054600" y="2114550"/>
          <p14:tracePt t="64205" x="5010150" y="2165350"/>
          <p14:tracePt t="64222" x="4946650" y="2222500"/>
          <p14:tracePt t="64238" x="4889500" y="2260600"/>
          <p14:tracePt t="64255" x="4819650" y="2317750"/>
          <p14:tracePt t="64256" x="4800600" y="2336800"/>
          <p14:tracePt t="64272" x="4724400" y="2374900"/>
          <p14:tracePt t="64288" x="4635500" y="2444750"/>
          <p14:tracePt t="64305" x="4533900" y="2501900"/>
          <p14:tracePt t="64322" x="4343400" y="2597150"/>
          <p14:tracePt t="64339" x="4203700" y="2686050"/>
          <p14:tracePt t="64355" x="4038600" y="2762250"/>
          <p14:tracePt t="64372" x="3848100" y="2857500"/>
          <p14:tracePt t="64388" x="3695700" y="2946400"/>
          <p14:tracePt t="64405" x="3587750" y="3003550"/>
          <p14:tracePt t="64422" x="3505200" y="3054350"/>
          <p14:tracePt t="64438" x="3479800" y="3073400"/>
          <p14:tracePt t="64455" x="3460750" y="3092450"/>
          <p14:tracePt t="64456" x="3454400" y="3098800"/>
          <p14:tracePt t="64488" x="3448050" y="3098800"/>
          <p14:tracePt t="64528" x="3441700" y="3098800"/>
          <p14:tracePt t="64544" x="3435350" y="3098800"/>
          <p14:tracePt t="64560" x="3422650" y="3098800"/>
          <p14:tracePt t="64584" x="3416300" y="3098800"/>
          <p14:tracePt t="64608" x="3416300" y="3092450"/>
          <p14:tracePt t="64624" x="3416300" y="3086100"/>
          <p14:tracePt t="64632" x="3416300" y="3067050"/>
          <p14:tracePt t="64648" x="3416300" y="3060700"/>
          <p14:tracePt t="64664" x="3422650" y="3041650"/>
          <p14:tracePt t="64680" x="3429000" y="3035300"/>
          <p14:tracePt t="64689" x="3435350" y="3035300"/>
          <p14:tracePt t="64705" x="3448050" y="3022600"/>
          <p14:tracePt t="64722" x="3454400" y="3016250"/>
          <p14:tracePt t="64744" x="3467100" y="3009900"/>
          <p14:tracePt t="64755" x="3473450" y="2997200"/>
          <p14:tracePt t="64776" x="3479800" y="2990850"/>
          <p14:tracePt t="64792" x="3486150" y="2984500"/>
          <p14:tracePt t="65032" x="3486150" y="2978150"/>
          <p14:tracePt t="65208" x="3492500" y="2978150"/>
          <p14:tracePt t="65216" x="3632200" y="2984500"/>
          <p14:tracePt t="65224" x="3803650" y="2997200"/>
          <p14:tracePt t="65239" x="3994150" y="2997200"/>
          <p14:tracePt t="65255" x="4337050" y="2997200"/>
          <p14:tracePt t="65256" x="4457700" y="2997200"/>
          <p14:tracePt t="65272" x="4686300" y="2997200"/>
          <p14:tracePt t="65289" x="4794250" y="2997200"/>
          <p14:tracePt t="65305" x="4838700" y="2997200"/>
          <p14:tracePt t="65322" x="4851400" y="2997200"/>
          <p14:tracePt t="65340" x="4876800" y="2997200"/>
          <p14:tracePt t="65356" x="4902200" y="2997200"/>
          <p14:tracePt t="65372" x="4965700" y="2997200"/>
          <p14:tracePt t="65389" x="5022850" y="2997200"/>
          <p14:tracePt t="65405" x="5086350" y="2997200"/>
          <p14:tracePt t="65423" x="5111750" y="2997200"/>
          <p14:tracePt t="66224" x="5118100" y="2997200"/>
          <p14:tracePt t="66240" x="5137150" y="2997200"/>
          <p14:tracePt t="66272" x="5143500" y="2997200"/>
          <p14:tracePt t="66344" x="5149850" y="2990850"/>
          <p14:tracePt t="66360" x="5156200" y="2984500"/>
          <p14:tracePt t="66376" x="5168900" y="2984500"/>
          <p14:tracePt t="66392" x="5181600" y="2971800"/>
          <p14:tracePt t="66406" x="5187950" y="2971800"/>
          <p14:tracePt t="66422" x="5232400" y="2971800"/>
          <p14:tracePt t="66439" x="5321300" y="2971800"/>
          <p14:tracePt t="66456" x="5480050" y="2971800"/>
          <p14:tracePt t="66456" x="5588000" y="2971800"/>
          <p14:tracePt t="66472" x="5861050" y="2984500"/>
          <p14:tracePt t="66489" x="6127750" y="3009900"/>
          <p14:tracePt t="66506" x="6210300" y="3009900"/>
          <p14:tracePt t="66522" x="6235700" y="3009900"/>
          <p14:tracePt t="66552" x="6242050" y="3009900"/>
          <p14:tracePt t="66568" x="6242050" y="3003550"/>
          <p14:tracePt t="66576" x="6254750" y="2984500"/>
          <p14:tracePt t="66592" x="6254750" y="2978150"/>
          <p14:tracePt t="66616" x="6254750" y="2971800"/>
          <p14:tracePt t="66656" x="6254750" y="2965450"/>
          <p14:tracePt t="66680" x="6254750" y="2952750"/>
          <p14:tracePt t="66688" x="6261100" y="2940050"/>
          <p14:tracePt t="66706" x="6267450" y="2933700"/>
          <p14:tracePt t="66722" x="6273800" y="2927350"/>
          <p14:tracePt t="66739" x="6292850" y="2908300"/>
          <p14:tracePt t="66756" x="6299200" y="2901950"/>
          <p14:tracePt t="66772" x="6318250" y="2857500"/>
          <p14:tracePt t="66789" x="6318250" y="2851150"/>
          <p14:tracePt t="66806" x="6324600" y="2819400"/>
          <p14:tracePt t="66822" x="6324600" y="2787650"/>
          <p14:tracePt t="66840" x="6324600" y="2749550"/>
          <p14:tracePt t="66840" x="6324600" y="2724150"/>
          <p14:tracePt t="66856" x="6324600" y="2717800"/>
          <p14:tracePt t="66872" x="6324600" y="2686050"/>
          <p14:tracePt t="66889" x="6305550" y="2667000"/>
          <p14:tracePt t="66906" x="6292850" y="2654300"/>
          <p14:tracePt t="66922" x="6267450" y="2641600"/>
          <p14:tracePt t="66939" x="6223000" y="2641600"/>
          <p14:tracePt t="66956" x="6146800" y="2641600"/>
          <p14:tracePt t="66972" x="6076950" y="2641600"/>
          <p14:tracePt t="66989" x="6000750" y="2641600"/>
          <p14:tracePt t="67006" x="5930900" y="2641600"/>
          <p14:tracePt t="67022" x="5829300" y="2641600"/>
          <p14:tracePt t="67039" x="5734050" y="2641600"/>
          <p14:tracePt t="67056" x="5632450" y="2641600"/>
          <p14:tracePt t="67057" x="5575300" y="2641600"/>
          <p14:tracePt t="67072" x="5454650" y="2641600"/>
          <p14:tracePt t="67089" x="5346700" y="2641600"/>
          <p14:tracePt t="67106" x="5238750" y="2641600"/>
          <p14:tracePt t="67122" x="5181600" y="2654300"/>
          <p14:tracePt t="67139" x="5143500" y="2667000"/>
          <p14:tracePt t="67156" x="5118100" y="2667000"/>
          <p14:tracePt t="67172" x="5111750" y="2673350"/>
          <p14:tracePt t="67189" x="5073650" y="2698750"/>
          <p14:tracePt t="67206" x="5067300" y="2705100"/>
          <p14:tracePt t="67222" x="5060950" y="2724150"/>
          <p14:tracePt t="67239" x="5054600" y="2743200"/>
          <p14:tracePt t="67256" x="5054600" y="2774950"/>
          <p14:tracePt t="67256" x="5054600" y="2800350"/>
          <p14:tracePt t="67272" x="5054600" y="2806700"/>
          <p14:tracePt t="67289" x="5054600" y="2825750"/>
          <p14:tracePt t="67306" x="5054600" y="2838450"/>
          <p14:tracePt t="67322" x="5054600" y="2844800"/>
          <p14:tracePt t="67339" x="5060950" y="2857500"/>
          <p14:tracePt t="67356" x="5080000" y="2863850"/>
          <p14:tracePt t="67373" x="5111750" y="2863850"/>
          <p14:tracePt t="67389" x="5181600" y="2882900"/>
          <p14:tracePt t="67406" x="5226050" y="2901950"/>
          <p14:tracePt t="67422" x="5334000" y="2914650"/>
          <p14:tracePt t="67439" x="5441950" y="2921000"/>
          <p14:tracePt t="67456" x="5607050" y="2952750"/>
          <p14:tracePt t="67456" x="5676900" y="2959100"/>
          <p14:tracePt t="67473" x="5772150" y="2971800"/>
          <p14:tracePt t="67489" x="5829300" y="2978150"/>
          <p14:tracePt t="67506" x="5835650" y="2978150"/>
          <p14:tracePt t="67522" x="5854700" y="2978150"/>
          <p14:tracePt t="67539" x="5861050" y="2978150"/>
          <p14:tracePt t="67576" x="5867400" y="2978150"/>
          <p14:tracePt t="67584" x="5873750" y="2978150"/>
          <p14:tracePt t="67608" x="5892800" y="2978150"/>
          <p14:tracePt t="67616" x="5905500" y="2978150"/>
          <p14:tracePt t="67624" x="5911850" y="2978150"/>
          <p14:tracePt t="67639" x="5930900" y="2978150"/>
          <p14:tracePt t="67656" x="5988050" y="2959100"/>
          <p14:tracePt t="67657" x="6007100" y="2946400"/>
          <p14:tracePt t="67673" x="6045200" y="2933700"/>
          <p14:tracePt t="67689" x="6076950" y="2921000"/>
          <p14:tracePt t="67706" x="6089650" y="2908300"/>
          <p14:tracePt t="67723" x="6096000" y="2901950"/>
          <p14:tracePt t="67739" x="6115050" y="2863850"/>
          <p14:tracePt t="67756" x="6127750" y="2844800"/>
          <p14:tracePt t="67773" x="6127750" y="2832100"/>
          <p14:tracePt t="67790" x="6127750" y="2819400"/>
          <p14:tracePt t="67806" x="6127750" y="2794000"/>
          <p14:tracePt t="67823" x="6127750" y="2781300"/>
          <p14:tracePt t="67839" x="6127750" y="2762250"/>
          <p14:tracePt t="67856" x="6127750" y="2755900"/>
          <p14:tracePt t="67873" x="6127750" y="2749550"/>
          <p14:tracePt t="67889" x="6121400" y="2730500"/>
          <p14:tracePt t="67920" x="6108700" y="2717800"/>
          <p14:tracePt t="67944" x="6089650" y="2717800"/>
          <p14:tracePt t="67961" x="6083300" y="2717800"/>
          <p14:tracePt t="67969" x="6076950" y="2717800"/>
          <p14:tracePt t="67977" x="6064250" y="2705100"/>
          <p14:tracePt t="67993" x="6051550" y="2705100"/>
          <p14:tracePt t="68006" x="6045200" y="2698750"/>
          <p14:tracePt t="68023" x="6013450" y="2692400"/>
          <p14:tracePt t="68040" x="5975350" y="2686050"/>
          <p14:tracePt t="68056" x="5899150" y="2673350"/>
          <p14:tracePt t="68056" x="5854700" y="2673350"/>
          <p14:tracePt t="68073" x="5702300" y="2673350"/>
          <p14:tracePt t="68089" x="5473700" y="2711450"/>
          <p14:tracePt t="68106" x="5257800" y="2774950"/>
          <p14:tracePt t="68123" x="4978400" y="2806700"/>
          <p14:tracePt t="68139" x="4730750" y="2819400"/>
          <p14:tracePt t="68156" x="4540250" y="2819400"/>
          <p14:tracePt t="68173" x="4381500" y="2819400"/>
          <p14:tracePt t="68189" x="4241800" y="2819400"/>
          <p14:tracePt t="68206" x="4133850" y="2832100"/>
          <p14:tracePt t="68223" x="4051300" y="2863850"/>
          <p14:tracePt t="68239" x="4006850" y="2870200"/>
          <p14:tracePt t="68256" x="3956050" y="2889250"/>
          <p14:tracePt t="68273" x="3879850" y="2927350"/>
          <p14:tracePt t="68289" x="3860800" y="2946400"/>
          <p14:tracePt t="68306" x="3848100" y="2959100"/>
          <p14:tracePt t="68323" x="3841750" y="2965450"/>
          <p14:tracePt t="68425" x="3848100" y="2965450"/>
          <p14:tracePt t="68441" x="3854450" y="2959100"/>
          <p14:tracePt t="68529" x="3854450" y="2952750"/>
          <p14:tracePt t="68545" x="3873500" y="2933700"/>
          <p14:tracePt t="68561" x="3873500" y="2927350"/>
          <p14:tracePt t="68585" x="3879850" y="2921000"/>
          <p14:tracePt t="68681" x="3886200" y="2914650"/>
          <p14:tracePt t="68721" x="3905250" y="2914650"/>
          <p14:tracePt t="68729" x="3911600" y="2914650"/>
          <p14:tracePt t="68745" x="3917950" y="2914650"/>
          <p14:tracePt t="68756" x="3924300" y="2914650"/>
          <p14:tracePt t="68773" x="3943350" y="2914650"/>
          <p14:tracePt t="68789" x="3949700" y="2914650"/>
          <p14:tracePt t="68807" x="3956050" y="2914650"/>
          <p14:tracePt t="68823" x="3962400" y="2914650"/>
          <p14:tracePt t="68839" x="3968750" y="2921000"/>
          <p14:tracePt t="68857" x="3981450" y="2921000"/>
          <p14:tracePt t="68873" x="3987800" y="2921000"/>
          <p14:tracePt t="68889" x="3994150" y="2921000"/>
          <p14:tracePt t="68906" x="4025900" y="2908300"/>
          <p14:tracePt t="68923" x="4070350" y="2901950"/>
          <p14:tracePt t="68939" x="4127500" y="2895600"/>
          <p14:tracePt t="68956" x="4210050" y="2870200"/>
          <p14:tracePt t="68973" x="4267200" y="2857500"/>
          <p14:tracePt t="68989" x="4311650" y="2857500"/>
          <p14:tracePt t="69006" x="4324350" y="2857500"/>
          <p14:tracePt t="69023" x="4362450" y="2863850"/>
          <p14:tracePt t="69040" x="4362450" y="2895600"/>
          <p14:tracePt t="69057" x="4368800" y="2946400"/>
          <p14:tracePt t="69073" x="4368800" y="2959100"/>
          <p14:tracePt t="69090" x="4368800" y="2984500"/>
          <p14:tracePt t="69106" x="4349750" y="3009900"/>
          <p14:tracePt t="69123" x="4343400" y="3016250"/>
          <p14:tracePt t="69140" x="4324350" y="3028950"/>
          <p14:tracePt t="69156" x="4298950" y="3041650"/>
          <p14:tracePt t="69173" x="4241800" y="3079750"/>
          <p14:tracePt t="69190" x="4184650" y="3098800"/>
          <p14:tracePt t="69206" x="4133850" y="3136900"/>
          <p14:tracePt t="69223" x="4102100" y="3155950"/>
          <p14:tracePt t="69240" x="4083050" y="3168650"/>
          <p14:tracePt t="69281" x="4076700" y="3175000"/>
          <p14:tracePt t="69289" x="4070350" y="3175000"/>
          <p14:tracePt t="69305" x="4064000" y="3175000"/>
          <p14:tracePt t="69313" x="4070350" y="3155950"/>
          <p14:tracePt t="69323" x="4140200" y="3155950"/>
          <p14:tracePt t="69340" x="4152900" y="3155950"/>
          <p14:tracePt t="69357" x="4178300" y="3162300"/>
          <p14:tracePt t="69721" x="4184650" y="3155950"/>
          <p14:tracePt t="69729" x="4184650" y="3149600"/>
          <p14:tracePt t="69740" x="4184650" y="3124200"/>
          <p14:tracePt t="69757" x="4165600" y="3105150"/>
          <p14:tracePt t="69773" x="4152900" y="3079750"/>
          <p14:tracePt t="69905" x="4146550" y="3079750"/>
          <p14:tracePt t="69913" x="4140200" y="3086100"/>
          <p14:tracePt t="69929" x="4133850" y="3092450"/>
          <p14:tracePt t="69945" x="4121150" y="3111500"/>
          <p14:tracePt t="69956" x="4121150" y="3130550"/>
          <p14:tracePt t="69973" x="4121150" y="3206750"/>
          <p14:tracePt t="69990" x="4114800" y="3333750"/>
          <p14:tracePt t="70007" x="4089400" y="3511550"/>
          <p14:tracePt t="70023" x="4006850" y="3695700"/>
          <p14:tracePt t="70040" x="3854450" y="3905250"/>
          <p14:tracePt t="70041" x="3759200" y="3987800"/>
          <p14:tracePt t="70057" x="3752850" y="3987800"/>
          <p14:tracePt t="70329" x="3733800" y="3987800"/>
          <p14:tracePt t="70337" x="3575050" y="3854450"/>
          <p14:tracePt t="70345" x="3486150" y="3810000"/>
          <p14:tracePt t="70357" x="3390900" y="3759200"/>
          <p14:tracePt t="70373" x="3308350" y="3746500"/>
          <p14:tracePt t="70390" x="3289300" y="3746500"/>
          <p14:tracePt t="70417" x="3365500" y="3746500"/>
          <p14:tracePt t="70425" x="3505200" y="3746500"/>
          <p14:tracePt t="70440" x="3784600" y="3657600"/>
          <p14:tracePt t="70457" x="4298950" y="3587750"/>
          <p14:tracePt t="70473" x="4641850" y="3479800"/>
          <p14:tracePt t="70490" x="4686300" y="3460750"/>
          <p14:tracePt t="70585" x="4724400" y="3454400"/>
          <p14:tracePt t="70593" x="4794250" y="3429000"/>
          <p14:tracePt t="70607" x="4933950" y="3416300"/>
          <p14:tracePt t="70623" x="5346700" y="3384550"/>
          <p14:tracePt t="70640" x="5765800" y="3352800"/>
          <p14:tracePt t="70657" x="6064250" y="3340100"/>
          <p14:tracePt t="70657" x="6184900" y="3340100"/>
          <p14:tracePt t="70673" x="6305550" y="3340100"/>
          <p14:tracePt t="70690" x="6343650" y="3340100"/>
          <p14:tracePt t="70707" x="6356350" y="3340100"/>
          <p14:tracePt t="70723" x="6381750" y="3340100"/>
          <p14:tracePt t="70740" x="6407150" y="3327400"/>
          <p14:tracePt t="70757" x="6521450" y="3327400"/>
          <p14:tracePt t="70773" x="6813550" y="3327400"/>
          <p14:tracePt t="70790" x="7162800" y="3327400"/>
          <p14:tracePt t="70807" x="7493000" y="3289300"/>
          <p14:tracePt t="70823" x="7810500" y="3213100"/>
          <p14:tracePt t="70840" x="8096250" y="3111500"/>
          <p14:tracePt t="70857" x="8382000" y="2971800"/>
          <p14:tracePt t="70873" x="8845550" y="2654300"/>
          <p14:tracePt t="70890" x="9061450" y="2444750"/>
          <p14:tracePt t="71090" x="9137650" y="3289300"/>
          <p14:tracePt t="71107" x="9112250" y="3333750"/>
          <p14:tracePt t="71129" x="9099550" y="3333750"/>
          <p14:tracePt t="71140" x="9093200" y="3340100"/>
          <p14:tracePt t="71157" x="9086850" y="3340100"/>
          <p14:tracePt t="71173" x="9061450" y="3340100"/>
          <p14:tracePt t="71190" x="9004300" y="3321050"/>
          <p14:tracePt t="71207" x="8947150" y="3257550"/>
          <p14:tracePt t="71224" x="8896350" y="3206750"/>
          <p14:tracePt t="71241" x="8864600" y="3162300"/>
          <p14:tracePt t="71257" x="8858250" y="3105150"/>
          <p14:tracePt t="71257" x="8858250" y="3079750"/>
          <p14:tracePt t="71273" x="8858250" y="3022600"/>
          <p14:tracePt t="71290" x="8858250" y="2927350"/>
          <p14:tracePt t="71307" x="8915400" y="2857500"/>
          <p14:tracePt t="71323" x="8959850" y="2768600"/>
          <p14:tracePt t="71340" x="8966200" y="2724150"/>
          <p14:tracePt t="71357" x="8978900" y="2679700"/>
          <p14:tracePt t="71373" x="8985250" y="2667000"/>
          <p14:tracePt t="71390" x="8985250" y="2641600"/>
          <p14:tracePt t="71407" x="8972550" y="2635250"/>
          <p14:tracePt t="71423" x="8959850" y="2616200"/>
          <p14:tracePt t="71440" x="8909050" y="2597150"/>
          <p14:tracePt t="71457" x="8870950" y="2597150"/>
          <p14:tracePt t="71457" x="8839200" y="2597150"/>
          <p14:tracePt t="71473" x="8750300" y="2597150"/>
          <p14:tracePt t="71490" x="8661400" y="2597150"/>
          <p14:tracePt t="71507" x="8566150" y="2597150"/>
          <p14:tracePt t="71523" x="8489950" y="2597150"/>
          <p14:tracePt t="71540" x="8375650" y="2628900"/>
          <p14:tracePt t="71557" x="8204200" y="2692400"/>
          <p14:tracePt t="71573" x="8077200" y="2794000"/>
          <p14:tracePt t="71590" x="7905750" y="2914650"/>
          <p14:tracePt t="71607" x="7778750" y="3009900"/>
          <p14:tracePt t="71623" x="7689850" y="3092450"/>
          <p14:tracePt t="71640" x="7626350" y="3155950"/>
          <p14:tracePt t="71657" x="7562850" y="3206750"/>
          <p14:tracePt t="71658" x="7531100" y="3251200"/>
          <p14:tracePt t="71674" x="7518400" y="3282950"/>
          <p14:tracePt t="71691" x="7486650" y="3321050"/>
          <p14:tracePt t="71707" x="7486650" y="3346450"/>
          <p14:tracePt t="71724" x="7486650" y="3365500"/>
          <p14:tracePt t="71740" x="7486650" y="3384550"/>
          <p14:tracePt t="71757" x="7486650" y="3416300"/>
          <p14:tracePt t="71774" x="7486650" y="3435350"/>
          <p14:tracePt t="71790" x="7499350" y="3435350"/>
          <p14:tracePt t="71807" x="7512050" y="3435350"/>
          <p14:tracePt t="71823" x="7543800" y="3435350"/>
          <p14:tracePt t="71840" x="7569200" y="3435350"/>
          <p14:tracePt t="71857" x="7594600" y="3409950"/>
          <p14:tracePt t="71874" x="7645400" y="3308350"/>
          <p14:tracePt t="71890" x="7664450" y="3232150"/>
          <p14:tracePt t="71907" x="7670800" y="3175000"/>
          <p14:tracePt t="71924" x="7670800" y="3105150"/>
          <p14:tracePt t="71941" x="7670800" y="3054350"/>
          <p14:tracePt t="71957" x="7664450" y="3035300"/>
          <p14:tracePt t="71974" x="7651750" y="3028950"/>
          <p14:tracePt t="71990" x="7645400" y="3022600"/>
          <p14:tracePt t="72007" x="7639050" y="3022600"/>
          <p14:tracePt t="72024" x="7626350" y="3022600"/>
          <p14:tracePt t="72040" x="7581900" y="3022600"/>
          <p14:tracePt t="72057" x="7537450" y="3041650"/>
          <p14:tracePt t="72074" x="7467600" y="3079750"/>
          <p14:tracePt t="72090" x="7454900" y="3098800"/>
          <p14:tracePt t="72107" x="7448550" y="3105150"/>
          <p14:tracePt t="72129" x="7442200" y="3111500"/>
          <p14:tracePt t="72140" x="7435850" y="3117850"/>
          <p14:tracePt t="72201" x="7423150" y="3117850"/>
          <p14:tracePt t="72281" x="7429500" y="3117850"/>
          <p14:tracePt t="72297" x="7442200" y="3117850"/>
          <p14:tracePt t="72307" x="7448550" y="3117850"/>
          <p14:tracePt t="72324" x="7454900" y="3117850"/>
          <p14:tracePt t="72341" x="7467600" y="3117850"/>
          <p14:tracePt t="72658" x="7473950" y="3117850"/>
          <p14:tracePt t="72666" x="7473950" y="3124200"/>
          <p14:tracePt t="72674" x="7461250" y="3130550"/>
          <p14:tracePt t="72690" x="7454900" y="3130550"/>
          <p14:tracePt t="72707" x="7435850" y="3149600"/>
          <p14:tracePt t="72724" x="7416800" y="3162300"/>
          <p14:tracePt t="72740" x="7410450" y="3162300"/>
          <p14:tracePt t="72757" x="7404100" y="3168650"/>
          <p14:tracePt t="72774" x="7385050" y="3168650"/>
          <p14:tracePt t="72790" x="7378700" y="3168650"/>
          <p14:tracePt t="72810" x="7372350" y="3168650"/>
          <p14:tracePt t="72824" x="7366000" y="3168650"/>
          <p14:tracePt t="72840" x="7346950" y="3168650"/>
          <p14:tracePt t="72857" x="7334250" y="3168650"/>
          <p14:tracePt t="72874" x="7270750" y="3187700"/>
          <p14:tracePt t="72890" x="7200900" y="3206750"/>
          <p14:tracePt t="72907" x="7156450" y="3219450"/>
          <p14:tracePt t="72924" x="7118350" y="3244850"/>
          <p14:tracePt t="72940" x="7099300" y="3251200"/>
          <p14:tracePt t="72957" x="7092950" y="3257550"/>
          <p14:tracePt t="73010" x="7092950" y="3276600"/>
          <p14:tracePt t="73034" x="7092950" y="3282950"/>
          <p14:tracePt t="73050" x="7092950" y="3289300"/>
          <p14:tracePt t="73058" x="7092950" y="3295650"/>
          <p14:tracePt t="73074" x="7092950" y="3314700"/>
          <p14:tracePt t="73091" x="7092950" y="3321050"/>
          <p14:tracePt t="73107" x="7112000" y="3327400"/>
          <p14:tracePt t="73124" x="7156450" y="3327400"/>
          <p14:tracePt t="73141" x="7181850" y="3327400"/>
          <p14:tracePt t="73158" x="7194550" y="3327400"/>
          <p14:tracePt t="73175" x="7200900" y="3327400"/>
          <p14:tracePt t="73191" x="7219950" y="3327400"/>
          <p14:tracePt t="73207" x="7226300" y="3327400"/>
          <p14:tracePt t="73226" x="7232650" y="3327400"/>
          <p14:tracePt t="73258" x="7239000" y="3327400"/>
          <p14:tracePt t="73274" x="7258050" y="3327400"/>
          <p14:tracePt t="73282" x="7264400" y="3327400"/>
          <p14:tracePt t="73291" x="7270750" y="3327400"/>
          <p14:tracePt t="73307" x="7289800" y="3321050"/>
          <p14:tracePt t="73324" x="7296150" y="3321050"/>
          <p14:tracePt t="73341" x="7308850" y="3308350"/>
          <p14:tracePt t="73357" x="7346950" y="3302000"/>
          <p14:tracePt t="73374" x="7359650" y="3295650"/>
          <p14:tracePt t="73391" x="7372350" y="3289300"/>
          <p14:tracePt t="73407" x="7385050" y="3276600"/>
          <p14:tracePt t="73424" x="7391400" y="3263900"/>
          <p14:tracePt t="73441" x="7397750" y="3251200"/>
          <p14:tracePt t="73457" x="7404100" y="3244850"/>
          <p14:tracePt t="73474" x="7416800" y="3225800"/>
          <p14:tracePt t="73491" x="7435850" y="3213100"/>
          <p14:tracePt t="73507" x="7448550" y="3206750"/>
          <p14:tracePt t="73524" x="7467600" y="3194050"/>
          <p14:tracePt t="73541" x="7505700" y="3168650"/>
          <p14:tracePt t="73557" x="7537450" y="3162300"/>
          <p14:tracePt t="73574" x="7581900" y="3143250"/>
          <p14:tracePt t="73591" x="7600950" y="3143250"/>
          <p14:tracePt t="73607" x="7632700" y="3136900"/>
          <p14:tracePt t="73624" x="7639050" y="3130550"/>
          <p14:tracePt t="73658" x="7645400" y="3130550"/>
          <p14:tracePt t="73690" x="7651750" y="3136900"/>
          <p14:tracePt t="73738" x="7651750" y="3155950"/>
          <p14:tracePt t="73746" x="7651750" y="3162300"/>
          <p14:tracePt t="73778" x="7651750" y="3175000"/>
          <p14:tracePt t="73794" x="7620000" y="3206750"/>
          <p14:tracePt t="73802" x="7613650" y="3213100"/>
          <p14:tracePt t="73810" x="7594600" y="3219450"/>
          <p14:tracePt t="73824" x="7588250" y="3232150"/>
          <p14:tracePt t="73841" x="7543800" y="3257550"/>
          <p14:tracePt t="73857" x="7499350" y="3276600"/>
          <p14:tracePt t="73858" x="7467600" y="3295650"/>
          <p14:tracePt t="73874" x="7454900" y="3302000"/>
          <p14:tracePt t="73891" x="7448550" y="3302000"/>
          <p14:tracePt t="73907" x="7442200" y="3302000"/>
          <p14:tracePt t="73946" x="7423150" y="3302000"/>
          <p14:tracePt t="73970" x="7416800" y="3302000"/>
          <p14:tracePt t="74002" x="7404100" y="3302000"/>
          <p14:tracePt t="74018" x="7391400" y="3295650"/>
          <p14:tracePt t="74058" x="7378700" y="3276600"/>
          <p14:tracePt t="74122" x="7372350" y="3276600"/>
          <p14:tracePt t="74146" x="7359650" y="3276600"/>
          <p14:tracePt t="74306" x="7366000" y="3276600"/>
          <p14:tracePt t="74610" x="7372350" y="3270250"/>
          <p14:tracePt t="74626" x="7378700" y="3251200"/>
          <p14:tracePt t="74690" x="7385050" y="3251200"/>
          <p14:tracePt t="74746" x="7391400" y="3244850"/>
          <p14:tracePt t="74946" x="7391400" y="3251200"/>
          <p14:tracePt t="74962" x="7391400" y="3257550"/>
          <p14:tracePt t="75010" x="7391400" y="3270250"/>
          <p14:tracePt t="75314" x="7391400" y="3263900"/>
          <p14:tracePt t="75338" x="7391400" y="3257550"/>
          <p14:tracePt t="75347" x="7404100" y="3251200"/>
          <p14:tracePt t="75358" x="7410450" y="3251200"/>
          <p14:tracePt t="75375" x="7442200" y="3251200"/>
          <p14:tracePt t="75391" x="7467600" y="3251200"/>
          <p14:tracePt t="75408" x="7499350" y="3244850"/>
          <p14:tracePt t="75424" x="7518400" y="3244850"/>
          <p14:tracePt t="75441" x="7531100" y="3244850"/>
          <p14:tracePt t="75458" x="7543800" y="3244850"/>
          <p14:tracePt t="75474" x="7556500" y="3244850"/>
          <p14:tracePt t="75491" x="7569200" y="3244850"/>
          <p14:tracePt t="75508" x="7575550" y="3244850"/>
          <p14:tracePt t="75530" x="7581900" y="3244850"/>
          <p14:tracePt t="75546" x="7594600" y="3244850"/>
          <p14:tracePt t="75562" x="7607300" y="3244850"/>
          <p14:tracePt t="75574" x="7613650" y="3244850"/>
          <p14:tracePt t="75591" x="7632700" y="3244850"/>
          <p14:tracePt t="75608" x="7651750" y="3244850"/>
          <p14:tracePt t="75624" x="7683500" y="3244850"/>
          <p14:tracePt t="75641" x="7696200" y="3244850"/>
          <p14:tracePt t="75658" x="7721600" y="3244850"/>
          <p14:tracePt t="75675" x="7759700" y="3244850"/>
          <p14:tracePt t="75691" x="7778750" y="3244850"/>
          <p14:tracePt t="75708" x="7791450" y="3244850"/>
          <p14:tracePt t="75724" x="7797800" y="3244850"/>
          <p14:tracePt t="75741" x="7816850" y="3244850"/>
          <p14:tracePt t="75758" x="7835900" y="3238500"/>
          <p14:tracePt t="75774" x="7842250" y="3238500"/>
          <p14:tracePt t="75791" x="7854950" y="3238500"/>
          <p14:tracePt t="75808" x="7867650" y="3238500"/>
          <p14:tracePt t="75824" x="7880350" y="3238500"/>
          <p14:tracePt t="75841" x="7905750" y="3219450"/>
          <p14:tracePt t="75858" x="7912100" y="3219450"/>
          <p14:tracePt t="75874" x="7943850" y="3219450"/>
          <p14:tracePt t="75891" x="7969250" y="3213100"/>
          <p14:tracePt t="75908" x="7988300" y="3213100"/>
          <p14:tracePt t="75924" x="7994650" y="3206750"/>
          <p14:tracePt t="75941" x="8007350" y="3206750"/>
          <p14:tracePt t="75962" x="8013700" y="3194050"/>
          <p14:tracePt t="75975" x="8020050" y="3194050"/>
          <p14:tracePt t="76170" x="8032750" y="3187700"/>
          <p14:tracePt t="76186" x="8032750" y="3181350"/>
          <p14:tracePt t="77099" x="8032750" y="3175000"/>
          <p14:tracePt t="77115" x="8032750" y="3168650"/>
          <p14:tracePt t="77139" x="8032750" y="3149600"/>
          <p14:tracePt t="77155" x="8032750" y="3143250"/>
          <p14:tracePt t="78131" x="8026400" y="3143250"/>
          <p14:tracePt t="78147" x="8020050" y="3149600"/>
          <p14:tracePt t="78163" x="8007350" y="3162300"/>
          <p14:tracePt t="78171" x="7988300" y="3162300"/>
          <p14:tracePt t="78179" x="7962900" y="3162300"/>
          <p14:tracePt t="78192" x="7950200" y="3162300"/>
          <p14:tracePt t="78208" x="7918450" y="3162300"/>
          <p14:tracePt t="78225" x="7899400" y="3162300"/>
          <p14:tracePt t="78242" x="7861300" y="3162300"/>
          <p14:tracePt t="78258" x="7835900" y="3155950"/>
          <p14:tracePt t="78259" x="7823200" y="3143250"/>
          <p14:tracePt t="78275" x="7810500" y="3124200"/>
          <p14:tracePt t="78292" x="7804150" y="3105150"/>
          <p14:tracePt t="78308" x="7785100" y="3073400"/>
          <p14:tracePt t="78325" x="7778750" y="3067050"/>
          <p14:tracePt t="78355" x="7766050" y="3060700"/>
          <p14:tracePt t="78379" x="7759700" y="3054350"/>
          <p14:tracePt t="78403" x="7747000" y="3035300"/>
          <p14:tracePt t="78419" x="7734300" y="3028950"/>
          <p14:tracePt t="78435" x="7721600" y="3009900"/>
          <p14:tracePt t="78451" x="7708900" y="2997200"/>
          <p14:tracePt t="78459" x="7702550" y="2984500"/>
          <p14:tracePt t="78475" x="7677150" y="2965450"/>
          <p14:tracePt t="78492" x="7651750" y="2927350"/>
          <p14:tracePt t="78508" x="7645400" y="2921000"/>
          <p14:tracePt t="78525" x="7620000" y="2914650"/>
          <p14:tracePt t="78542" x="7569200" y="2901950"/>
          <p14:tracePt t="78558" x="7461250" y="2901950"/>
          <p14:tracePt t="78575" x="7353300" y="2901950"/>
          <p14:tracePt t="78592" x="7239000" y="2933700"/>
          <p14:tracePt t="78608" x="7156450" y="2965450"/>
          <p14:tracePt t="78625" x="7099300" y="2990850"/>
          <p14:tracePt t="78642" x="7080250" y="3003550"/>
          <p14:tracePt t="78658" x="7054850" y="3009900"/>
          <p14:tracePt t="78659" x="7042150" y="3028950"/>
          <p14:tracePt t="78675" x="7023100" y="3035300"/>
          <p14:tracePt t="78692" x="6972300" y="3054350"/>
          <p14:tracePt t="78708" x="6915150" y="3086100"/>
          <p14:tracePt t="78725" x="6826250" y="3092450"/>
          <p14:tracePt t="78742" x="6692900" y="3143250"/>
          <p14:tracePt t="78758" x="6496050" y="3155950"/>
          <p14:tracePt t="78775" x="6223000" y="3175000"/>
          <p14:tracePt t="78792" x="6007100" y="3213100"/>
          <p14:tracePt t="78808" x="5873750" y="3238500"/>
          <p14:tracePt t="78825" x="5803900" y="3257550"/>
          <p14:tracePt t="78842" x="5797550" y="3257550"/>
          <p14:tracePt t="78947" x="5791200" y="3257550"/>
          <p14:tracePt t="78963" x="5778500" y="3232150"/>
          <p14:tracePt t="78971" x="5778500" y="3219450"/>
          <p14:tracePt t="78979" x="5772150" y="3187700"/>
          <p14:tracePt t="78992" x="5740400" y="3155950"/>
          <p14:tracePt t="79009" x="5695950" y="3073400"/>
          <p14:tracePt t="79025" x="5626100" y="3041650"/>
          <p14:tracePt t="79042" x="5530850" y="3022600"/>
          <p14:tracePt t="79058" x="5454650" y="3022600"/>
          <p14:tracePt t="79075" x="5403850" y="3022600"/>
          <p14:tracePt t="79092" x="5397500" y="3022600"/>
          <p14:tracePt t="79108" x="5391150" y="3028950"/>
          <p14:tracePt t="79125" x="5365750" y="3041650"/>
          <p14:tracePt t="79142" x="5334000" y="3054350"/>
          <p14:tracePt t="79159" x="5302250" y="3073400"/>
          <p14:tracePt t="79176" x="5257800" y="3092450"/>
          <p14:tracePt t="79192" x="5200650" y="3111500"/>
          <p14:tracePt t="79209" x="5175250" y="3117850"/>
          <p14:tracePt t="79225" x="5143500" y="3117850"/>
          <p14:tracePt t="79242" x="5111750" y="3117850"/>
          <p14:tracePt t="79259" x="5099050" y="3117850"/>
          <p14:tracePt t="79299" x="5105400" y="3117850"/>
          <p14:tracePt t="79307" x="5175250" y="3124200"/>
          <p14:tracePt t="79315" x="5302250" y="3168650"/>
          <p14:tracePt t="79325" x="5461000" y="3213100"/>
          <p14:tracePt t="79342" x="5689600" y="3270250"/>
          <p14:tracePt t="79359" x="5822950" y="3308350"/>
          <p14:tracePt t="79375" x="5886450" y="3314700"/>
          <p14:tracePt t="79392" x="5930900" y="3314700"/>
          <p14:tracePt t="79409" x="6000750" y="3289300"/>
          <p14:tracePt t="79425" x="6089650" y="3251200"/>
          <p14:tracePt t="79442" x="6286500" y="3181350"/>
          <p14:tracePt t="79459" x="6604000" y="3111500"/>
          <p14:tracePt t="79459" x="6762750" y="3098800"/>
          <p14:tracePt t="79475" x="7023100" y="3067050"/>
          <p14:tracePt t="79492" x="7131050" y="3067050"/>
          <p14:tracePt t="79509" x="7137400" y="3067050"/>
          <p14:tracePt t="79526" x="7150100" y="3067050"/>
          <p14:tracePt t="79563" x="7156450" y="3067050"/>
          <p14:tracePt t="79587" x="7169150" y="3067050"/>
          <p14:tracePt t="79595" x="7175500" y="3067050"/>
          <p14:tracePt t="79603" x="7181850" y="3067050"/>
          <p14:tracePt t="79620" x="7194550" y="3067050"/>
          <p14:tracePt t="79635" x="7200900" y="3067050"/>
          <p14:tracePt t="79643" x="7207250" y="3067050"/>
          <p14:tracePt t="79659" x="7213600" y="3067050"/>
          <p14:tracePt t="79675" x="7258050" y="3092450"/>
          <p14:tracePt t="79692" x="7302500" y="3111500"/>
          <p14:tracePt t="79709" x="7372350" y="3149600"/>
          <p14:tracePt t="79725" x="7454900" y="3181350"/>
          <p14:tracePt t="79742" x="7600950" y="3219450"/>
          <p14:tracePt t="79759" x="7785100" y="3257550"/>
          <p14:tracePt t="79776" x="7893050" y="3257550"/>
          <p14:tracePt t="79792" x="7950200" y="3257550"/>
          <p14:tracePt t="79859" x="7956550" y="3257550"/>
          <p14:tracePt t="79875" x="7956550" y="3251200"/>
          <p14:tracePt t="79883" x="7943850" y="3251200"/>
          <p14:tracePt t="79892" x="7931150" y="3244850"/>
          <p14:tracePt t="79909" x="7886700" y="3244850"/>
          <p14:tracePt t="79925" x="7842250" y="3225800"/>
          <p14:tracePt t="79942" x="7804150" y="3219450"/>
          <p14:tracePt t="79959" x="7797800" y="3206750"/>
          <p14:tracePt t="79976" x="7778750" y="3200400"/>
          <p14:tracePt t="79993" x="7766050" y="3200400"/>
          <p14:tracePt t="80009" x="7759700" y="3194050"/>
          <p14:tracePt t="80025" x="7753350" y="3194050"/>
          <p14:tracePt t="80042" x="7740650" y="3181350"/>
          <p14:tracePt t="80059" x="7715250" y="3162300"/>
          <p14:tracePt t="80075" x="7689850" y="3149600"/>
          <p14:tracePt t="80092" x="7677150" y="3124200"/>
          <p14:tracePt t="80109" x="7664450" y="3111500"/>
          <p14:tracePt t="80125" x="7664450" y="3098800"/>
          <p14:tracePt t="80142" x="7664450" y="3092450"/>
          <p14:tracePt t="80163" x="7664450" y="3086100"/>
          <p14:tracePt t="80180" x="7664450" y="3073400"/>
          <p14:tracePt t="80267" x="7670800" y="3079750"/>
          <p14:tracePt t="80468" x="7677150" y="3079750"/>
          <p14:tracePt t="80475" x="7689850" y="3086100"/>
          <p14:tracePt t="80492" x="7689850" y="3098800"/>
          <p14:tracePt t="80509" x="7689850" y="3136900"/>
          <p14:tracePt t="80526" x="7689850" y="3168650"/>
          <p14:tracePt t="80543" x="7696200" y="3187700"/>
          <p14:tracePt t="80559" x="7696200" y="3206750"/>
          <p14:tracePt t="80575" x="7772400" y="3225800"/>
          <p14:tracePt t="80592" x="7912100" y="3225800"/>
          <p14:tracePt t="81084" x="7924800" y="3225800"/>
          <p14:tracePt t="81100" x="7918450" y="3225800"/>
          <p14:tracePt t="81109" x="7912100" y="3225800"/>
          <p14:tracePt t="81126" x="7880350" y="3225800"/>
          <p14:tracePt t="81142" x="7867650" y="3225800"/>
          <p14:tracePt t="81159" x="7861300" y="3213100"/>
          <p14:tracePt t="81204" x="7842250" y="3213100"/>
          <p14:tracePt t="81228" x="7835900" y="3206750"/>
          <p14:tracePt t="81236" x="7835900" y="3194050"/>
          <p14:tracePt t="81732" x="7829550" y="3187700"/>
          <p14:tracePt t="81740" x="7823200" y="3187700"/>
          <p14:tracePt t="81748" x="7804150" y="3219450"/>
          <p14:tracePt t="81759" x="7785100" y="3238500"/>
          <p14:tracePt t="81776" x="7740650" y="3352800"/>
          <p14:tracePt t="81793" x="7677150" y="3505200"/>
          <p14:tracePt t="81809" x="7607300" y="3759200"/>
          <p14:tracePt t="81826" x="7518400" y="4057650"/>
          <p14:tracePt t="81842" x="7435850" y="4356100"/>
          <p14:tracePt t="81859" x="7340600" y="4762500"/>
          <p14:tracePt t="81860" x="7277100" y="4946650"/>
          <p14:tracePt t="81876" x="7156450" y="5321300"/>
          <p14:tracePt t="81892" x="7067550" y="5626100"/>
          <p14:tracePt t="81909" x="6997700" y="5892800"/>
          <p14:tracePt t="81926" x="6972300" y="6051550"/>
          <p14:tracePt t="81943" x="6972300" y="6121400"/>
          <p14:tracePt t="81960" x="6972300" y="6127750"/>
          <p14:tracePt t="81996" x="6972300" y="6083300"/>
          <p14:tracePt t="82004" x="7010400" y="5969000"/>
          <p14:tracePt t="82012" x="7010400" y="5918200"/>
          <p14:tracePt t="82026" x="7023100" y="5842000"/>
          <p14:tracePt t="82043" x="7042150" y="5695950"/>
          <p14:tracePt t="82059" x="7067550" y="5549900"/>
          <p14:tracePt t="82060" x="7080250" y="5499100"/>
          <p14:tracePt t="82076" x="7092950" y="5403850"/>
          <p14:tracePt t="82093" x="7137400" y="5283200"/>
          <p14:tracePt t="82109" x="7156450" y="5226050"/>
          <p14:tracePt t="82126" x="7188200" y="5143500"/>
          <p14:tracePt t="82143" x="7245350" y="5029200"/>
          <p14:tracePt t="82159" x="7308850" y="4908550"/>
          <p14:tracePt t="82176" x="7372350" y="4756150"/>
          <p14:tracePt t="82193" x="7442200" y="4635500"/>
          <p14:tracePt t="82209" x="7524750" y="4470400"/>
          <p14:tracePt t="82226" x="7556500" y="4349750"/>
          <p14:tracePt t="82243" x="7556500" y="4229100"/>
          <p14:tracePt t="82259" x="7556500" y="4070350"/>
          <p14:tracePt t="82260" x="7556500" y="4000500"/>
          <p14:tracePt t="82276" x="7556500" y="3892550"/>
          <p14:tracePt t="82293" x="7556500" y="3822700"/>
          <p14:tracePt t="82309" x="7556500" y="3733800"/>
          <p14:tracePt t="82326" x="7556500" y="3575050"/>
          <p14:tracePt t="82343" x="7556500" y="3346450"/>
          <p14:tracePt t="82360" x="7556500" y="3143250"/>
          <p14:tracePt t="82376" x="7556500" y="2933700"/>
          <p14:tracePt t="82393" x="7556500" y="2705100"/>
          <p14:tracePt t="82409" x="7556500" y="2533650"/>
          <p14:tracePt t="82426" x="7531100" y="2444750"/>
          <p14:tracePt t="82443" x="7524750" y="2413000"/>
          <p14:tracePt t="82484" x="7524750" y="2425700"/>
          <p14:tracePt t="82492" x="7524750" y="2476500"/>
          <p14:tracePt t="82500" x="7524750" y="2533650"/>
          <p14:tracePt t="82509" x="7486650" y="2590800"/>
          <p14:tracePt t="82526" x="7461250" y="2698750"/>
          <p14:tracePt t="82543" x="7442200" y="2743200"/>
          <p14:tracePt t="82604" x="7442200" y="2736850"/>
          <p14:tracePt t="82612" x="7442200" y="2717800"/>
          <p14:tracePt t="82626" x="7448550" y="2692400"/>
          <p14:tracePt t="82644" x="7454900" y="2679700"/>
          <p14:tracePt t="82708" x="7454900" y="2686050"/>
          <p14:tracePt t="82716" x="7454900" y="2692400"/>
          <p14:tracePt t="82726" x="7454900" y="2698750"/>
          <p14:tracePt t="82748" x="7454900" y="2711450"/>
          <p14:tracePt t="82780" x="7454900" y="2724150"/>
          <p14:tracePt t="82788" x="7461250" y="2730500"/>
          <p14:tracePt t="82796" x="7461250" y="2736850"/>
          <p14:tracePt t="82809" x="7461250" y="2749550"/>
          <p14:tracePt t="82826" x="7461250" y="2774950"/>
          <p14:tracePt t="82843" x="7461250" y="2819400"/>
          <p14:tracePt t="82859" x="7461250" y="2889250"/>
          <p14:tracePt t="82860" x="7461250" y="2901950"/>
          <p14:tracePt t="82876" x="7461250" y="2940050"/>
          <p14:tracePt t="82893" x="7461250" y="2946400"/>
          <p14:tracePt t="82910" x="7461250" y="2965450"/>
          <p14:tracePt t="82926" x="7461250" y="2978150"/>
          <p14:tracePt t="82943" x="7461250" y="2984500"/>
          <p14:tracePt t="82960" x="7461250" y="3016250"/>
          <p14:tracePt t="82976" x="7461250" y="3028950"/>
          <p14:tracePt t="82993" x="7442200" y="3073400"/>
          <p14:tracePt t="83009" x="7435850" y="3098800"/>
          <p14:tracePt t="83026" x="7416800" y="3130550"/>
          <p14:tracePt t="83043" x="7410450" y="3168650"/>
          <p14:tracePt t="83059" x="7397750" y="3181350"/>
          <p14:tracePt t="83060" x="7391400" y="3187700"/>
          <p14:tracePt t="83084" x="7391400" y="3200400"/>
          <p14:tracePt t="83116" x="7385050" y="3206750"/>
          <p14:tracePt t="83140" x="7378700" y="3213100"/>
          <p14:tracePt t="83148" x="7359650" y="3225800"/>
          <p14:tracePt t="83172" x="7353300" y="3238500"/>
          <p14:tracePt t="83188" x="7334250" y="3244850"/>
          <p14:tracePt t="83220" x="7327900" y="3244850"/>
          <p14:tracePt t="83308" x="7321550" y="3251200"/>
          <p14:tracePt t="83316" x="7315200" y="3270250"/>
          <p14:tracePt t="83326" x="7302500" y="3308350"/>
          <p14:tracePt t="83344" x="7296150" y="3340100"/>
          <p14:tracePt t="83359" x="7296150" y="3397250"/>
          <p14:tracePt t="83376" x="7277100" y="3505200"/>
          <p14:tracePt t="83393" x="7277100" y="3613150"/>
          <p14:tracePt t="83410" x="7277100" y="3733800"/>
          <p14:tracePt t="83426" x="7302500" y="3867150"/>
          <p14:tracePt t="83443" x="7340600" y="4013200"/>
          <p14:tracePt t="83460" x="7353300" y="4171950"/>
          <p14:tracePt t="83460" x="7366000" y="4216400"/>
          <p14:tracePt t="83476" x="7366000" y="4235450"/>
          <p14:tracePt t="83500" x="7366000" y="4248150"/>
          <p14:tracePt t="83516" x="7366000" y="4260850"/>
          <p14:tracePt t="83526" x="7353300" y="4260850"/>
          <p14:tracePt t="83543" x="7346950" y="4260850"/>
          <p14:tracePt t="83560" x="7340600" y="4260850"/>
          <p14:tracePt t="83576" x="7340600" y="4127500"/>
          <p14:tracePt t="83593" x="7391400" y="3930650"/>
          <p14:tracePt t="83610" x="7480300" y="3790950"/>
          <p14:tracePt t="83626" x="7505700" y="3727450"/>
          <p14:tracePt t="83643" x="7505700" y="3714750"/>
          <p14:tracePt t="83668" x="7499350" y="3727450"/>
          <p14:tracePt t="83676" x="7480300" y="3771900"/>
          <p14:tracePt t="83693" x="7467600" y="3949700"/>
          <p14:tracePt t="83710" x="7429500" y="4127500"/>
          <p14:tracePt t="83726" x="7416800" y="4178300"/>
          <p14:tracePt t="83836" x="7416800" y="4171950"/>
          <p14:tracePt t="83844" x="7416800" y="4152900"/>
          <p14:tracePt t="83860" x="7416800" y="4146550"/>
          <p14:tracePt t="83876" x="7423150" y="4133850"/>
          <p14:tracePt t="83893" x="7454900" y="4133850"/>
          <p14:tracePt t="83910" x="7512050" y="4133850"/>
          <p14:tracePt t="83926" x="7556500" y="4210050"/>
          <p14:tracePt t="83943" x="7562850" y="4267200"/>
          <p14:tracePt t="83960" x="7562850" y="4292600"/>
          <p14:tracePt t="83977" x="7575550" y="4311650"/>
          <p14:tracePt t="84021" x="7588250" y="4311650"/>
          <p14:tracePt t="84028" x="7600950" y="4298950"/>
          <p14:tracePt t="84037" x="7600950" y="4292600"/>
          <p14:tracePt t="84044" x="7613650" y="4273550"/>
          <p14:tracePt t="84060" x="7639050" y="4235450"/>
          <p14:tracePt t="84076" x="7734300" y="4184650"/>
          <p14:tracePt t="84093" x="7753350" y="4184650"/>
          <p14:tracePt t="84110" x="7759700" y="4184650"/>
          <p14:tracePt t="84172" x="7747000" y="4121150"/>
          <p14:tracePt t="84180" x="7721600" y="4013200"/>
          <p14:tracePt t="84188" x="7677150" y="3905250"/>
          <p14:tracePt t="84196" x="7677150" y="3803650"/>
          <p14:tracePt t="84210" x="7664450" y="3663950"/>
          <p14:tracePt t="84226" x="7664450" y="3403600"/>
          <p14:tracePt t="84243" x="7664450" y="3162300"/>
          <p14:tracePt t="84260" x="7670800" y="3003550"/>
          <p14:tracePt t="84260" x="7670800" y="2946400"/>
          <p14:tracePt t="84276" x="7670800" y="2774950"/>
          <p14:tracePt t="84293" x="7651750" y="2578100"/>
          <p14:tracePt t="84310" x="7207250" y="1708150"/>
          <p14:tracePt t="84326" x="6915150" y="1231900"/>
          <p14:tracePt t="84343" x="6534150" y="946150"/>
          <p14:tracePt t="84360" x="6121400" y="781050"/>
          <p14:tracePt t="84376" x="5829300" y="654050"/>
          <p14:tracePt t="84393" x="5791200" y="628650"/>
          <p14:tracePt t="84564" x="5784850" y="622300"/>
          <p14:tracePt t="84572" x="5791200" y="609600"/>
          <p14:tracePt t="84581" x="5918200" y="584200"/>
          <p14:tracePt t="84593" x="6127750" y="501650"/>
          <p14:tracePt t="84610" x="6762750" y="215900"/>
          <p14:tracePt t="84627" x="7607300" y="0"/>
          <p14:tracePt t="84643" x="7835900" y="0"/>
          <p14:tracePt t="84660" x="7867650" y="50800"/>
          <p14:tracePt t="84676" x="7899400" y="266700"/>
          <p14:tracePt t="84693" x="7937500" y="463550"/>
          <p14:tracePt t="84710" x="7956550" y="673100"/>
          <p14:tracePt t="84727" x="8007350" y="920750"/>
          <p14:tracePt t="84743" x="8096250" y="1187450"/>
          <p14:tracePt t="84760" x="8178800" y="1422400"/>
          <p14:tracePt t="84776" x="8229600" y="1619250"/>
          <p14:tracePt t="84793" x="8293100" y="1803400"/>
          <p14:tracePt t="84810" x="8356600" y="1943100"/>
          <p14:tracePt t="84827" x="8407400" y="2108200"/>
          <p14:tracePt t="84843" x="8470900" y="2260600"/>
          <p14:tracePt t="84861" x="8509000" y="2374900"/>
          <p14:tracePt t="84861" x="8528050" y="2432050"/>
          <p14:tracePt t="84877" x="8566150" y="2533650"/>
          <p14:tracePt t="84893" x="8604250" y="2609850"/>
          <p14:tracePt t="84910" x="8604250" y="2654300"/>
          <p14:tracePt t="84927" x="8604250" y="2686050"/>
          <p14:tracePt t="84943" x="8604250" y="2717800"/>
          <p14:tracePt t="84960" x="8604250" y="2730500"/>
          <p14:tracePt t="84977" x="8566150" y="2787650"/>
          <p14:tracePt t="84993" x="8464550" y="2844800"/>
          <p14:tracePt t="85010" x="8312150" y="2933700"/>
          <p14:tracePt t="85027" x="8191500" y="2997200"/>
          <p14:tracePt t="85043" x="8077200" y="3028950"/>
          <p14:tracePt t="85060" x="7994650" y="3060700"/>
          <p14:tracePt t="85060" x="7937500" y="3060700"/>
          <p14:tracePt t="85077" x="7829550" y="3073400"/>
          <p14:tracePt t="85093" x="7683500" y="3086100"/>
          <p14:tracePt t="85110" x="7524750" y="3111500"/>
          <p14:tracePt t="85127" x="7416800" y="3117850"/>
          <p14:tracePt t="85143" x="7334250" y="3130550"/>
          <p14:tracePt t="85160" x="7277100" y="3136900"/>
          <p14:tracePt t="85177" x="7258050" y="3136900"/>
          <p14:tracePt t="85193" x="7239000" y="3149600"/>
          <p14:tracePt t="85210" x="7232650" y="3155950"/>
          <p14:tracePt t="85253" x="7232650" y="3162300"/>
          <p14:tracePt t="85324" x="7245350" y="3181350"/>
          <p14:tracePt t="85381" x="7245350" y="3187700"/>
          <p14:tracePt t="85388" x="7245350" y="3194050"/>
          <p14:tracePt t="85396" x="7245350" y="3200400"/>
          <p14:tracePt t="85412" x="7245350" y="3206750"/>
          <p14:tracePt t="85427" x="7245350" y="3225800"/>
          <p14:tracePt t="85443" x="7245350" y="3251200"/>
          <p14:tracePt t="85460" x="7245350" y="3263900"/>
          <p14:tracePt t="85477" x="7245350" y="3276600"/>
          <p14:tracePt t="85493" x="7232650" y="3282950"/>
          <p14:tracePt t="85510" x="7219950" y="3282950"/>
          <p14:tracePt t="85527" x="7207250" y="3257550"/>
          <p14:tracePt t="85543" x="7226300" y="3232150"/>
          <p14:tracePt t="85733" x="7226300" y="3213100"/>
          <p14:tracePt t="85741" x="7194550" y="3187700"/>
          <p14:tracePt t="85749" x="7150100" y="3162300"/>
          <p14:tracePt t="85760" x="7092950" y="3124200"/>
          <p14:tracePt t="85777" x="7054850" y="3117850"/>
          <p14:tracePt t="85941" x="7048500" y="3111500"/>
          <p14:tracePt t="85949" x="7042150" y="3105150"/>
          <p14:tracePt t="85960" x="7035800" y="3105150"/>
          <p14:tracePt t="85977" x="6997700" y="3086100"/>
          <p14:tracePt t="85993" x="6946900" y="3086100"/>
          <p14:tracePt t="86010" x="6851650" y="3086100"/>
          <p14:tracePt t="86027" x="6692900" y="3092450"/>
          <p14:tracePt t="86043" x="6400800" y="3225800"/>
          <p14:tracePt t="86060" x="5905500" y="3365500"/>
          <p14:tracePt t="86061" x="5619750" y="3441700"/>
          <p14:tracePt t="86077" x="4984750" y="3619500"/>
          <p14:tracePt t="86094" x="4381500" y="3797300"/>
          <p14:tracePt t="86110" x="4006850" y="3873500"/>
          <p14:tracePt t="86127" x="3790950" y="3898900"/>
          <p14:tracePt t="86144" x="3702050" y="3898900"/>
          <p14:tracePt t="86160" x="3689350" y="3898900"/>
          <p14:tracePt t="86177" x="3676650" y="3898900"/>
          <p14:tracePt t="86194" x="3670300" y="3867150"/>
          <p14:tracePt t="86210" x="3606800" y="3816350"/>
          <p14:tracePt t="86227" x="3536950" y="3784600"/>
          <p14:tracePt t="86244" x="3441700" y="3765550"/>
          <p14:tracePt t="86260" x="3416300" y="3746500"/>
          <p14:tracePt t="86261" x="3409950" y="3746500"/>
          <p14:tracePt t="86301" x="3403600" y="3746500"/>
          <p14:tracePt t="86333" x="3397250" y="3740150"/>
          <p14:tracePt t="86445" x="3384550" y="3733800"/>
          <p14:tracePt t="86453" x="3384550" y="3714750"/>
          <p14:tracePt t="86461" x="3397250" y="3695700"/>
          <p14:tracePt t="86477" x="3460750" y="3657600"/>
          <p14:tracePt t="86494" x="3505200" y="3632200"/>
          <p14:tracePt t="86510" x="3581400" y="3587750"/>
          <p14:tracePt t="86527" x="3663950" y="3575050"/>
          <p14:tracePt t="86544" x="3721100" y="3556000"/>
          <p14:tracePt t="86560" x="3816350" y="3543300"/>
          <p14:tracePt t="86577" x="3905250" y="3530600"/>
          <p14:tracePt t="86594" x="3962400" y="3530600"/>
          <p14:tracePt t="86610" x="4006850" y="3530600"/>
          <p14:tracePt t="86627" x="4019550" y="3530600"/>
          <p14:tracePt t="86644" x="4025900" y="3530600"/>
          <p14:tracePt t="87062" x="4038600" y="3530600"/>
          <p14:tracePt t="87069" x="4044950" y="3530600"/>
          <p14:tracePt t="87085" x="4057650" y="3530600"/>
          <p14:tracePt t="87101" x="4064000" y="3530600"/>
          <p14:tracePt t="87110" x="4076700" y="3530600"/>
          <p14:tracePt t="87127" x="4083050" y="3530600"/>
          <p14:tracePt t="87144" x="4095750" y="3530600"/>
          <p14:tracePt t="87160" x="4102100" y="3536950"/>
          <p14:tracePt t="87177" x="4108450" y="3543300"/>
          <p14:tracePt t="87245" x="4108450" y="3549650"/>
          <p14:tracePt t="87269" x="4108450" y="3556000"/>
          <p14:tracePt t="87277" x="4108450" y="3575050"/>
          <p14:tracePt t="87294" x="4108450" y="3581400"/>
          <p14:tracePt t="87311" x="4089400" y="3587750"/>
          <p14:tracePt t="87327" x="4076700" y="3587750"/>
          <p14:tracePt t="87344" x="4013200" y="3587750"/>
          <p14:tracePt t="87361" x="3930650" y="3600450"/>
          <p14:tracePt t="87377" x="3867150" y="3600450"/>
          <p14:tracePt t="87394" x="3810000" y="3600450"/>
          <p14:tracePt t="87410" x="3765550" y="3600450"/>
          <p14:tracePt t="87427" x="3759200" y="3600450"/>
          <p14:tracePt t="87725" x="3752850" y="3606800"/>
          <p14:tracePt t="87741" x="3752850" y="3613150"/>
          <p14:tracePt t="87757" x="3746500" y="3619500"/>
          <p14:tracePt t="87813" x="3740150" y="3619500"/>
          <p14:tracePt t="87957" x="3727450" y="3625850"/>
          <p14:tracePt t="87973" x="3733800" y="3632200"/>
          <p14:tracePt t="87989" x="3740150" y="3632200"/>
          <p14:tracePt t="87997" x="3746500" y="3644900"/>
          <p14:tracePt t="88037" x="3752850" y="3644900"/>
          <p14:tracePt t="88045" x="3759200" y="3644900"/>
          <p14:tracePt t="88053" x="3778250" y="3644900"/>
          <p14:tracePt t="88061" x="3790950" y="3644900"/>
          <p14:tracePt t="88078" x="3835400" y="3644900"/>
          <p14:tracePt t="88094" x="3886200" y="3663950"/>
          <p14:tracePt t="88111" x="3937000" y="3670300"/>
          <p14:tracePt t="88127" x="3981450" y="3670300"/>
          <p14:tracePt t="88144" x="4025900" y="3670300"/>
          <p14:tracePt t="88161" x="4044950" y="3670300"/>
          <p14:tracePt t="88177" x="4083050" y="3670300"/>
          <p14:tracePt t="88194" x="4121150" y="3670300"/>
          <p14:tracePt t="88211" x="4159250" y="3670300"/>
          <p14:tracePt t="88228" x="4216400" y="3670300"/>
          <p14:tracePt t="88244" x="4292600" y="3670300"/>
          <p14:tracePt t="88261" x="4381500" y="3670300"/>
          <p14:tracePt t="88278" x="4514850" y="3670300"/>
          <p14:tracePt t="88294" x="4597400" y="3663950"/>
          <p14:tracePt t="88311" x="4667250" y="3657600"/>
          <p14:tracePt t="88327" x="4730750" y="3657600"/>
          <p14:tracePt t="88344" x="4800600" y="3657600"/>
          <p14:tracePt t="88361" x="4851400" y="3657600"/>
          <p14:tracePt t="88377" x="4921250" y="3657600"/>
          <p14:tracePt t="88394" x="4940300" y="3657600"/>
          <p14:tracePt t="88411" x="4946650" y="3657600"/>
          <p14:tracePt t="88437" x="4959350" y="3657600"/>
          <p14:tracePt t="88653" x="4965700" y="3651250"/>
          <p14:tracePt t="88685" x="4965700" y="3638550"/>
          <p14:tracePt t="88709" x="4959350" y="3638550"/>
          <p14:tracePt t="88717" x="4940300" y="3625850"/>
          <p14:tracePt t="88733" x="4933950" y="3625850"/>
          <p14:tracePt t="88749" x="4921250" y="3619500"/>
          <p14:tracePt t="88761" x="4902200" y="3619500"/>
          <p14:tracePt t="88777" x="4889500" y="3606800"/>
          <p14:tracePt t="88794" x="4864100" y="3587750"/>
          <p14:tracePt t="88811" x="4857750" y="3587750"/>
          <p14:tracePt t="88828" x="4838700" y="3587750"/>
          <p14:tracePt t="88845" x="4832350" y="3575050"/>
          <p14:tracePt t="88878" x="4845050" y="3562350"/>
          <p14:tracePt t="88885" x="4857750" y="3562350"/>
          <p14:tracePt t="88894" x="4889500" y="3562350"/>
          <p14:tracePt t="88911" x="4953000" y="3562350"/>
          <p14:tracePt t="88927" x="5035550" y="3562350"/>
          <p14:tracePt t="88944" x="5092700" y="3562350"/>
          <p14:tracePt t="88961" x="5124450" y="3562350"/>
          <p14:tracePt t="88977" x="5149850" y="3581400"/>
          <p14:tracePt t="88994" x="5187950" y="3587750"/>
          <p14:tracePt t="89011" x="5251450" y="3600450"/>
          <p14:tracePt t="89028" x="5295900" y="3600450"/>
          <p14:tracePt t="89044" x="5353050" y="3600450"/>
          <p14:tracePt t="89061" x="5397500" y="3600450"/>
          <p14:tracePt t="89061" x="5422900" y="3600450"/>
          <p14:tracePt t="89077" x="5505450" y="3600450"/>
          <p14:tracePt t="89094" x="5594350" y="3600450"/>
          <p14:tracePt t="89111" x="5651500" y="3587750"/>
          <p14:tracePt t="89127" x="5676900" y="3575050"/>
          <p14:tracePt t="89144" x="5683250" y="3568700"/>
          <p14:tracePt t="89334" x="5702300" y="3568700"/>
          <p14:tracePt t="89341" x="5740400" y="3568700"/>
          <p14:tracePt t="89349" x="5791200" y="3568700"/>
          <p14:tracePt t="89362" x="5829300" y="3568700"/>
          <p14:tracePt t="89378" x="5899150" y="3562350"/>
          <p14:tracePt t="89394" x="6038850" y="3562350"/>
          <p14:tracePt t="89411" x="6178550" y="3562350"/>
          <p14:tracePt t="89428" x="6318250" y="3562350"/>
          <p14:tracePt t="89444" x="6477000" y="3562350"/>
          <p14:tracePt t="89461" x="6553200" y="3562350"/>
          <p14:tracePt t="89461" x="6572250" y="3562350"/>
          <p14:tracePt t="89478" x="6591300" y="3549650"/>
          <p14:tracePt t="89598" x="6591300" y="3543300"/>
          <p14:tracePt t="89886" x="6591300" y="3536950"/>
          <p14:tracePt t="89910" x="6591300" y="3530600"/>
          <p14:tracePt t="89918" x="6591300" y="3511550"/>
          <p14:tracePt t="89928" x="6597650" y="3492500"/>
          <p14:tracePt t="89944" x="6604000" y="3486150"/>
          <p14:tracePt t="89961" x="6610350" y="3479800"/>
          <p14:tracePt t="89978" x="6623050" y="3467100"/>
          <p14:tracePt t="89995" x="6642100" y="3441700"/>
          <p14:tracePt t="90011" x="6673850" y="3422650"/>
          <p14:tracePt t="90028" x="6699250" y="3403600"/>
          <p14:tracePt t="90044" x="6743700" y="3378200"/>
          <p14:tracePt t="90061" x="6794500" y="3346450"/>
          <p14:tracePt t="90062" x="6807200" y="3340100"/>
          <p14:tracePt t="90078" x="6832600" y="3314700"/>
          <p14:tracePt t="90094" x="6832600" y="3302000"/>
          <p14:tracePt t="90111" x="6832600" y="3289300"/>
          <p14:tracePt t="90128" x="6832600" y="3282950"/>
          <p14:tracePt t="90144" x="6832600" y="3276600"/>
          <p14:tracePt t="90246" x="6832600" y="3270250"/>
          <p14:tracePt t="90262" x="6819900" y="3270250"/>
          <p14:tracePt t="90270" x="6800850" y="3289300"/>
          <p14:tracePt t="90278" x="6781800" y="3308350"/>
          <p14:tracePt t="90294" x="6750050" y="3346450"/>
          <p14:tracePt t="90311" x="6724650" y="3384550"/>
          <p14:tracePt t="90328" x="6711950" y="3397250"/>
          <p14:tracePt t="90345" x="6692900" y="3422650"/>
          <p14:tracePt t="90362" x="6686550" y="3429000"/>
          <p14:tracePt t="90378" x="6680200" y="3454400"/>
          <p14:tracePt t="90394" x="6648450" y="3511550"/>
          <p14:tracePt t="90411" x="6635750" y="3549650"/>
          <p14:tracePt t="90428" x="6635750" y="3568700"/>
          <p14:tracePt t="90445" x="6635750" y="3600450"/>
          <p14:tracePt t="90461" x="6635750" y="3638550"/>
          <p14:tracePt t="90461" x="6635750" y="3651250"/>
          <p14:tracePt t="90478" x="6635750" y="3689350"/>
          <p14:tracePt t="90494" x="6635750" y="3721100"/>
          <p14:tracePt t="90550" x="6661150" y="3702050"/>
          <p14:tracePt t="90559" x="6680200" y="3644900"/>
          <p14:tracePt t="90566" x="6705600" y="3581400"/>
          <p14:tracePt t="90578" x="6718300" y="3511550"/>
          <p14:tracePt t="90595" x="6756400" y="3365500"/>
          <p14:tracePt t="90611" x="6775450" y="3232150"/>
          <p14:tracePt t="90628" x="6788150" y="3124200"/>
          <p14:tracePt t="90645" x="6800850" y="3054350"/>
          <p14:tracePt t="90661" x="6826250" y="3009900"/>
          <p14:tracePt t="90662" x="6845300" y="2990850"/>
          <p14:tracePt t="90678" x="6896100" y="2933700"/>
          <p14:tracePt t="90695" x="6940550" y="2800350"/>
          <p14:tracePt t="90711" x="6953250" y="2628900"/>
          <p14:tracePt t="90728" x="6953250" y="2432050"/>
          <p14:tracePt t="90745" x="6953250" y="2241550"/>
          <p14:tracePt t="90761" x="6946900" y="2139950"/>
          <p14:tracePt t="90778" x="6946900" y="2095500"/>
          <p14:tracePt t="90814" x="6940550" y="2089150"/>
          <p14:tracePt t="90822" x="6927850" y="2089150"/>
          <p14:tracePt t="90830" x="6896100" y="2101850"/>
          <p14:tracePt t="90845" x="6889750" y="2108200"/>
          <p14:tracePt t="90861" x="6877050" y="2114550"/>
          <p14:tracePt t="90878" x="6851650" y="2114550"/>
          <p14:tracePt t="90902" x="6845300" y="2114550"/>
          <p14:tracePt t="90918" x="6838950" y="2114550"/>
          <p14:tracePt t="90998" x="6826250" y="2133600"/>
          <p14:tracePt t="91006" x="6826250" y="2139950"/>
          <p14:tracePt t="91014" x="6826250" y="2171700"/>
          <p14:tracePt t="91029" x="6826250" y="2190750"/>
          <p14:tracePt t="91045" x="6864350" y="2247900"/>
          <p14:tracePt t="91061" x="6870700" y="2286000"/>
          <p14:tracePt t="91062" x="6870700" y="2324100"/>
          <p14:tracePt t="91078" x="6877050" y="2419350"/>
          <p14:tracePt t="91095" x="6915150" y="2584450"/>
          <p14:tracePt t="91111" x="6915150" y="2844800"/>
          <p14:tracePt t="91128" x="6927850" y="3175000"/>
          <p14:tracePt t="91145" x="6991350" y="3524250"/>
          <p14:tracePt t="91161" x="7086600" y="3930650"/>
          <p14:tracePt t="91178" x="7156450" y="4229100"/>
          <p14:tracePt t="91195" x="7226300" y="4451350"/>
          <p14:tracePt t="91211" x="7226300" y="4540250"/>
          <p14:tracePt t="91228" x="7232650" y="4584700"/>
          <p14:tracePt t="91245" x="7232650" y="4597400"/>
          <p14:tracePt t="91294" x="7232650" y="4603750"/>
          <p14:tracePt t="91302" x="7207250" y="4591050"/>
          <p14:tracePt t="91311" x="7188200" y="4546600"/>
          <p14:tracePt t="91328" x="7137400" y="4476750"/>
          <p14:tracePt t="91345" x="7105650" y="4419600"/>
          <p14:tracePt t="91361" x="7086600" y="4375150"/>
          <p14:tracePt t="91378" x="7061200" y="4311650"/>
          <p14:tracePt t="91395" x="7061200" y="4279900"/>
          <p14:tracePt t="91411" x="7048500" y="4241800"/>
          <p14:tracePt t="91428" x="7042150" y="4210050"/>
          <p14:tracePt t="91445" x="7023100" y="4178300"/>
          <p14:tracePt t="91461" x="7016750" y="4152900"/>
          <p14:tracePt t="91478" x="6997700" y="4121150"/>
          <p14:tracePt t="91495" x="6972300" y="4083050"/>
          <p14:tracePt t="91511" x="6921500" y="4019550"/>
          <p14:tracePt t="91528" x="6902450" y="3975100"/>
          <p14:tracePt t="91545" x="6864350" y="3917950"/>
          <p14:tracePt t="91561" x="6832600" y="3860800"/>
          <p14:tracePt t="91578" x="6813550" y="3835400"/>
          <p14:tracePt t="91595" x="6788150" y="3822700"/>
          <p14:tracePt t="91611" x="6737350" y="3803650"/>
          <p14:tracePt t="91628" x="6705600" y="3803650"/>
          <p14:tracePt t="91645" x="6648450" y="3803650"/>
          <p14:tracePt t="91661" x="6540500" y="3822700"/>
          <p14:tracePt t="91662" x="6483350" y="3829050"/>
          <p14:tracePt t="91678" x="6350000" y="3905250"/>
          <p14:tracePt t="91695" x="6311900" y="3943350"/>
          <p14:tracePt t="91711" x="6273800" y="3981450"/>
          <p14:tracePt t="91728" x="6273800" y="3994150"/>
          <p14:tracePt t="91745" x="6273800" y="4000500"/>
          <p14:tracePt t="91870" x="6273800" y="3994150"/>
          <p14:tracePt t="91878" x="6273800" y="3987800"/>
          <p14:tracePt t="91895" x="6286500" y="3968750"/>
          <p14:tracePt t="91912" x="6299200" y="3962400"/>
          <p14:tracePt t="91929" x="6311900" y="3949700"/>
          <p14:tracePt t="91945" x="6356350" y="3924300"/>
          <p14:tracePt t="91962" x="6419850" y="3873500"/>
          <p14:tracePt t="91978" x="6489700" y="3822700"/>
          <p14:tracePt t="91995" x="6572250" y="3765550"/>
          <p14:tracePt t="92012" x="6794500" y="3702050"/>
          <p14:tracePt t="92028" x="7042150" y="3632200"/>
          <p14:tracePt t="92045" x="7289800" y="3575050"/>
          <p14:tracePt t="92062" x="7486650" y="3562350"/>
          <p14:tracePt t="92062" x="7556500" y="3549650"/>
          <p14:tracePt t="92078" x="7613650" y="3543300"/>
          <p14:tracePt t="92095" x="7639050" y="3543300"/>
          <p14:tracePt t="92310" x="7645400" y="3549650"/>
          <p14:tracePt t="92326" x="7645400" y="3562350"/>
          <p14:tracePt t="92335" x="7645400" y="3575050"/>
          <p14:tracePt t="92345" x="7645400" y="3606800"/>
          <p14:tracePt t="92362" x="7632700" y="3657600"/>
          <p14:tracePt t="92378" x="7607300" y="3721100"/>
          <p14:tracePt t="92395" x="7575550" y="3790950"/>
          <p14:tracePt t="92412" x="7543800" y="3860800"/>
          <p14:tracePt t="92429" x="7537450" y="3911600"/>
          <p14:tracePt t="92445" x="7524750" y="3962400"/>
          <p14:tracePt t="92462" x="7512050" y="3975100"/>
          <p14:tracePt t="92462" x="7512050" y="3981450"/>
          <p14:tracePt t="92478" x="7512050" y="3987800"/>
          <p14:tracePt t="92622" x="7518400" y="3981450"/>
          <p14:tracePt t="92631" x="7524750" y="3975100"/>
          <p14:tracePt t="92654" x="7531100" y="3968750"/>
          <p14:tracePt t="92678" x="7543800" y="3956050"/>
          <p14:tracePt t="92686" x="7556500" y="3943350"/>
          <p14:tracePt t="92695" x="7575550" y="3943350"/>
          <p14:tracePt t="92712" x="7581900" y="3937000"/>
          <p14:tracePt t="92886" x="7581900" y="3930650"/>
          <p14:tracePt t="92910" x="7575550" y="3917950"/>
          <p14:tracePt t="92934" x="7575550" y="3911600"/>
          <p14:tracePt t="92942" x="7575550" y="3905250"/>
          <p14:tracePt t="92950" x="7575550" y="3898900"/>
          <p14:tracePt t="92962" x="7575550" y="3873500"/>
          <p14:tracePt t="92978" x="7575550" y="3860800"/>
          <p14:tracePt t="92995" x="7575550" y="3841750"/>
          <p14:tracePt t="93012" x="7575550" y="3835400"/>
          <p14:tracePt t="93028" x="7575550" y="3829050"/>
          <p14:tracePt t="93046" x="7562850" y="3810000"/>
          <p14:tracePt t="93062" x="7556500" y="3810000"/>
          <p14:tracePt t="93078" x="7531100" y="3797300"/>
          <p14:tracePt t="93095" x="7524750" y="3790950"/>
          <p14:tracePt t="93112" x="7512050" y="3790950"/>
          <p14:tracePt t="93128" x="7499350" y="3778250"/>
          <p14:tracePt t="93151" x="7480300" y="3778250"/>
          <p14:tracePt t="93166" x="7473950" y="3778250"/>
          <p14:tracePt t="93182" x="7467600" y="3771900"/>
          <p14:tracePt t="93238" x="7448550" y="3765550"/>
          <p14:tracePt t="93335" x="7448550" y="3759200"/>
          <p14:tracePt t="93358" x="7461250" y="3759200"/>
          <p14:tracePt t="93366" x="7467600" y="3765550"/>
          <p14:tracePt t="93398" x="7473950" y="3771900"/>
          <p14:tracePt t="93406" x="7473950" y="3778250"/>
          <p14:tracePt t="93414" x="7480300" y="3790950"/>
          <p14:tracePt t="93428" x="7486650" y="3803650"/>
          <p14:tracePt t="93445" x="7505700" y="3841750"/>
          <p14:tracePt t="93462" x="7518400" y="3854450"/>
          <p14:tracePt t="93478" x="7531100" y="3873500"/>
          <p14:tracePt t="93534" x="7531100" y="3879850"/>
          <p14:tracePt t="93542" x="7531100" y="3886200"/>
          <p14:tracePt t="93574" x="7518400" y="3892550"/>
          <p14:tracePt t="93582" x="7499350" y="3892550"/>
          <p14:tracePt t="93590" x="7461250" y="3892550"/>
          <p14:tracePt t="93598" x="7410450" y="3892550"/>
          <p14:tracePt t="93612" x="7353300" y="3867150"/>
          <p14:tracePt t="93629" x="7283450" y="3848100"/>
          <p14:tracePt t="93645" x="7239000" y="3829050"/>
          <p14:tracePt t="93662" x="7219950" y="3810000"/>
          <p14:tracePt t="93662" x="7213600" y="3803650"/>
          <p14:tracePt t="93679" x="7207250" y="3790950"/>
          <p14:tracePt t="93695" x="7207250" y="3771900"/>
          <p14:tracePt t="93712" x="7207250" y="3740150"/>
          <p14:tracePt t="93729" x="7226300" y="3702050"/>
          <p14:tracePt t="93745" x="7226300" y="3683000"/>
          <p14:tracePt t="93762" x="7232650" y="3638550"/>
          <p14:tracePt t="93779" x="7232650" y="3619500"/>
          <p14:tracePt t="94015" x="7239000" y="3613150"/>
          <p14:tracePt t="94311" x="7245350" y="3606800"/>
          <p14:tracePt t="94335" x="7245350" y="3600450"/>
          <p14:tracePt t="94359" x="7245350" y="3581400"/>
          <p14:tracePt t="94543" x="7245350" y="3568700"/>
          <p14:tracePt t="94551" x="7245350" y="3556000"/>
          <p14:tracePt t="94562" x="7245350" y="3543300"/>
          <p14:tracePt t="94583" x="7245350" y="3536950"/>
          <p14:tracePt t="94671" x="7245350" y="3530600"/>
          <p14:tracePt t="94679" x="7239000" y="3517900"/>
          <p14:tracePt t="94711" x="7226300" y="3517900"/>
          <p14:tracePt t="94719" x="7219950" y="3517900"/>
          <p14:tracePt t="94735" x="7200900" y="3530600"/>
          <p14:tracePt t="94759" x="7194550" y="3536950"/>
          <p14:tracePt t="94767" x="7194550" y="3543300"/>
          <p14:tracePt t="94779" x="7188200" y="3556000"/>
          <p14:tracePt t="94795" x="7169150" y="3568700"/>
          <p14:tracePt t="94812" x="7162800" y="3575050"/>
          <p14:tracePt t="94829" x="7156450" y="3581400"/>
          <p14:tracePt t="94846" x="7143750" y="3581400"/>
          <p14:tracePt t="94911" x="7137400" y="3575050"/>
          <p14:tracePt t="94919" x="7137400" y="3568700"/>
          <p14:tracePt t="94929" x="7137400" y="3562350"/>
          <p14:tracePt t="94946" x="7137400" y="3543300"/>
          <p14:tracePt t="95359" x="7137400" y="3536950"/>
          <p14:tracePt t="95511" x="7131050" y="3530600"/>
          <p14:tracePt t="95839" x="7124700" y="3536950"/>
          <p14:tracePt t="95887" x="7105650" y="3536950"/>
          <p14:tracePt t="95895" x="7099300" y="3543300"/>
          <p14:tracePt t="95911" x="7092950" y="3543300"/>
          <p14:tracePt t="95927" x="7086600" y="3543300"/>
          <p14:tracePt t="95935" x="7067550" y="3543300"/>
          <p14:tracePt t="95946" x="7061200" y="3543300"/>
          <p14:tracePt t="95962" x="7029450" y="3543300"/>
          <p14:tracePt t="95979" x="7004050" y="3543300"/>
          <p14:tracePt t="95996" x="6972300" y="3543300"/>
          <p14:tracePt t="96013" x="6940550" y="3536950"/>
          <p14:tracePt t="96029" x="6883400" y="3524250"/>
          <p14:tracePt t="96046" x="6788150" y="3524250"/>
          <p14:tracePt t="96062" x="6718300" y="3524250"/>
          <p14:tracePt t="96063" x="6692900" y="3524250"/>
          <p14:tracePt t="96079" x="6648450" y="3530600"/>
          <p14:tracePt t="96096" x="6572250" y="3556000"/>
          <p14:tracePt t="96113" x="6502400" y="3600450"/>
          <p14:tracePt t="96129" x="6432550" y="3638550"/>
          <p14:tracePt t="96146" x="6330950" y="3695700"/>
          <p14:tracePt t="96163" x="6261100" y="3746500"/>
          <p14:tracePt t="96179" x="6203950" y="3784600"/>
          <p14:tracePt t="96196" x="6153150" y="3829050"/>
          <p14:tracePt t="96212" x="6127750" y="3854450"/>
          <p14:tracePt t="96229" x="6115050" y="3873500"/>
          <p14:tracePt t="96246" x="6115050" y="3886200"/>
          <p14:tracePt t="96263" x="6096000" y="3911600"/>
          <p14:tracePt t="96263" x="6089650" y="3917950"/>
          <p14:tracePt t="96279" x="6083300" y="3924300"/>
          <p14:tracePt t="96303" x="6076950" y="3930650"/>
          <p14:tracePt t="96313" x="6057900" y="3937000"/>
          <p14:tracePt t="96329" x="6051550" y="3949700"/>
          <p14:tracePt t="96351" x="6045200" y="3949700"/>
          <p14:tracePt t="96363" x="6026150" y="3949700"/>
          <p14:tracePt t="96379" x="6013450" y="3949700"/>
          <p14:tracePt t="96396" x="5981700" y="3949700"/>
          <p14:tracePt t="96412" x="5937250" y="3937000"/>
          <p14:tracePt t="96429" x="5867400" y="3892550"/>
          <p14:tracePt t="96446" x="5816600" y="3873500"/>
          <p14:tracePt t="96463" x="5734050" y="3822700"/>
          <p14:tracePt t="96463" x="5702300" y="3803650"/>
          <p14:tracePt t="96479" x="5676900" y="3784600"/>
          <p14:tracePt t="96496" x="5651500" y="3778250"/>
          <p14:tracePt t="96513" x="5645150" y="3771900"/>
          <p14:tracePt t="96583" x="5645150" y="3765550"/>
          <p14:tracePt t="96623" x="5645150" y="3752850"/>
          <p14:tracePt t="96631" x="5657850" y="3746500"/>
          <p14:tracePt t="96831" x="5651500" y="3746500"/>
          <p14:tracePt t="96839" x="5645150" y="3746500"/>
          <p14:tracePt t="96847" x="5632450" y="3746500"/>
          <p14:tracePt t="96863" x="5613400" y="3759200"/>
          <p14:tracePt t="96879" x="5588000" y="3765550"/>
          <p14:tracePt t="96903" x="5575300" y="3765550"/>
          <p14:tracePt t="97479" x="5562600" y="3765550"/>
          <p14:tracePt t="97487" x="5568950" y="3759200"/>
          <p14:tracePt t="97519" x="5568950" y="3752850"/>
          <p14:tracePt t="97543" x="5568950" y="3733800"/>
          <p14:tracePt t="97935" x="5568950" y="3727450"/>
          <p14:tracePt t="97959" x="5568950" y="3721100"/>
          <p14:tracePt t="97967" x="5575300" y="3714750"/>
          <p14:tracePt t="97975" x="5581650" y="3708400"/>
          <p14:tracePt t="97984" x="5594350" y="3695700"/>
          <p14:tracePt t="97996" x="5607050" y="3689350"/>
          <p14:tracePt t="98013" x="5638800" y="3683000"/>
          <p14:tracePt t="98029" x="5708650" y="3670300"/>
          <p14:tracePt t="98046" x="5867400" y="3657600"/>
          <p14:tracePt t="98063" x="6076950" y="3657600"/>
          <p14:tracePt t="98064" x="6203950" y="3632200"/>
          <p14:tracePt t="98080" x="6426200" y="3632200"/>
          <p14:tracePt t="98096" x="6686550" y="3632200"/>
          <p14:tracePt t="98113" x="6845300" y="3632200"/>
          <p14:tracePt t="98130" x="6927850" y="3632200"/>
          <p14:tracePt t="98146" x="6991350" y="3632200"/>
          <p14:tracePt t="98163" x="7048500" y="3632200"/>
          <p14:tracePt t="98180" x="7156450" y="3632200"/>
          <p14:tracePt t="98196" x="7296150" y="3632200"/>
          <p14:tracePt t="98213" x="7486650" y="3632200"/>
          <p14:tracePt t="98230" x="7715250" y="3632200"/>
          <p14:tracePt t="98246" x="7918450" y="3632200"/>
          <p14:tracePt t="98263" x="8115300" y="3632200"/>
          <p14:tracePt t="98263" x="8185150" y="3632200"/>
          <p14:tracePt t="98280" x="8274050" y="3632200"/>
          <p14:tracePt t="98297" x="8324850" y="3632200"/>
          <p14:tracePt t="98313" x="8343900" y="3625850"/>
          <p14:tracePt t="99000" x="8343900" y="3619500"/>
          <p14:tracePt t="99992" x="8343900" y="3606800"/>
          <p14:tracePt t="100000" x="8312150" y="3606800"/>
          <p14:tracePt t="100014" x="8229600" y="3606800"/>
          <p14:tracePt t="100030" x="8051800" y="3644900"/>
          <p14:tracePt t="100047" x="7867650" y="3683000"/>
          <p14:tracePt t="100064" x="7702550" y="3733800"/>
          <p14:tracePt t="100064" x="7632700" y="3746500"/>
          <p14:tracePt t="100080" x="7473950" y="3746500"/>
          <p14:tracePt t="100097" x="7315200" y="3746500"/>
          <p14:tracePt t="100113" x="7105650" y="3746500"/>
          <p14:tracePt t="100130" x="6864350" y="3746500"/>
          <p14:tracePt t="100147" x="6534150" y="3708400"/>
          <p14:tracePt t="100163" x="6172200" y="3695700"/>
          <p14:tracePt t="100180" x="5842000" y="3695700"/>
          <p14:tracePt t="100197" x="5619750" y="3695700"/>
          <p14:tracePt t="100213" x="5492750" y="3683000"/>
          <p14:tracePt t="100230" x="5410200" y="3670300"/>
          <p14:tracePt t="100247" x="5340350" y="3651250"/>
          <p14:tracePt t="100264" x="5245100" y="3644900"/>
          <p14:tracePt t="100280" x="5130800" y="3600450"/>
          <p14:tracePt t="100297" x="5016500" y="3587750"/>
          <p14:tracePt t="100313" x="4870450" y="3562350"/>
          <p14:tracePt t="100330" x="4711700" y="3524250"/>
          <p14:tracePt t="100347" x="4584700" y="3511550"/>
          <p14:tracePt t="100364" x="4533900" y="3498850"/>
          <p14:tracePt t="100380" x="4502150" y="3498850"/>
          <p14:tracePt t="100397" x="4489450" y="3486150"/>
          <p14:tracePt t="100413" x="4476750" y="3479800"/>
          <p14:tracePt t="100430" x="4464050" y="3473450"/>
          <p14:tracePt t="100456" x="4457700" y="3467100"/>
          <p14:tracePt t="100632" x="4451350" y="3467100"/>
          <p14:tracePt t="100640" x="4425950" y="3467100"/>
          <p14:tracePt t="100648" x="4419600" y="3467100"/>
          <p14:tracePt t="100664" x="4400550" y="3486150"/>
          <p14:tracePt t="100680" x="4368800" y="3492500"/>
          <p14:tracePt t="100697" x="4337050" y="3498850"/>
          <p14:tracePt t="100714" x="4292600" y="3505200"/>
          <p14:tracePt t="100730" x="4260850" y="3505200"/>
          <p14:tracePt t="100747" x="4216400" y="3536950"/>
          <p14:tracePt t="100764" x="4127500" y="3581400"/>
          <p14:tracePt t="100780" x="4044950" y="3613150"/>
          <p14:tracePt t="100797" x="3975100" y="3638550"/>
          <p14:tracePt t="100814" x="3924300" y="3676650"/>
          <p14:tracePt t="100830" x="3911600" y="3689350"/>
          <p14:tracePt t="100847" x="3905250" y="3695700"/>
          <p14:tracePt t="100863" x="3892550" y="3702050"/>
          <p14:tracePt t="100992" x="3898900" y="3702050"/>
          <p14:tracePt t="101000" x="3911600" y="3708400"/>
          <p14:tracePt t="101016" x="3917950" y="3714750"/>
          <p14:tracePt t="101040" x="3924300" y="3727450"/>
          <p14:tracePt t="101080" x="3924300" y="3733800"/>
          <p14:tracePt t="101089" x="3924300" y="3746500"/>
          <p14:tracePt t="101097" x="3924300" y="3752850"/>
          <p14:tracePt t="101114" x="3898900" y="3797300"/>
          <p14:tracePt t="101130" x="3867150" y="3848100"/>
          <p14:tracePt t="101147" x="3854450" y="3860800"/>
          <p14:tracePt t="101164" x="3848100" y="3867150"/>
          <p14:tracePt t="101180" x="3841750" y="3873500"/>
          <p14:tracePt t="101216" x="3835400" y="3886200"/>
          <p14:tracePt t="101248" x="3816350" y="3879850"/>
          <p14:tracePt t="101264" x="3810000" y="3873500"/>
          <p14:tracePt t="101280" x="3810000" y="3860800"/>
          <p14:tracePt t="101288" x="3803650" y="3848100"/>
          <p14:tracePt t="101297" x="3797300" y="3841750"/>
          <p14:tracePt t="101314" x="3778250" y="3810000"/>
          <p14:tracePt t="101330" x="3759200" y="3778250"/>
          <p14:tracePt t="101348" x="3733800" y="3740150"/>
          <p14:tracePt t="101364" x="3727450" y="3721100"/>
          <p14:tracePt t="101380" x="3714750" y="3695700"/>
          <p14:tracePt t="101397" x="3702050" y="3657600"/>
          <p14:tracePt t="101414" x="3695700" y="3638550"/>
          <p14:tracePt t="101430" x="3695700" y="3606800"/>
          <p14:tracePt t="101447" x="3683000" y="3587750"/>
          <p14:tracePt t="101464" x="3683000" y="3575050"/>
          <p14:tracePt t="101480" x="3683000" y="3556000"/>
          <p14:tracePt t="101504" x="3676650" y="3549650"/>
          <p14:tracePt t="101576" x="3670300" y="3549650"/>
          <p14:tracePt t="101600" x="3663950" y="3549650"/>
          <p14:tracePt t="101632" x="3657600" y="3549650"/>
          <p14:tracePt t="101656" x="3651250" y="3549650"/>
          <p14:tracePt t="101664" x="3632200" y="3549650"/>
          <p14:tracePt t="101680" x="3594100" y="3524250"/>
          <p14:tracePt t="101698" x="3562350" y="3517900"/>
          <p14:tracePt t="101714" x="3517900" y="3505200"/>
          <p14:tracePt t="101730" x="3473450" y="3498850"/>
          <p14:tracePt t="101747" x="3422650" y="3467100"/>
          <p14:tracePt t="101764" x="3365500" y="3416300"/>
          <p14:tracePt t="101781" x="3308350" y="3371850"/>
          <p14:tracePt t="101797" x="3244850" y="3321050"/>
          <p14:tracePt t="101814" x="3232150" y="3308350"/>
          <p14:tracePt t="101830" x="3194050" y="3282950"/>
          <p14:tracePt t="101847" x="3162300" y="3270250"/>
          <p14:tracePt t="101864" x="3124200" y="3232150"/>
          <p14:tracePt t="101880" x="3041650" y="3149600"/>
          <p14:tracePt t="101897" x="2984500" y="3092450"/>
          <p14:tracePt t="101914" x="2914650" y="3060700"/>
          <p14:tracePt t="101931" x="2838450" y="3016250"/>
          <p14:tracePt t="101948" x="2749550" y="3009900"/>
          <p14:tracePt t="101964" x="2635250" y="2978150"/>
          <p14:tracePt t="101981" x="2489200" y="2952750"/>
          <p14:tracePt t="101997" x="2362200" y="2927350"/>
          <p14:tracePt t="102014" x="2235200" y="2914650"/>
          <p14:tracePt t="102030" x="2108200" y="2901950"/>
          <p14:tracePt t="102047" x="1968500" y="2889250"/>
          <p14:tracePt t="102064" x="1816100" y="2851150"/>
          <p14:tracePt t="102064" x="1765300" y="2851150"/>
          <p14:tracePt t="102081" x="1670050" y="2838450"/>
          <p14:tracePt t="102097" x="1587500" y="2838450"/>
          <p14:tracePt t="102114" x="1524000" y="2838450"/>
          <p14:tracePt t="102130" x="1498600" y="2838450"/>
          <p14:tracePt t="102147" x="1485900" y="2838450"/>
          <p14:tracePt t="102164" x="1473200" y="2838450"/>
          <p14:tracePt t="102181" x="1460500" y="2838450"/>
          <p14:tracePt t="102197" x="1454150" y="2857500"/>
          <p14:tracePt t="102214" x="1454150" y="2882900"/>
          <p14:tracePt t="102231" x="1454150" y="2901950"/>
          <p14:tracePt t="102247" x="1454150" y="2940050"/>
          <p14:tracePt t="102264" x="1454150" y="2990850"/>
          <p14:tracePt t="102265" x="1454150" y="3028950"/>
          <p14:tracePt t="102281" x="1479550" y="3111500"/>
          <p14:tracePt t="102297" x="1511300" y="3181350"/>
          <p14:tracePt t="102314" x="1606550" y="3289300"/>
          <p14:tracePt t="102331" x="1663700" y="3327400"/>
          <p14:tracePt t="102348" x="1746250" y="3359150"/>
          <p14:tracePt t="102364" x="1803400" y="3365500"/>
          <p14:tracePt t="102381" x="1879600" y="3365500"/>
          <p14:tracePt t="102397" x="1949450" y="3365500"/>
          <p14:tracePt t="102414" x="2038350" y="3365500"/>
          <p14:tracePt t="102431" x="2114550" y="3321050"/>
          <p14:tracePt t="102448" x="2184400" y="3282950"/>
          <p14:tracePt t="102464" x="2222500" y="3232150"/>
          <p14:tracePt t="102481" x="2260600" y="3181350"/>
          <p14:tracePt t="102497" x="2286000" y="3111500"/>
          <p14:tracePt t="102514" x="2298700" y="3041650"/>
          <p14:tracePt t="102531" x="2311400" y="2946400"/>
          <p14:tracePt t="102547" x="2311400" y="2901950"/>
          <p14:tracePt t="102564" x="2311400" y="2870200"/>
          <p14:tracePt t="102581" x="2311400" y="2857500"/>
          <p14:tracePt t="102597" x="2292350" y="2838450"/>
          <p14:tracePt t="102614" x="2235200" y="2825750"/>
          <p14:tracePt t="102631" x="2127250" y="2813050"/>
          <p14:tracePt t="102647" x="1987550" y="2813050"/>
          <p14:tracePt t="102664" x="1828800" y="2813050"/>
          <p14:tracePt t="102664" x="1758950" y="2813050"/>
          <p14:tracePt t="102681" x="1600200" y="2813050"/>
          <p14:tracePt t="102697" x="1479550" y="2813050"/>
          <p14:tracePt t="102714" x="1333500" y="2819400"/>
          <p14:tracePt t="102731" x="1187450" y="2844800"/>
          <p14:tracePt t="102747" x="1066800" y="2914650"/>
          <p14:tracePt t="102764" x="990600" y="2990850"/>
          <p14:tracePt t="102781" x="939800" y="3067050"/>
          <p14:tracePt t="102797" x="920750" y="3136900"/>
          <p14:tracePt t="102814" x="920750" y="3181350"/>
          <p14:tracePt t="102831" x="920750" y="3225800"/>
          <p14:tracePt t="102847" x="920750" y="3244850"/>
          <p14:tracePt t="102864" x="920750" y="3276600"/>
          <p14:tracePt t="102881" x="939800" y="3295650"/>
          <p14:tracePt t="102897" x="946150" y="3314700"/>
          <p14:tracePt t="102915" x="958850" y="3327400"/>
          <p14:tracePt t="102931" x="965200" y="3333750"/>
          <p14:tracePt t="102947" x="990600" y="3333750"/>
          <p14:tracePt t="102964" x="1022350" y="3333750"/>
          <p14:tracePt t="102981" x="1066800" y="3346450"/>
          <p14:tracePt t="102997" x="1111250" y="3352800"/>
          <p14:tracePt t="103014" x="1181100" y="3352800"/>
          <p14:tracePt t="103031" x="1238250" y="3352800"/>
          <p14:tracePt t="103047" x="1289050" y="3352800"/>
          <p14:tracePt t="103064" x="1346200" y="3352800"/>
          <p14:tracePt t="103064" x="1352550" y="3352800"/>
          <p14:tracePt t="103081" x="1371600" y="3359150"/>
          <p14:tracePt t="103097" x="1390650" y="3359150"/>
          <p14:tracePt t="103114" x="1409700" y="3359150"/>
          <p14:tracePt t="103131" x="1435100" y="3365500"/>
          <p14:tracePt t="103148" x="1454150" y="3378200"/>
          <p14:tracePt t="103164" x="1511300" y="3397250"/>
          <p14:tracePt t="103181" x="1568450" y="3403600"/>
          <p14:tracePt t="103198" x="1663700" y="3416300"/>
          <p14:tracePt t="103214" x="1733550" y="3429000"/>
          <p14:tracePt t="103231" x="1828800" y="3448050"/>
          <p14:tracePt t="103248" x="1885950" y="3467100"/>
          <p14:tracePt t="103264" x="1936750" y="3479800"/>
          <p14:tracePt t="103281" x="1974850" y="3479800"/>
          <p14:tracePt t="103297" x="2006600" y="3479800"/>
          <p14:tracePt t="103314" x="2051050" y="3479800"/>
          <p14:tracePt t="103331" x="2095500" y="3473450"/>
          <p14:tracePt t="103348" x="2216150" y="3416300"/>
          <p14:tracePt t="103364" x="2317750" y="3371850"/>
          <p14:tracePt t="103381" x="2400300" y="3327400"/>
          <p14:tracePt t="103398" x="2489200" y="3263900"/>
          <p14:tracePt t="103414" x="2527300" y="3225800"/>
          <p14:tracePt t="103431" x="2565400" y="3187700"/>
          <p14:tracePt t="103448" x="2590800" y="3143250"/>
          <p14:tracePt t="103464" x="2603500" y="3098800"/>
          <p14:tracePt t="103464" x="2609850" y="3079750"/>
          <p14:tracePt t="103481" x="2609850" y="3035300"/>
          <p14:tracePt t="103498" x="2609850" y="2978150"/>
          <p14:tracePt t="103514" x="2609850" y="2946400"/>
          <p14:tracePt t="103531" x="2609850" y="2908300"/>
          <p14:tracePt t="103548" x="2609850" y="2863850"/>
          <p14:tracePt t="103564" x="2590800" y="2851150"/>
          <p14:tracePt t="103581" x="2565400" y="2813050"/>
          <p14:tracePt t="103597" x="2527300" y="2787650"/>
          <p14:tracePt t="103614" x="2482850" y="2768600"/>
          <p14:tracePt t="103631" x="2413000" y="2736850"/>
          <p14:tracePt t="103648" x="2330450" y="2717800"/>
          <p14:tracePt t="103664" x="2228850" y="2679700"/>
          <p14:tracePt t="103681" x="2108200" y="2654300"/>
          <p14:tracePt t="103698" x="2025650" y="2622550"/>
          <p14:tracePt t="103714" x="1930400" y="2609850"/>
          <p14:tracePt t="103731" x="1873250" y="2609850"/>
          <p14:tracePt t="103748" x="1828800" y="2603500"/>
          <p14:tracePt t="103764" x="1797050" y="2603500"/>
          <p14:tracePt t="103781" x="1758950" y="2603500"/>
          <p14:tracePt t="103798" x="1714500" y="2603500"/>
          <p14:tracePt t="103814" x="1670050" y="2603500"/>
          <p14:tracePt t="103831" x="1606550" y="2603500"/>
          <p14:tracePt t="103848" x="1562100" y="2603500"/>
          <p14:tracePt t="103864" x="1504950" y="2603500"/>
          <p14:tracePt t="103881" x="1416050" y="2654300"/>
          <p14:tracePt t="103898" x="1358900" y="2705100"/>
          <p14:tracePt t="103914" x="1333500" y="2743200"/>
          <p14:tracePt t="103931" x="1308100" y="2774950"/>
          <p14:tracePt t="103948" x="1289050" y="2806700"/>
          <p14:tracePt t="103964" x="1282700" y="2813050"/>
          <p14:tracePt t="103981" x="1276350" y="2832100"/>
          <p14:tracePt t="103998" x="1276350" y="2844800"/>
          <p14:tracePt t="104014" x="1263650" y="2876550"/>
          <p14:tracePt t="104031" x="1263650" y="2901950"/>
          <p14:tracePt t="104048" x="1263650" y="2965450"/>
          <p14:tracePt t="104064" x="1263650" y="3009900"/>
          <p14:tracePt t="104081" x="1263650" y="3105150"/>
          <p14:tracePt t="104098" x="1270000" y="3175000"/>
          <p14:tracePt t="104114" x="1308100" y="3244850"/>
          <p14:tracePt t="104131" x="1352550" y="3314700"/>
          <p14:tracePt t="104148" x="1390650" y="3352800"/>
          <p14:tracePt t="104164" x="1447800" y="3390900"/>
          <p14:tracePt t="104181" x="1530350" y="3422650"/>
          <p14:tracePt t="104198" x="1638300" y="3429000"/>
          <p14:tracePt t="104214" x="1822450" y="3473450"/>
          <p14:tracePt t="104231" x="2025650" y="3473450"/>
          <p14:tracePt t="104248" x="2222500" y="3473450"/>
          <p14:tracePt t="104264" x="2393950" y="3473450"/>
          <p14:tracePt t="104265" x="2482850" y="3473450"/>
          <p14:tracePt t="104281" x="2622550" y="3473450"/>
          <p14:tracePt t="104298" x="2781300" y="3473450"/>
          <p14:tracePt t="104314" x="2908300" y="3473450"/>
          <p14:tracePt t="104331" x="3067050" y="3473450"/>
          <p14:tracePt t="104348" x="3168650" y="3473450"/>
          <p14:tracePt t="104364" x="3251200" y="3473450"/>
          <p14:tracePt t="104381" x="3314700" y="3473450"/>
          <p14:tracePt t="104398" x="3340100" y="3473450"/>
          <p14:tracePt t="104414" x="3384550" y="3473450"/>
          <p14:tracePt t="104431" x="3397250" y="3473450"/>
          <p14:tracePt t="104448" x="3409950" y="3473450"/>
          <p14:tracePt t="104465" x="3416300" y="3473450"/>
          <p14:tracePt t="104505" x="3422650" y="3473450"/>
          <p14:tracePt t="104521" x="3422650" y="3467100"/>
          <p14:tracePt t="104529" x="3422650" y="3441700"/>
          <p14:tracePt t="104537" x="3422650" y="3429000"/>
          <p14:tracePt t="104548" x="3422650" y="3409950"/>
          <p14:tracePt t="104564" x="3403600" y="3359150"/>
          <p14:tracePt t="104581" x="3384550" y="3333750"/>
          <p14:tracePt t="104598" x="3352800" y="3270250"/>
          <p14:tracePt t="104615" x="3314700" y="3225800"/>
          <p14:tracePt t="104631" x="3289300" y="3175000"/>
          <p14:tracePt t="104648" x="3238500" y="3117850"/>
          <p14:tracePt t="104664" x="3162300" y="3041650"/>
          <p14:tracePt t="104665" x="3130550" y="3009900"/>
          <p14:tracePt t="104681" x="3073400" y="2946400"/>
          <p14:tracePt t="104698" x="2997200" y="2895600"/>
          <p14:tracePt t="104714" x="2927350" y="2857500"/>
          <p14:tracePt t="104731" x="2857500" y="2825750"/>
          <p14:tracePt t="104748" x="2787650" y="2794000"/>
          <p14:tracePt t="104764" x="2673350" y="2774950"/>
          <p14:tracePt t="104781" x="2578100" y="2736850"/>
          <p14:tracePt t="104798" x="2520950" y="2717800"/>
          <p14:tracePt t="104814" x="2438400" y="2698750"/>
          <p14:tracePt t="104831" x="2368550" y="2679700"/>
          <p14:tracePt t="104848" x="2286000" y="2660650"/>
          <p14:tracePt t="104865" x="2222500" y="2641600"/>
          <p14:tracePt t="104865" x="2165350" y="2641600"/>
          <p14:tracePt t="104881" x="2057400" y="2641600"/>
          <p14:tracePt t="104898" x="1968500" y="2641600"/>
          <p14:tracePt t="104915" x="1847850" y="2641600"/>
          <p14:tracePt t="104931" x="1739900" y="2641600"/>
          <p14:tracePt t="104948" x="1644650" y="2647950"/>
          <p14:tracePt t="104965" x="1600200" y="2654300"/>
          <p14:tracePt t="104981" x="1543050" y="2654300"/>
          <p14:tracePt t="104998" x="1504950" y="2673350"/>
          <p14:tracePt t="105015" x="1454150" y="2686050"/>
          <p14:tracePt t="105031" x="1422400" y="2705100"/>
          <p14:tracePt t="105048" x="1371600" y="2724150"/>
          <p14:tracePt t="105049" x="1358900" y="2743200"/>
          <p14:tracePt t="105065" x="1339850" y="2762250"/>
          <p14:tracePt t="105081" x="1295400" y="2806700"/>
          <p14:tracePt t="105098" x="1257300" y="2851150"/>
          <p14:tracePt t="105115" x="1231900" y="2889250"/>
          <p14:tracePt t="105131" x="1200150" y="2959100"/>
          <p14:tracePt t="105148" x="1187450" y="3022600"/>
          <p14:tracePt t="105165" x="1181100" y="3105150"/>
          <p14:tracePt t="105182" x="1181100" y="3162300"/>
          <p14:tracePt t="105198" x="1181100" y="3225800"/>
          <p14:tracePt t="105215" x="1181100" y="3295650"/>
          <p14:tracePt t="105231" x="1187450" y="3314700"/>
          <p14:tracePt t="105248" x="1200150" y="3365500"/>
          <p14:tracePt t="105265" x="1219200" y="3409950"/>
          <p14:tracePt t="105265" x="1238250" y="3448050"/>
          <p14:tracePt t="105281" x="1250950" y="3473450"/>
          <p14:tracePt t="105298" x="1289050" y="3505200"/>
          <p14:tracePt t="105315" x="1333500" y="3536950"/>
          <p14:tracePt t="105331" x="1441450" y="3543300"/>
          <p14:tracePt t="105348" x="1581150" y="3543300"/>
          <p14:tracePt t="105365" x="1739900" y="3543300"/>
          <p14:tracePt t="105381" x="1898650" y="3543300"/>
          <p14:tracePt t="105398" x="2006600" y="3543300"/>
          <p14:tracePt t="105415" x="2076450" y="3530600"/>
          <p14:tracePt t="105431" x="2120900" y="3530600"/>
          <p14:tracePt t="105448" x="2146300" y="3524250"/>
          <p14:tracePt t="105465" x="2165350" y="3517900"/>
          <p14:tracePt t="105481" x="2197100" y="3517900"/>
          <p14:tracePt t="105498" x="2203450" y="3511550"/>
          <p14:tracePt t="105515" x="2247900" y="3479800"/>
          <p14:tracePt t="105531" x="2292350" y="3473450"/>
          <p14:tracePt t="105548" x="2374900" y="3441700"/>
          <p14:tracePt t="105565" x="2444750" y="3441700"/>
          <p14:tracePt t="105581" x="2501900" y="3435350"/>
          <p14:tracePt t="105598" x="2533650" y="3422650"/>
          <p14:tracePt t="105615" x="2559050" y="3416300"/>
          <p14:tracePt t="105631" x="2571750" y="3409950"/>
          <p14:tracePt t="105648" x="2584450" y="3403600"/>
          <p14:tracePt t="105665" x="2590800" y="3397250"/>
          <p14:tracePt t="105681" x="2590800" y="3371850"/>
          <p14:tracePt t="105698" x="2603500" y="3346450"/>
          <p14:tracePt t="105715" x="2603500" y="3302000"/>
          <p14:tracePt t="105731" x="2616200" y="3276600"/>
          <p14:tracePt t="105748" x="2616200" y="3270250"/>
          <p14:tracePt t="105765" x="2616200" y="3263900"/>
          <p14:tracePt t="105889" x="2616200" y="3270250"/>
          <p14:tracePt t="105905" x="2616200" y="3289300"/>
          <p14:tracePt t="105921" x="2609850" y="3314700"/>
          <p14:tracePt t="105937" x="2609850" y="3321050"/>
          <p14:tracePt t="105953" x="2609850" y="3333750"/>
          <p14:tracePt t="105969" x="2609850" y="3346450"/>
          <p14:tracePt t="105994" x="2609850" y="3352800"/>
          <p14:tracePt t="106209" x="2609850" y="3359150"/>
          <p14:tracePt t="106217" x="2609850" y="3371850"/>
          <p14:tracePt t="106232" x="2622550" y="3397250"/>
          <p14:tracePt t="106248" x="2717800" y="3429000"/>
          <p14:tracePt t="106265" x="3111500" y="3524250"/>
          <p14:tracePt t="106282" x="3403600" y="3536950"/>
          <p14:tracePt t="106298" x="3613150" y="3536950"/>
          <p14:tracePt t="106315" x="3790950" y="3536950"/>
          <p14:tracePt t="106332" x="3848100" y="3536950"/>
          <p14:tracePt t="106348" x="3854450" y="3536950"/>
          <p14:tracePt t="106366" x="3867150" y="3543300"/>
          <p14:tracePt t="106394" x="3879850" y="3543300"/>
          <p14:tracePt t="106401" x="3886200" y="3543300"/>
          <p14:tracePt t="106415" x="3898900" y="3530600"/>
          <p14:tracePt t="106432" x="3924300" y="3511550"/>
          <p14:tracePt t="106448" x="3981450" y="3467100"/>
          <p14:tracePt t="106465" x="4019550" y="3435350"/>
          <p14:tracePt t="106465" x="4044950" y="3416300"/>
          <p14:tracePt t="106482" x="4095750" y="3403600"/>
          <p14:tracePt t="106498" x="4114800" y="3384550"/>
          <p14:tracePt t="106515" x="4146550" y="3378200"/>
          <p14:tracePt t="106532" x="4191000" y="3378200"/>
          <p14:tracePt t="106548" x="4235450" y="3378200"/>
          <p14:tracePt t="106565" x="4292600" y="3378200"/>
          <p14:tracePt t="106582" x="4368800" y="3378200"/>
          <p14:tracePt t="106598" x="4489450" y="3378200"/>
          <p14:tracePt t="106615" x="4616450" y="3378200"/>
          <p14:tracePt t="106632" x="4743450" y="3378200"/>
          <p14:tracePt t="106648" x="4832350" y="3390900"/>
          <p14:tracePt t="106665" x="4838700" y="3397250"/>
          <p14:tracePt t="106682" x="4864100" y="3403600"/>
          <p14:tracePt t="106834" x="4870450" y="3416300"/>
          <p14:tracePt t="106850" x="4889500" y="3403600"/>
          <p14:tracePt t="106857" x="4908550" y="3397250"/>
          <p14:tracePt t="106865" x="4921250" y="3378200"/>
          <p14:tracePt t="106882" x="4953000" y="3359150"/>
          <p14:tracePt t="106899" x="4959350" y="3346450"/>
          <p14:tracePt t="106915" x="4965700" y="3340100"/>
          <p14:tracePt t="106932" x="4991100" y="3340100"/>
          <p14:tracePt t="106948" x="5035550" y="3340100"/>
          <p14:tracePt t="106965" x="5092700" y="3340100"/>
          <p14:tracePt t="106982" x="5181600" y="3340100"/>
          <p14:tracePt t="106998" x="5353050" y="3340100"/>
          <p14:tracePt t="107015" x="5568950" y="3359150"/>
          <p14:tracePt t="107032" x="5791200" y="3359150"/>
          <p14:tracePt t="107048" x="5969000" y="3359150"/>
          <p14:tracePt t="107065" x="6057900" y="3359150"/>
          <p14:tracePt t="107065" x="6076950" y="3359150"/>
          <p14:tracePt t="107082" x="6108700" y="3371850"/>
          <p14:tracePt t="107138" x="6115050" y="3378200"/>
          <p14:tracePt t="107154" x="6127750" y="3384550"/>
          <p14:tracePt t="107162" x="6140450" y="3384550"/>
          <p14:tracePt t="107170" x="6165850" y="3403600"/>
          <p14:tracePt t="107182" x="6172200" y="3409950"/>
          <p14:tracePt t="107198" x="6242050" y="3429000"/>
          <p14:tracePt t="107215" x="6299200" y="3448050"/>
          <p14:tracePt t="107232" x="6413500" y="3473450"/>
          <p14:tracePt t="107248" x="6572250" y="3486150"/>
          <p14:tracePt t="107265" x="6731000" y="3511550"/>
          <p14:tracePt t="107265" x="6838950" y="3524250"/>
          <p14:tracePt t="107282" x="7016750" y="3549650"/>
          <p14:tracePt t="107298" x="7181850" y="3575050"/>
          <p14:tracePt t="107315" x="7277100" y="3581400"/>
          <p14:tracePt t="107332" x="7334250" y="3581400"/>
          <p14:tracePt t="107349" x="7366000" y="3581400"/>
          <p14:tracePt t="107706" x="7372350" y="3581400"/>
          <p14:tracePt t="107714" x="7372350" y="3575050"/>
          <p14:tracePt t="107732" x="7359650" y="3524250"/>
          <p14:tracePt t="107749" x="7353300" y="3486150"/>
          <p14:tracePt t="107765" x="7340600" y="3429000"/>
          <p14:tracePt t="107782" x="7334250" y="3397250"/>
          <p14:tracePt t="107799" x="7334250" y="3371850"/>
          <p14:tracePt t="107816" x="7334250" y="3359150"/>
          <p14:tracePt t="107832" x="7334250" y="3352800"/>
          <p14:tracePt t="107849" x="7334250" y="3333750"/>
          <p14:tracePt t="107866" x="7315200" y="3314700"/>
          <p14:tracePt t="107882" x="7296150" y="3314700"/>
          <p14:tracePt t="107938" x="7283450" y="3314700"/>
          <p14:tracePt t="107946" x="7277100" y="3314700"/>
          <p14:tracePt t="107954" x="7270750" y="3321050"/>
          <p14:tracePt t="107965" x="7258050" y="3333750"/>
          <p14:tracePt t="107982" x="7251700" y="3346450"/>
          <p14:tracePt t="107998" x="7239000" y="3359150"/>
          <p14:tracePt t="108106" x="7232650" y="3359150"/>
          <p14:tracePt t="108258" x="7239000" y="3359150"/>
          <p14:tracePt t="108266" x="7245350" y="3359150"/>
          <p14:tracePt t="108378" x="7264400" y="3359150"/>
          <p14:tracePt t="108386" x="7277100" y="3359150"/>
          <p14:tracePt t="108399" x="7296150" y="3359150"/>
          <p14:tracePt t="108770" x="7289800" y="3359150"/>
          <p14:tracePt t="108786" x="7277100" y="3359150"/>
          <p14:tracePt t="108794" x="7264400" y="3359150"/>
          <p14:tracePt t="108818" x="7245350" y="3371850"/>
          <p14:tracePt t="108826" x="7239000" y="3371850"/>
          <p14:tracePt t="108834" x="7232650" y="3378200"/>
          <p14:tracePt t="108849" x="7226300" y="3378200"/>
          <p14:tracePt t="108865" x="7188200" y="3397250"/>
          <p14:tracePt t="108882" x="7181850" y="3403600"/>
          <p14:tracePt t="108899" x="7156450" y="3409950"/>
          <p14:tracePt t="108916" x="7137400" y="3422650"/>
          <p14:tracePt t="108932" x="7112000" y="3454400"/>
          <p14:tracePt t="108949" x="7054850" y="3498850"/>
          <p14:tracePt t="108965" x="6991350" y="3549650"/>
          <p14:tracePt t="108982" x="6927850" y="3600450"/>
          <p14:tracePt t="108999" x="6858000" y="3651250"/>
          <p14:tracePt t="109016" x="6800850" y="3683000"/>
          <p14:tracePt t="109032" x="6762750" y="3702050"/>
          <p14:tracePt t="109049" x="6705600" y="3708400"/>
          <p14:tracePt t="109066" x="6661150" y="3727450"/>
          <p14:tracePt t="109066" x="6623050" y="3727450"/>
          <p14:tracePt t="109082" x="6565900" y="3727450"/>
          <p14:tracePt t="109099" x="6521450" y="3727450"/>
          <p14:tracePt t="109116" x="6477000" y="3727450"/>
          <p14:tracePt t="109132" x="6432550" y="3721100"/>
          <p14:tracePt t="109149" x="6394450" y="3714750"/>
          <p14:tracePt t="109166" x="6375400" y="3708400"/>
          <p14:tracePt t="109182" x="6362700" y="3708400"/>
          <p14:tracePt t="109199" x="6311900" y="3695700"/>
          <p14:tracePt t="109216" x="6267450" y="3683000"/>
          <p14:tracePt t="109232" x="6184900" y="3670300"/>
          <p14:tracePt t="109249" x="6064250" y="3657600"/>
          <p14:tracePt t="109266" x="5937250" y="3657600"/>
          <p14:tracePt t="109266" x="5848350" y="3657600"/>
          <p14:tracePt t="109282" x="5689600" y="3657600"/>
          <p14:tracePt t="109299" x="5568950" y="3657600"/>
          <p14:tracePt t="109316" x="5473700" y="3657600"/>
          <p14:tracePt t="109332" x="5416550" y="3663950"/>
          <p14:tracePt t="109349" x="5372100" y="3683000"/>
          <p14:tracePt t="109366" x="5302250" y="3708400"/>
          <p14:tracePt t="109382" x="5245100" y="3733800"/>
          <p14:tracePt t="109399" x="5187950" y="3752850"/>
          <p14:tracePt t="109415" x="5054600" y="3784600"/>
          <p14:tracePt t="109432" x="4978400" y="3803650"/>
          <p14:tracePt t="109449" x="4933950" y="3822700"/>
          <p14:tracePt t="109466" x="4914900" y="3841750"/>
          <p14:tracePt t="109466" x="4902200" y="3841750"/>
          <p14:tracePt t="109482" x="4895850" y="3848100"/>
          <p14:tracePt t="109499" x="4883150" y="3854450"/>
          <p14:tracePt t="109634" x="4895850" y="3854450"/>
          <p14:tracePt t="109642" x="4902200" y="3854450"/>
          <p14:tracePt t="109650" x="4933950" y="3854450"/>
          <p14:tracePt t="109666" x="4953000" y="3854450"/>
          <p14:tracePt t="109682" x="5035550" y="3854450"/>
          <p14:tracePt t="109699" x="5073650" y="3854450"/>
          <p14:tracePt t="109716" x="5105400" y="3835400"/>
          <p14:tracePt t="109732" x="5111750" y="3829050"/>
          <p14:tracePt t="109842" x="5092700" y="3829050"/>
          <p14:tracePt t="109866" x="5067300" y="3841750"/>
          <p14:tracePt t="109914" x="5060950" y="3848100"/>
          <p14:tracePt t="109970" x="5060950" y="3860800"/>
          <p14:tracePt t="109986" x="5060950" y="3873500"/>
          <p14:tracePt t="110002" x="5067300" y="3886200"/>
          <p14:tracePt t="110010" x="5086350" y="3898900"/>
          <p14:tracePt t="110018" x="5118100" y="3898900"/>
          <p14:tracePt t="110032" x="5143500" y="3898900"/>
          <p14:tracePt t="110049" x="5207000" y="3898900"/>
          <p14:tracePt t="110066" x="5289550" y="3898900"/>
          <p14:tracePt t="110067" x="5340350" y="3898900"/>
          <p14:tracePt t="110082" x="5486400" y="3898900"/>
          <p14:tracePt t="110099" x="5613400" y="3879850"/>
          <p14:tracePt t="110116" x="5695950" y="3867150"/>
          <p14:tracePt t="110132" x="5759450" y="3860800"/>
          <p14:tracePt t="110149" x="5829300" y="3860800"/>
          <p14:tracePt t="110166" x="5873750" y="3860800"/>
          <p14:tracePt t="110182" x="5886450" y="3860800"/>
          <p14:tracePt t="110199" x="5911850" y="3860800"/>
          <p14:tracePt t="110216" x="5924550" y="3860800"/>
          <p14:tracePt t="110266" x="5930900" y="3860800"/>
          <p14:tracePt t="110442" x="5943600" y="3860800"/>
          <p14:tracePt t="110450" x="5937250" y="3867150"/>
          <p14:tracePt t="110466" x="5911850" y="3873500"/>
          <p14:tracePt t="110483" x="5854700" y="3905250"/>
          <p14:tracePt t="110499" x="5829300" y="3905250"/>
          <p14:tracePt t="110516" x="5803900" y="3905250"/>
          <p14:tracePt t="110533" x="5791200" y="3905250"/>
          <p14:tracePt t="110549" x="5784850" y="3905250"/>
          <p14:tracePt t="110566" x="5759450" y="3905250"/>
          <p14:tracePt t="110586" x="5746750" y="3898900"/>
          <p14:tracePt t="110602" x="5740400" y="3892550"/>
          <p14:tracePt t="110616" x="5727700" y="3892550"/>
          <p14:tracePt t="110632" x="5715000" y="3886200"/>
          <p14:tracePt t="110650" x="5708650" y="3886200"/>
          <p14:tracePt t="110666" x="5689600" y="3867150"/>
          <p14:tracePt t="110683" x="5676900" y="3860800"/>
          <p14:tracePt t="110699" x="5664200" y="3854450"/>
          <p14:tracePt t="110716" x="5651500" y="3854450"/>
          <p14:tracePt t="110733" x="5638800" y="3848100"/>
          <p14:tracePt t="110906" x="5632450" y="3848100"/>
          <p14:tracePt t="110986" x="5626100" y="3848100"/>
          <p14:tracePt t="111058" x="5632450" y="3848100"/>
          <p14:tracePt t="111066" x="5638800" y="3848100"/>
          <p14:tracePt t="111083" x="5676900" y="3867150"/>
          <p14:tracePt t="111099" x="5695950" y="3867150"/>
          <p14:tracePt t="111116" x="5740400" y="3867150"/>
          <p14:tracePt t="111133" x="5784850" y="3860800"/>
          <p14:tracePt t="111149" x="5803900" y="3860800"/>
          <p14:tracePt t="111166" x="5822950" y="3854450"/>
          <p14:tracePt t="111183" x="5842000" y="3854450"/>
          <p14:tracePt t="111202" x="5854700" y="3854450"/>
          <p14:tracePt t="114139" x="5848350" y="3848100"/>
          <p14:tracePt t="114155" x="5822950" y="3829050"/>
          <p14:tracePt t="114163" x="5816600" y="3829050"/>
          <p14:tracePt t="114171" x="5803900" y="3822700"/>
          <p14:tracePt t="114184" x="5772150" y="3810000"/>
          <p14:tracePt t="114203" x="5753100" y="3803650"/>
          <p14:tracePt t="114219" x="5727700" y="3803650"/>
          <p14:tracePt t="114233" x="5689600" y="3803650"/>
          <p14:tracePt t="114250" x="5581650" y="3803650"/>
          <p14:tracePt t="114267" x="5353050" y="3803650"/>
          <p14:tracePt t="114267" x="5200650" y="3803650"/>
          <p14:tracePt t="114283" x="4775200" y="3803650"/>
          <p14:tracePt t="114300" x="4241800" y="3803650"/>
          <p14:tracePt t="114317" x="3702050" y="3708400"/>
          <p14:tracePt t="114333" x="3251200" y="3556000"/>
          <p14:tracePt t="114350" x="2965450" y="3441700"/>
          <p14:tracePt t="114368" x="2863850" y="3384550"/>
          <p14:tracePt t="114384" x="2800350" y="3321050"/>
          <p14:tracePt t="114400" x="2762250" y="3289300"/>
          <p14:tracePt t="114417" x="2698750" y="3225800"/>
          <p14:tracePt t="114433" x="2654300" y="3187700"/>
          <p14:tracePt t="114450" x="2622550" y="3168650"/>
          <p14:tracePt t="114467" x="2584450" y="3155950"/>
          <p14:tracePt t="114467" x="2578100" y="3143250"/>
          <p14:tracePt t="114483" x="2546350" y="3098800"/>
          <p14:tracePt t="114501" x="2508250" y="3073400"/>
          <p14:tracePt t="114517" x="2470150" y="3035300"/>
          <p14:tracePt t="114533" x="2438400" y="3028950"/>
          <p14:tracePt t="114550" x="2419350" y="3009900"/>
          <p14:tracePt t="114567" x="2406650" y="3009900"/>
          <p14:tracePt t="114667" x="2400300" y="3009900"/>
          <p14:tracePt t="115724" x="2400300" y="3022600"/>
          <p14:tracePt t="115732" x="2400300" y="3048000"/>
          <p14:tracePt t="115740" x="2400300" y="3054350"/>
          <p14:tracePt t="115750" x="2400300" y="3060700"/>
          <p14:tracePt t="115767" x="2400300" y="3092450"/>
          <p14:tracePt t="115784" x="2400300" y="3136900"/>
          <p14:tracePt t="115800" x="2400300" y="3181350"/>
          <p14:tracePt t="115817" x="2400300" y="3206750"/>
          <p14:tracePt t="115834" x="2400300" y="3219450"/>
          <p14:tracePt t="115850" x="2400300" y="3225800"/>
          <p14:tracePt t="115867" x="2400300" y="3251200"/>
          <p14:tracePt t="115868" x="2400300" y="3257550"/>
          <p14:tracePt t="115884" x="2400300" y="3263900"/>
          <p14:tracePt t="115900" x="2400300" y="3282950"/>
          <p14:tracePt t="118132" x="2400300" y="3257550"/>
          <p14:tracePt t="118140" x="2400300" y="3251200"/>
          <p14:tracePt t="118151" x="2400300" y="3244850"/>
          <p14:tracePt t="118168" x="2400300" y="3238500"/>
          <p14:tracePt t="118188" x="2400300" y="3219450"/>
          <p14:tracePt t="118404" x="2400300" y="3213100"/>
          <p14:tracePt t="118412" x="2400300" y="3206750"/>
          <p14:tracePt t="118493" x="2393950" y="3200400"/>
          <p14:tracePt t="120221" x="2381250" y="3194050"/>
          <p14:tracePt t="120229" x="2374900" y="3194050"/>
          <p14:tracePt t="120461" x="2368550" y="3181350"/>
          <p14:tracePt t="120477" x="2368550" y="3175000"/>
          <p14:tracePt t="120493" x="2368550" y="3162300"/>
          <p14:tracePt t="120501" x="2368550" y="3143250"/>
          <p14:tracePt t="120518" x="2368550" y="3117850"/>
          <p14:tracePt t="120535" x="2368550" y="3092450"/>
          <p14:tracePt t="120552" x="2368550" y="3060700"/>
          <p14:tracePt t="120568" x="2381250" y="3048000"/>
          <p14:tracePt t="120585" x="2381250" y="3022600"/>
          <p14:tracePt t="120601" x="2381250" y="3003550"/>
          <p14:tracePt t="120621" x="2381250" y="2997200"/>
          <p14:tracePt t="120635" x="2381250" y="2984500"/>
          <p14:tracePt t="120653" x="2381250" y="2971800"/>
          <p14:tracePt t="120668" x="2387600" y="2965450"/>
          <p14:tracePt t="120917" x="2387600" y="2978150"/>
          <p14:tracePt t="120925" x="2387600" y="2984500"/>
          <p14:tracePt t="120935" x="2387600" y="2997200"/>
          <p14:tracePt t="120952" x="2387600" y="3022600"/>
          <p14:tracePt t="120968" x="2387600" y="3048000"/>
          <p14:tracePt t="120985" x="2387600" y="3054350"/>
          <p14:tracePt t="121002" x="2387600" y="3079750"/>
          <p14:tracePt t="121018" x="2387600" y="3092450"/>
          <p14:tracePt t="121035" x="2387600" y="3098800"/>
          <p14:tracePt t="121052" x="2387600" y="3124200"/>
          <p14:tracePt t="121068" x="2387600" y="3130550"/>
          <p14:tracePt t="121085" x="2387600" y="3136900"/>
          <p14:tracePt t="121173" x="2387600" y="3155950"/>
          <p14:tracePt t="121189" x="2387600" y="3162300"/>
          <p14:tracePt t="121197" x="2387600" y="3168650"/>
          <p14:tracePt t="121221" x="2387600" y="3175000"/>
          <p14:tracePt t="121293" x="2374900" y="3181350"/>
          <p14:tracePt t="121301" x="2368550" y="3181350"/>
          <p14:tracePt t="121373" x="2362200" y="3181350"/>
          <p14:tracePt t="121493" x="2381250" y="3213100"/>
          <p14:tracePt t="121501" x="2476500" y="3276600"/>
          <p14:tracePt t="121518" x="2508250" y="3289300"/>
          <p14:tracePt t="121901" x="2514600" y="3295650"/>
          <p14:tracePt t="121909" x="2514600" y="3302000"/>
          <p14:tracePt t="121919" x="2520950" y="3308350"/>
          <p14:tracePt t="121936" x="2533650" y="3333750"/>
          <p14:tracePt t="121952" x="2546350" y="3346450"/>
          <p14:tracePt t="121969" x="2552700" y="3359150"/>
          <p14:tracePt t="121985" x="2578100" y="3378200"/>
          <p14:tracePt t="122002" x="2597150" y="3397250"/>
          <p14:tracePt t="122018" x="2673350" y="3416300"/>
          <p14:tracePt t="122035" x="2806700" y="3467100"/>
          <p14:tracePt t="122052" x="2990850" y="3517900"/>
          <p14:tracePt t="122069" x="3200400" y="3536950"/>
          <p14:tracePt t="122069" x="3321050" y="3536950"/>
          <p14:tracePt t="122085" x="3613150" y="3536950"/>
          <p14:tracePt t="122102" x="4025900" y="3416300"/>
          <p14:tracePt t="122119" x="4584700" y="3181350"/>
          <p14:tracePt t="122135" x="5295900" y="2813050"/>
          <p14:tracePt t="122152" x="5930900" y="2527300"/>
          <p14:tracePt t="122168" x="6388100" y="2336800"/>
          <p14:tracePt t="122186" x="6661150" y="2235200"/>
          <p14:tracePt t="122202" x="6794500" y="2171700"/>
          <p14:tracePt t="122219" x="6838950" y="2165350"/>
          <p14:tracePt t="122235" x="6864350" y="2165350"/>
          <p14:tracePt t="122252" x="6902450" y="2165350"/>
          <p14:tracePt t="122269" x="6940550" y="2216150"/>
          <p14:tracePt t="122269" x="6978650" y="2247900"/>
          <p14:tracePt t="122285" x="7016750" y="2254250"/>
          <p14:tracePt t="122302" x="7048500" y="2254250"/>
          <p14:tracePt t="122319" x="7061200" y="2260600"/>
          <p14:tracePt t="122335" x="7080250" y="2279650"/>
          <p14:tracePt t="122353" x="7131050" y="2336800"/>
          <p14:tracePt t="122369" x="7156450" y="2387600"/>
          <p14:tracePt t="122385" x="7175500" y="2444750"/>
          <p14:tracePt t="122402" x="7200900" y="2489200"/>
          <p14:tracePt t="122469" x="7200900" y="2482850"/>
          <p14:tracePt t="122477" x="7200900" y="2451100"/>
          <p14:tracePt t="122485" x="7181850" y="2406650"/>
          <p14:tracePt t="122502" x="7175500" y="2387600"/>
          <p14:tracePt t="122519" x="7162800" y="2362200"/>
          <p14:tracePt t="122535" x="7162800" y="2349500"/>
          <p14:tracePt t="122557" x="7150100" y="2336800"/>
          <p14:tracePt t="122725" x="7150100" y="2324100"/>
          <p14:tracePt t="122925" x="7143750" y="2317750"/>
          <p14:tracePt t="122981" x="7137400" y="2317750"/>
          <p14:tracePt t="123157" x="7137400" y="2349500"/>
          <p14:tracePt t="123165" x="7118350" y="2368550"/>
          <p14:tracePt t="123173" x="7112000" y="2425700"/>
          <p14:tracePt t="123185" x="7099300" y="2482850"/>
          <p14:tracePt t="123202" x="7048500" y="2628900"/>
          <p14:tracePt t="123219" x="6997700" y="2794000"/>
          <p14:tracePt t="123235" x="6985000" y="2901950"/>
          <p14:tracePt t="123252" x="6972300" y="3111500"/>
          <p14:tracePt t="123269" x="6972300" y="3352800"/>
          <p14:tracePt t="123269" x="6972300" y="3473450"/>
          <p14:tracePt t="123285" x="6972300" y="3721100"/>
          <p14:tracePt t="123302" x="6972300" y="3943350"/>
          <p14:tracePt t="123319" x="6972300" y="4133850"/>
          <p14:tracePt t="123336" x="6972300" y="4324350"/>
          <p14:tracePt t="123353" x="6972300" y="4470400"/>
          <p14:tracePt t="123369" x="6972300" y="4546600"/>
          <p14:tracePt t="123386" x="6959600" y="4603750"/>
          <p14:tracePt t="123402" x="6940550" y="4648200"/>
          <p14:tracePt t="123419" x="6934200" y="4654550"/>
          <p14:tracePt t="123435" x="6908800" y="4679950"/>
          <p14:tracePt t="123452" x="6870700" y="4699000"/>
          <p14:tracePt t="123469" x="6781800" y="4730750"/>
          <p14:tracePt t="123470" x="6731000" y="4743450"/>
          <p14:tracePt t="123486" x="6534150" y="4756150"/>
          <p14:tracePt t="123502" x="6292850" y="4756150"/>
          <p14:tracePt t="123519" x="6013450" y="4756150"/>
          <p14:tracePt t="123535" x="5721350" y="4756150"/>
          <p14:tracePt t="123552" x="5530850" y="4756150"/>
          <p14:tracePt t="123569" x="5416550" y="4724400"/>
          <p14:tracePt t="123585" x="5346700" y="4686300"/>
          <p14:tracePt t="123602" x="5308600" y="4667250"/>
          <p14:tracePt t="123619" x="5283200" y="4660900"/>
          <p14:tracePt t="123636" x="5257800" y="4629150"/>
          <p14:tracePt t="123652" x="5232400" y="4616450"/>
          <p14:tracePt t="123669" x="5213350" y="4597400"/>
          <p14:tracePt t="123686" x="5194300" y="4584700"/>
          <p14:tracePt t="123702" x="5187950" y="4578350"/>
          <p14:tracePt t="123725" x="5168900" y="4578350"/>
          <p14:tracePt t="124334" x="5168900" y="4559300"/>
          <p14:tracePt t="124342" x="5168900" y="4552950"/>
          <p14:tracePt t="124353" x="5207000" y="4533900"/>
          <p14:tracePt t="124370" x="5391150" y="4483100"/>
          <p14:tracePt t="124386" x="5499100" y="4483100"/>
          <p14:tracePt t="124403" x="5594350" y="4495800"/>
          <p14:tracePt t="124419" x="5740400" y="4533900"/>
          <p14:tracePt t="124436" x="5854700" y="4559300"/>
          <p14:tracePt t="124452" x="5892800" y="4572000"/>
          <p14:tracePt t="124469" x="5905500" y="4578350"/>
          <p14:tracePt t="124694" x="5886450" y="4572000"/>
          <p14:tracePt t="124702" x="5772150" y="4527550"/>
          <p14:tracePt t="124719" x="5486400" y="4406900"/>
          <p14:tracePt t="124736" x="5454650" y="4406900"/>
          <p14:tracePt t="124752" x="5435600" y="4400550"/>
          <p14:tracePt t="124769" x="5429250" y="4400550"/>
          <p14:tracePt t="124786" x="5403850" y="4387850"/>
          <p14:tracePt t="124802" x="5391150" y="4375150"/>
          <p14:tracePt t="124819" x="5372100" y="4362450"/>
          <p14:tracePt t="124836" x="5353050" y="4356100"/>
          <p14:tracePt t="124852" x="5346700" y="4349750"/>
          <p14:tracePt t="124870" x="5346700" y="4343400"/>
          <p14:tracePt t="124886" x="5346700" y="4330700"/>
          <p14:tracePt t="124903" x="5346700" y="4324350"/>
          <p14:tracePt t="124919" x="5346700" y="4305300"/>
          <p14:tracePt t="124936" x="5346700" y="4286250"/>
          <p14:tracePt t="124958" x="5346700" y="4279900"/>
          <p14:tracePt t="124974" x="5346700" y="4267200"/>
          <p14:tracePt t="124990" x="5346700" y="4254500"/>
          <p14:tracePt t="125002" x="5353050" y="4254500"/>
          <p14:tracePt t="125019" x="5410200" y="4254500"/>
          <p14:tracePt t="125036" x="5537200" y="4235450"/>
          <p14:tracePt t="125053" x="5746750" y="4222750"/>
          <p14:tracePt t="125069" x="6013450" y="4165600"/>
          <p14:tracePt t="125086" x="6432550" y="4108450"/>
          <p14:tracePt t="125103" x="6692900" y="4083050"/>
          <p14:tracePt t="125119" x="6794500" y="4051300"/>
          <p14:tracePt t="125136" x="6826250" y="4038600"/>
          <p14:tracePt t="125152" x="6845300" y="4038600"/>
          <p14:tracePt t="125169" x="6851650" y="4032250"/>
          <p14:tracePt t="125186" x="6864350" y="4019550"/>
          <p14:tracePt t="125203" x="6870700" y="4006850"/>
          <p14:tracePt t="125219" x="6877050" y="4000500"/>
          <p14:tracePt t="125236" x="6889750" y="3994150"/>
          <p14:tracePt t="125262" x="6896100" y="3987800"/>
          <p14:tracePt t="125270" x="6902450" y="3981450"/>
          <p14:tracePt t="125286" x="6908800" y="3981450"/>
          <p14:tracePt t="125310" x="6915150" y="3981450"/>
          <p14:tracePt t="125319" x="6921500" y="3981450"/>
          <p14:tracePt t="125336" x="6940550" y="3981450"/>
          <p14:tracePt t="125353" x="6959600" y="3981450"/>
          <p14:tracePt t="125370" x="6991350" y="3981450"/>
          <p14:tracePt t="125386" x="7016750" y="3981450"/>
          <p14:tracePt t="125403" x="7042150" y="3981450"/>
          <p14:tracePt t="125419" x="7061200" y="3987800"/>
          <p14:tracePt t="125436" x="7073900" y="3994150"/>
          <p14:tracePt t="125453" x="7080250" y="4006850"/>
          <p14:tracePt t="125469" x="7086600" y="4019550"/>
          <p14:tracePt t="125486" x="7086600" y="4025900"/>
          <p14:tracePt t="125510" x="7086600" y="4044950"/>
          <p14:tracePt t="125526" x="7086600" y="4051300"/>
          <p14:tracePt t="125542" x="7086600" y="4057650"/>
          <p14:tracePt t="125566" x="7086600" y="4064000"/>
          <p14:tracePt t="125694" x="7067550" y="4057650"/>
          <p14:tracePt t="127814" x="7067550" y="4038600"/>
          <p14:tracePt t="127822" x="7067550" y="4013200"/>
          <p14:tracePt t="127838" x="7067550" y="3994150"/>
          <p14:tracePt t="127854" x="7073900" y="3968750"/>
          <p14:tracePt t="128078" x="7073900" y="3975100"/>
          <p14:tracePt t="128094" x="7073900" y="3987800"/>
          <p14:tracePt t="128406" x="7073900" y="3975100"/>
          <p14:tracePt t="128422" x="7073900" y="3968750"/>
          <p14:tracePt t="129151" x="7073900" y="3956050"/>
          <p14:tracePt t="129159" x="7080250" y="3949700"/>
          <p14:tracePt t="129170" x="7080250" y="3943350"/>
          <p14:tracePt t="129187" x="7080250" y="3917950"/>
          <p14:tracePt t="129203" x="7086600" y="3911600"/>
          <p14:tracePt t="129220" x="7086600" y="3892550"/>
          <p14:tracePt t="129237" x="7086600" y="3879850"/>
          <p14:tracePt t="129311" x="7086600" y="3873500"/>
          <p14:tracePt t="129319" x="7086600" y="3860800"/>
          <p14:tracePt t="129327" x="7086600" y="3829050"/>
          <p14:tracePt t="129337" x="7086600" y="3803650"/>
          <p14:tracePt t="129354" x="7086600" y="3746500"/>
          <p14:tracePt t="129371" x="7086600" y="3702050"/>
          <p14:tracePt t="129387" x="7086600" y="3657600"/>
          <p14:tracePt t="129403" x="7086600" y="3625850"/>
          <p14:tracePt t="129420" x="7086600" y="3613150"/>
          <p14:tracePt t="129439" x="7086600" y="3594100"/>
          <p14:tracePt t="129703" x="7086600" y="3587750"/>
          <p14:tracePt t="129735" x="7080250" y="3587750"/>
          <p14:tracePt t="129775" x="7073900" y="3587750"/>
          <p14:tracePt t="129783" x="7061200" y="3587750"/>
          <p14:tracePt t="129815" x="7054850" y="3594100"/>
          <p14:tracePt t="129823" x="7054850" y="3613150"/>
          <p14:tracePt t="129831" x="7048500" y="3632200"/>
          <p14:tracePt t="129839" x="7048500" y="3657600"/>
          <p14:tracePt t="129854" x="7029450" y="3689350"/>
          <p14:tracePt t="129870" x="7010400" y="3765550"/>
          <p14:tracePt t="129887" x="6896100" y="3981450"/>
          <p14:tracePt t="129904" x="6819900" y="4102100"/>
          <p14:tracePt t="129920" x="6794500" y="4171950"/>
          <p14:tracePt t="129937" x="6781800" y="4184650"/>
          <p14:tracePt t="130127" x="6781800" y="4197350"/>
          <p14:tracePt t="130247" x="6788150" y="4203700"/>
          <p14:tracePt t="130271" x="6788150" y="4210050"/>
          <p14:tracePt t="130279" x="6794500" y="4216400"/>
          <p14:tracePt t="130287" x="6794500" y="4222750"/>
          <p14:tracePt t="130304" x="6794500" y="4229100"/>
          <p14:tracePt t="130320" x="6800850" y="4241800"/>
          <p14:tracePt t="130399" x="6800850" y="4229100"/>
          <p14:tracePt t="130407" x="6800850" y="4210050"/>
          <p14:tracePt t="130420" x="6800850" y="4184650"/>
          <p14:tracePt t="130437" x="6800850" y="4159250"/>
          <p14:tracePt t="130454" x="6838950" y="4114800"/>
          <p14:tracePt t="130471" x="6845300" y="4108450"/>
          <p14:tracePt t="130487" x="6915150" y="4089400"/>
          <p14:tracePt t="130504" x="6959600" y="4089400"/>
          <p14:tracePt t="130903" x="6965950" y="4089400"/>
          <p14:tracePt t="130911" x="6946900" y="4089400"/>
          <p14:tracePt t="130921" x="6864350" y="4089400"/>
          <p14:tracePt t="130937" x="6718300" y="4152900"/>
          <p14:tracePt t="130954" x="6496050" y="4248150"/>
          <p14:tracePt t="130971" x="6261100" y="4349750"/>
          <p14:tracePt t="130987" x="6038850" y="4445000"/>
          <p14:tracePt t="131004" x="5854700" y="4508500"/>
          <p14:tracePt t="131021" x="5734050" y="4565650"/>
          <p14:tracePt t="131037" x="5664200" y="4597400"/>
          <p14:tracePt t="131054" x="5619750" y="4597400"/>
          <p14:tracePt t="131071" x="5588000" y="4603750"/>
          <p14:tracePt t="131087" x="5543550" y="4603750"/>
          <p14:tracePt t="131104" x="5499100" y="4584700"/>
          <p14:tracePt t="131121" x="5454650" y="4546600"/>
          <p14:tracePt t="131137" x="5384800" y="4508500"/>
          <p14:tracePt t="131154" x="5321300" y="4457700"/>
          <p14:tracePt t="131171" x="5276850" y="4419600"/>
          <p14:tracePt t="131187" x="5213350" y="4343400"/>
          <p14:tracePt t="131204" x="5137150" y="4222750"/>
          <p14:tracePt t="131221" x="5067300" y="4114800"/>
          <p14:tracePt t="131237" x="4959350" y="3943350"/>
          <p14:tracePt t="131254" x="4838700" y="3765550"/>
          <p14:tracePt t="131271" x="4692650" y="3606800"/>
          <p14:tracePt t="131272" x="4597400" y="3536950"/>
          <p14:tracePt t="131287" x="4438650" y="3448050"/>
          <p14:tracePt t="131304" x="4279900" y="3409950"/>
          <p14:tracePt t="131321" x="4114800" y="3384550"/>
          <p14:tracePt t="131337" x="4032250" y="3397250"/>
          <p14:tracePt t="131355" x="3962400" y="3441700"/>
          <p14:tracePt t="131371" x="3930650" y="3467100"/>
          <p14:tracePt t="131387" x="3911600" y="3486150"/>
          <p14:tracePt t="131404" x="3873500" y="3492500"/>
          <p14:tracePt t="131421" x="3822700" y="3492500"/>
          <p14:tracePt t="131437" x="3683000" y="3492500"/>
          <p14:tracePt t="131454" x="3524250" y="3492500"/>
          <p14:tracePt t="131471" x="3371850" y="3435350"/>
          <p14:tracePt t="131471" x="3308350" y="3384550"/>
          <p14:tracePt t="131487" x="3206750" y="3327400"/>
          <p14:tracePt t="131504" x="3124200" y="3282950"/>
          <p14:tracePt t="131521" x="3041650" y="3263900"/>
          <p14:tracePt t="131537" x="2959100" y="3232150"/>
          <p14:tracePt t="131554" x="2901950" y="3225800"/>
          <p14:tracePt t="131571" x="2857500" y="3225800"/>
          <p14:tracePt t="131587" x="2819400" y="3213100"/>
          <p14:tracePt t="131604" x="2774950" y="3194050"/>
          <p14:tracePt t="131621" x="2730500" y="3168650"/>
          <p14:tracePt t="131637" x="2692400" y="3143250"/>
          <p14:tracePt t="131654" x="2628900" y="3079750"/>
          <p14:tracePt t="131671" x="2584450" y="3035300"/>
          <p14:tracePt t="131671" x="2546350" y="2971800"/>
          <p14:tracePt t="131687" x="2508250" y="2921000"/>
          <p14:tracePt t="131704" x="2476500" y="2876550"/>
          <p14:tracePt t="131721" x="2470150" y="2863850"/>
          <p14:tracePt t="131887" x="2470150" y="2889250"/>
          <p14:tracePt t="131895" x="2470150" y="2895600"/>
          <p14:tracePt t="131904" x="2470150" y="2901950"/>
          <p14:tracePt t="131921" x="2482850" y="2933700"/>
          <p14:tracePt t="131937" x="2482850" y="2971800"/>
          <p14:tracePt t="131954" x="2489200" y="2984500"/>
          <p14:tracePt t="131971" x="2489200" y="3016250"/>
          <p14:tracePt t="131987" x="2489200" y="3022600"/>
          <p14:tracePt t="132007" x="2495550" y="3028950"/>
          <p14:tracePt t="132119" x="2495550" y="3035300"/>
          <p14:tracePt t="132143" x="2495550" y="3048000"/>
          <p14:tracePt t="132255" x="2476500" y="3060700"/>
          <p14:tracePt t="132263" x="2457450" y="3079750"/>
          <p14:tracePt t="132271" x="2451100" y="3086100"/>
          <p14:tracePt t="132288" x="2438400" y="3130550"/>
          <p14:tracePt t="132304" x="2419350" y="3175000"/>
          <p14:tracePt t="132321" x="2406650" y="3213100"/>
          <p14:tracePt t="132338" x="2387600" y="3270250"/>
          <p14:tracePt t="132355" x="2381250" y="3327400"/>
          <p14:tracePt t="132371" x="2362200" y="3384550"/>
          <p14:tracePt t="132387" x="2343150" y="3454400"/>
          <p14:tracePt t="132404" x="2330450" y="3498850"/>
          <p14:tracePt t="132421" x="2324100" y="3511550"/>
          <p14:tracePt t="132695" x="2330450" y="3511550"/>
          <p14:tracePt t="132703" x="2336800" y="3511550"/>
          <p14:tracePt t="132727" x="2349500" y="3511550"/>
          <p14:tracePt t="136665" x="2349500" y="3505200"/>
          <p14:tracePt t="136672" x="2349500" y="3498850"/>
          <p14:tracePt t="136689" x="2349500" y="3479800"/>
          <p14:tracePt t="136705" x="2349500" y="3473450"/>
          <p14:tracePt t="136745" x="2349500" y="3467100"/>
          <p14:tracePt t="137208" x="2355850" y="3505200"/>
          <p14:tracePt t="137217" x="2374900" y="3530600"/>
          <p14:tracePt t="137224" x="2393950" y="3562350"/>
          <p14:tracePt t="137239" x="2425700" y="3587750"/>
          <p14:tracePt t="137255" x="2520950" y="3683000"/>
          <p14:tracePt t="137272" x="2673350" y="3790950"/>
          <p14:tracePt t="137272" x="2749550" y="3829050"/>
          <p14:tracePt t="137289" x="3003550" y="3898900"/>
          <p14:tracePt t="137305" x="3314700" y="3937000"/>
          <p14:tracePt t="137322" x="3644900" y="3968750"/>
          <p14:tracePt t="137339" x="3975100" y="3981450"/>
          <p14:tracePt t="137356" x="4318000" y="4013200"/>
          <p14:tracePt t="137373" x="4705350" y="4057650"/>
          <p14:tracePt t="137389" x="4997450" y="4057650"/>
          <p14:tracePt t="137405" x="5207000" y="4057650"/>
          <p14:tracePt t="137422" x="5334000" y="4057650"/>
          <p14:tracePt t="137439" x="5422900" y="4057650"/>
          <p14:tracePt t="137455" x="5492750" y="4057650"/>
          <p14:tracePt t="137472" x="5568950" y="4057650"/>
          <p14:tracePt t="137489" x="5721350" y="4051300"/>
          <p14:tracePt t="137505" x="5937250" y="4013200"/>
          <p14:tracePt t="137522" x="6216650" y="3981450"/>
          <p14:tracePt t="137539" x="6432550" y="3930650"/>
          <p14:tracePt t="137555" x="6534150" y="3892550"/>
          <p14:tracePt t="137572" x="6553200" y="3879850"/>
          <p14:tracePt t="137705" x="6559550" y="3879850"/>
          <p14:tracePt t="137761" x="6565900" y="3879850"/>
          <p14:tracePt t="137777" x="6565900" y="3886200"/>
          <p14:tracePt t="137785" x="6565900" y="3898900"/>
          <p14:tracePt t="137793" x="6565900" y="3905250"/>
          <p14:tracePt t="137805" x="6565900" y="3917950"/>
          <p14:tracePt t="137822" x="6565900" y="3943350"/>
          <p14:tracePt t="137839" x="6565900" y="3975100"/>
          <p14:tracePt t="137855" x="6559550" y="4019550"/>
          <p14:tracePt t="137872" x="6515100" y="4064000"/>
          <p14:tracePt t="137873" x="6483350" y="4095750"/>
          <p14:tracePt t="137889" x="6445250" y="4133850"/>
          <p14:tracePt t="137905" x="6400800" y="4159250"/>
          <p14:tracePt t="137922" x="6362700" y="4171950"/>
          <p14:tracePt t="137939" x="6356350" y="4171950"/>
          <p14:tracePt t="137956" x="6350000" y="4171950"/>
          <p14:tracePt t="137972" x="6324600" y="4171950"/>
          <p14:tracePt t="137989" x="6311900" y="4165600"/>
          <p14:tracePt t="138006" x="6311900" y="4152900"/>
          <p14:tracePt t="138023" x="6311900" y="4146550"/>
          <p14:tracePt t="138657" x="6311900" y="4140200"/>
          <p14:tracePt t="139001" x="6324600" y="4140200"/>
          <p14:tracePt t="139009" x="6356350" y="4140200"/>
          <p14:tracePt t="139023" x="6369050" y="4140200"/>
          <p14:tracePt t="139039" x="6413500" y="4140200"/>
          <p14:tracePt t="139056" x="6483350" y="4140200"/>
          <p14:tracePt t="139072" x="6527800" y="4140200"/>
          <p14:tracePt t="139073" x="6540500" y="4140200"/>
          <p14:tracePt t="139089" x="6572250" y="4140200"/>
          <p14:tracePt t="139106" x="6578600" y="4140200"/>
          <p14:tracePt t="139249" x="6584950" y="4140200"/>
          <p14:tracePt t="139265" x="6604000" y="4121150"/>
          <p14:tracePt t="140313" x="6591300" y="4121150"/>
          <p14:tracePt t="140321" x="6584950" y="4121150"/>
          <p14:tracePt t="140329" x="6578600" y="4121150"/>
          <p14:tracePt t="140340" x="6553200" y="4121150"/>
          <p14:tracePt t="140356" x="6527800" y="4121150"/>
          <p14:tracePt t="140373" x="6502400" y="4121150"/>
          <p14:tracePt t="140389" x="6464300" y="4121150"/>
          <p14:tracePt t="140406" x="6445250" y="4121150"/>
          <p14:tracePt t="140423" x="6413500" y="4121150"/>
          <p14:tracePt t="140439" x="6394450" y="4121150"/>
          <p14:tracePt t="140456" x="6381750" y="4121150"/>
          <p14:tracePt t="140473" x="6375400" y="4121150"/>
          <p14:tracePt t="140474" x="6369050" y="4121150"/>
          <p14:tracePt t="140506" x="6356350" y="4121150"/>
          <p14:tracePt t="140761" x="6356350" y="4114800"/>
          <p14:tracePt t="140769" x="6362700" y="4114800"/>
          <p14:tracePt t="140777" x="6369050" y="4114800"/>
          <p14:tracePt t="140789" x="6388100" y="4114800"/>
          <p14:tracePt t="140806" x="6419850" y="4114800"/>
          <p14:tracePt t="140823" x="6451600" y="4108450"/>
          <p14:tracePt t="140839" x="6508750" y="4095750"/>
          <p14:tracePt t="140856" x="6540500" y="4095750"/>
          <p14:tracePt t="140873" x="6559550" y="4076700"/>
          <p14:tracePt t="140889" x="6591300" y="4070350"/>
          <p14:tracePt t="140906" x="6597650" y="4070350"/>
          <p14:tracePt t="140945" x="6604000" y="4070350"/>
          <p14:tracePt t="141137" x="6610350" y="4064000"/>
          <p14:tracePt t="141289" x="6604000" y="4064000"/>
          <p14:tracePt t="141297" x="6597650" y="4064000"/>
          <p14:tracePt t="141306" x="6591300" y="4064000"/>
          <p14:tracePt t="141323" x="6572250" y="4064000"/>
          <p14:tracePt t="141340" x="6559550" y="4076700"/>
          <p14:tracePt t="141356" x="6546850" y="4083050"/>
          <p14:tracePt t="141374" x="6508750" y="4114800"/>
          <p14:tracePt t="141390" x="6483350" y="4121150"/>
          <p14:tracePt t="141406" x="6464300" y="4121150"/>
          <p14:tracePt t="141423" x="6432550" y="4127500"/>
          <p14:tracePt t="141440" x="6426200" y="4127500"/>
          <p14:tracePt t="141458" x="6419850" y="4127500"/>
          <p14:tracePt t="141938" x="6426200" y="4127500"/>
          <p14:tracePt t="141946" x="6432550" y="4127500"/>
          <p14:tracePt t="141957" x="6438900" y="4127500"/>
          <p14:tracePt t="141973" x="6464300" y="4127500"/>
          <p14:tracePt t="141990" x="6502400" y="4121150"/>
          <p14:tracePt t="142007" x="6521450" y="4108450"/>
          <p14:tracePt t="142023" x="6540500" y="4102100"/>
          <p14:tracePt t="142040" x="6565900" y="4089400"/>
          <p14:tracePt t="142056" x="6584950" y="4076700"/>
          <p14:tracePt t="142073" x="6604000" y="4064000"/>
          <p14:tracePt t="142090" x="6623050" y="4064000"/>
          <p14:tracePt t="142106" x="6635750" y="4057650"/>
          <p14:tracePt t="142123" x="6642100" y="4057650"/>
          <p14:tracePt t="142140" x="6648450" y="4057650"/>
          <p14:tracePt t="142156" x="6661150" y="4057650"/>
          <p14:tracePt t="142173" x="6680200" y="4057650"/>
          <p14:tracePt t="142190" x="6686550" y="4057650"/>
          <p14:tracePt t="142410" x="6680200" y="4057650"/>
          <p14:tracePt t="142418" x="6667500" y="4057650"/>
          <p14:tracePt t="142434" x="6661150" y="4057650"/>
          <p14:tracePt t="142442" x="6635750" y="4057650"/>
          <p14:tracePt t="142457" x="6629400" y="4057650"/>
          <p14:tracePt t="142473" x="6610350" y="4057650"/>
          <p14:tracePt t="142474" x="6597650" y="4057650"/>
          <p14:tracePt t="142490" x="6591300" y="4057650"/>
          <p14:tracePt t="142507" x="6572250" y="4057650"/>
          <p14:tracePt t="142523" x="6553200" y="4064000"/>
          <p14:tracePt t="142540" x="6546850" y="4070350"/>
          <p14:tracePt t="142557" x="6521450" y="4070350"/>
          <p14:tracePt t="142573" x="6508750" y="4070350"/>
          <p14:tracePt t="142590" x="6483350" y="4070350"/>
          <p14:tracePt t="142607" x="6438900" y="4070350"/>
          <p14:tracePt t="142623" x="6413500" y="4076700"/>
          <p14:tracePt t="142640" x="6381750" y="4076700"/>
          <p14:tracePt t="142657" x="6356350" y="4083050"/>
          <p14:tracePt t="142954" x="6375400" y="4095750"/>
          <p14:tracePt t="142962" x="6381750" y="4095750"/>
          <p14:tracePt t="142973" x="6388100" y="4095750"/>
          <p14:tracePt t="143010" x="6394450" y="4095750"/>
          <p14:tracePt t="143042" x="6413500" y="4102100"/>
          <p14:tracePt t="143074" x="6432550" y="4108450"/>
          <p14:tracePt t="143106" x="6438900" y="4108450"/>
          <p14:tracePt t="143138" x="6445250" y="4108450"/>
          <p14:tracePt t="143170" x="6464300" y="4108450"/>
          <p14:tracePt t="143186" x="6470650" y="4108450"/>
          <p14:tracePt t="143202" x="6477000" y="4108450"/>
          <p14:tracePt t="143210" x="6483350" y="4108450"/>
          <p14:tracePt t="143226" x="6502400" y="4108450"/>
          <p14:tracePt t="143240" x="6508750" y="4108450"/>
          <p14:tracePt t="143257" x="6521450" y="4102100"/>
          <p14:tracePt t="143273" x="6553200" y="4095750"/>
          <p14:tracePt t="143274" x="6572250" y="4083050"/>
          <p14:tracePt t="143290" x="6597650" y="4070350"/>
          <p14:tracePt t="143307" x="6642100" y="4064000"/>
          <p14:tracePt t="143323" x="6686550" y="4038600"/>
          <p14:tracePt t="143340" x="6705600" y="4025900"/>
          <p14:tracePt t="143357" x="6724650" y="4019550"/>
          <p14:tracePt t="143562" x="6731000" y="4019550"/>
          <p14:tracePt t="143578" x="6762750" y="4013200"/>
          <p14:tracePt t="143586" x="6800850" y="4013200"/>
          <p14:tracePt t="143594" x="6883400" y="3975100"/>
          <p14:tracePt t="143607" x="6991350" y="3949700"/>
          <p14:tracePt t="143623" x="7232650" y="3835400"/>
          <p14:tracePt t="143640" x="7448550" y="3740150"/>
          <p14:tracePt t="143657" x="7575550" y="3657600"/>
          <p14:tracePt t="143673" x="7620000" y="3613150"/>
          <p14:tracePt t="143898" x="7620000" y="3632200"/>
          <p14:tracePt t="143914" x="7607300" y="3651250"/>
          <p14:tracePt t="143930" x="7600950" y="3657600"/>
          <p14:tracePt t="143940" x="7594600" y="3663950"/>
          <p14:tracePt t="143957" x="7588250" y="3689350"/>
          <p14:tracePt t="143974" x="7550150" y="3714750"/>
          <p14:tracePt t="143990" x="7499350" y="3746500"/>
          <p14:tracePt t="144007" x="7454900" y="3784600"/>
          <p14:tracePt t="144024" x="7391400" y="3822700"/>
          <p14:tracePt t="144040" x="7334250" y="3854450"/>
          <p14:tracePt t="144057" x="7251700" y="3905250"/>
          <p14:tracePt t="144074" x="7131050" y="3956050"/>
          <p14:tracePt t="144074" x="7073900" y="3987800"/>
          <p14:tracePt t="144090" x="6972300" y="4025900"/>
          <p14:tracePt t="144107" x="6870700" y="4070350"/>
          <p14:tracePt t="144124" x="6813550" y="4095750"/>
          <p14:tracePt t="144140" x="6756400" y="4108450"/>
          <p14:tracePt t="144157" x="6724650" y="4114800"/>
          <p14:tracePt t="144306" x="6731000" y="4102100"/>
          <p14:tracePt t="144322" x="6743700" y="4095750"/>
          <p14:tracePt t="144331" x="6750050" y="4089400"/>
          <p14:tracePt t="144340" x="6756400" y="4089400"/>
          <p14:tracePt t="144357" x="6788150" y="4070350"/>
          <p14:tracePt t="144374" x="6826250" y="4064000"/>
          <p14:tracePt t="144390" x="6889750" y="4064000"/>
          <p14:tracePt t="144407" x="6959600" y="4051300"/>
          <p14:tracePt t="144424" x="7067550" y="4044950"/>
          <p14:tracePt t="144440" x="7200900" y="3994150"/>
          <p14:tracePt t="144457" x="7346950" y="3968750"/>
          <p14:tracePt t="144474" x="7435850" y="3937000"/>
          <p14:tracePt t="144474" x="7473950" y="3924300"/>
          <p14:tracePt t="144650" x="7467600" y="3924300"/>
          <p14:tracePt t="144674" x="7461250" y="3924300"/>
          <p14:tracePt t="144698" x="7442200" y="3924300"/>
          <p14:tracePt t="144714" x="7435850" y="3924300"/>
          <p14:tracePt t="144730" x="7429500" y="3924300"/>
          <p14:tracePt t="144746" x="7423150" y="3924300"/>
          <p14:tracePt t="145419" x="7404100" y="3924300"/>
          <p14:tracePt t="145426" x="7397750" y="3917950"/>
          <p14:tracePt t="145442" x="7397750" y="3911600"/>
          <p14:tracePt t="145457" x="7397750" y="3905250"/>
          <p14:tracePt t="145474" x="7397750" y="3898900"/>
          <p14:tracePt t="145491" x="7397750" y="3892550"/>
          <p14:tracePt t="145522" x="7397750" y="3873500"/>
          <p14:tracePt t="146083" x="7391400" y="3886200"/>
          <p14:tracePt t="146107" x="7391400" y="3892550"/>
          <p14:tracePt t="146130" x="7385050" y="3898900"/>
          <p14:tracePt t="146155" x="7385050" y="3905250"/>
          <p14:tracePt t="146163" x="7372350" y="3917950"/>
          <p14:tracePt t="146179" x="7366000" y="3924300"/>
          <p14:tracePt t="146191" x="7359650" y="3930650"/>
          <p14:tracePt t="146207" x="7353300" y="3937000"/>
          <p14:tracePt t="146224" x="7346950" y="3949700"/>
          <p14:tracePt t="146747" x="7327900" y="3949700"/>
          <p14:tracePt t="146771" x="7321550" y="3943350"/>
          <p14:tracePt t="146779" x="7321550" y="3924300"/>
          <p14:tracePt t="146787" x="7321550" y="3892550"/>
          <p14:tracePt t="146795" x="7353300" y="3873500"/>
          <p14:tracePt t="146808" x="7359650" y="3867150"/>
          <p14:tracePt t="146824" x="7404100" y="3841750"/>
          <p14:tracePt t="146841" x="7429500" y="3829050"/>
          <p14:tracePt t="147051" x="7410450" y="3854450"/>
          <p14:tracePt t="147059" x="7391400" y="3873500"/>
          <p14:tracePt t="147074" x="7359650" y="3905250"/>
          <p14:tracePt t="147091" x="7251700" y="3975100"/>
          <p14:tracePt t="147108" x="7226300" y="3994150"/>
          <p14:tracePt t="147179" x="7219950" y="4000500"/>
          <p14:tracePt t="147211" x="7213600" y="4000500"/>
          <p14:tracePt t="147251" x="7207250" y="4000500"/>
          <p14:tracePt t="147259" x="7200900" y="3994150"/>
          <p14:tracePt t="147267" x="7200900" y="3987800"/>
          <p14:tracePt t="147275" x="7200900" y="3962400"/>
          <p14:tracePt t="147291" x="7200900" y="3917950"/>
          <p14:tracePt t="147308" x="7200900" y="3873500"/>
          <p14:tracePt t="147324" x="7200900" y="3816350"/>
          <p14:tracePt t="147341" x="7200900" y="3784600"/>
          <p14:tracePt t="147358" x="7200900" y="3765550"/>
          <p14:tracePt t="147387" x="7200900" y="3752850"/>
          <p14:tracePt t="147763" x="7207250" y="3752850"/>
          <p14:tracePt t="147779" x="7219950" y="3752850"/>
          <p14:tracePt t="147787" x="7239000" y="3752850"/>
          <p14:tracePt t="147803" x="7245350" y="3752850"/>
          <p14:tracePt t="147843" x="7251700" y="3752850"/>
          <p14:tracePt t="147867" x="7264400" y="3752850"/>
          <p14:tracePt t="147875" x="7277100" y="3752850"/>
          <p14:tracePt t="147891" x="7283450" y="3759200"/>
          <p14:tracePt t="148131" x="7289800" y="3759200"/>
          <p14:tracePt t="148139" x="7302500" y="3771900"/>
          <p14:tracePt t="148324" x="7302500" y="3784600"/>
          <p14:tracePt t="148331" x="7302500" y="3790950"/>
          <p14:tracePt t="148341" x="7302500" y="3810000"/>
          <p14:tracePt t="148358" x="7302500" y="3829050"/>
          <p14:tracePt t="148375" x="7289800" y="3873500"/>
          <p14:tracePt t="148391" x="7277100" y="3917950"/>
          <p14:tracePt t="148408" x="7270750" y="3956050"/>
          <p14:tracePt t="148425" x="7264400" y="4000500"/>
          <p14:tracePt t="148442" x="7219950" y="4083050"/>
          <p14:tracePt t="148458" x="7194550" y="4140200"/>
          <p14:tracePt t="148475" x="7162800" y="4210050"/>
          <p14:tracePt t="148491" x="7099300" y="4311650"/>
          <p14:tracePt t="148508" x="7073900" y="4356100"/>
          <p14:tracePt t="148525" x="7023100" y="4432300"/>
          <p14:tracePt t="148541" x="6959600" y="4483100"/>
          <p14:tracePt t="148558" x="6927850" y="4508500"/>
          <p14:tracePt t="148575" x="6896100" y="4514850"/>
          <p14:tracePt t="148591" x="6864350" y="4514850"/>
          <p14:tracePt t="148608" x="6858000" y="4514850"/>
          <p14:tracePt t="148625" x="6826250" y="4514850"/>
          <p14:tracePt t="148642" x="6781800" y="4514850"/>
          <p14:tracePt t="148658" x="6699250" y="4489450"/>
          <p14:tracePt t="148675" x="6565900" y="4451350"/>
          <p14:tracePt t="148675" x="6489700" y="4413250"/>
          <p14:tracePt t="148691" x="6369050" y="4368800"/>
          <p14:tracePt t="148708" x="6311900" y="4356100"/>
          <p14:tracePt t="148725" x="6280150" y="4349750"/>
          <p14:tracePt t="148741" x="6273800" y="4349750"/>
          <p14:tracePt t="148843" x="6267450" y="4343400"/>
          <p14:tracePt t="148915" x="6273800" y="4343400"/>
          <p14:tracePt t="148963" x="6280150" y="4343400"/>
          <p14:tracePt t="148971" x="6299200" y="4343400"/>
          <p14:tracePt t="148979" x="6305550" y="4343400"/>
          <p14:tracePt t="149003" x="6311900" y="4349750"/>
          <p14:tracePt t="149011" x="6311900" y="4356100"/>
          <p14:tracePt t="149025" x="6311900" y="4362450"/>
          <p14:tracePt t="149041" x="6311900" y="4400550"/>
          <p14:tracePt t="149058" x="6311900" y="4445000"/>
          <p14:tracePt t="149075" x="6305550" y="4495800"/>
          <p14:tracePt t="149075" x="6299200" y="4527550"/>
          <p14:tracePt t="149091" x="6280150" y="4584700"/>
          <p14:tracePt t="149108" x="6248400" y="4641850"/>
          <p14:tracePt t="149125" x="6235700" y="4679950"/>
          <p14:tracePt t="149141" x="6216650" y="4692650"/>
          <p14:tracePt t="149158" x="6197600" y="4718050"/>
          <p14:tracePt t="149175" x="6127750" y="4724400"/>
          <p14:tracePt t="149191" x="6019800" y="4724400"/>
          <p14:tracePt t="149208" x="5911850" y="4724400"/>
          <p14:tracePt t="149225" x="5797550" y="4686300"/>
          <p14:tracePt t="149242" x="5734050" y="4641850"/>
          <p14:tracePt t="149258" x="5708650" y="4616450"/>
          <p14:tracePt t="149275" x="5695950" y="4597400"/>
          <p14:tracePt t="149292" x="5695950" y="4559300"/>
          <p14:tracePt t="149308" x="5695950" y="4533900"/>
          <p14:tracePt t="149325" x="5695950" y="4527550"/>
          <p14:tracePt t="149342" x="5702300" y="4521200"/>
          <p14:tracePt t="149419" x="5708650" y="4514850"/>
          <p14:tracePt t="149443" x="5715000" y="4521200"/>
          <p14:tracePt t="149459" x="5734050" y="4540250"/>
          <p14:tracePt t="149483" x="5740400" y="4552950"/>
          <p14:tracePt t="149491" x="5740400" y="4565650"/>
          <p14:tracePt t="149499" x="5740400" y="4572000"/>
          <p14:tracePt t="149515" x="5746750" y="4591050"/>
          <p14:tracePt t="149539" x="5746750" y="4603750"/>
          <p14:tracePt t="149563" x="5746750" y="4616450"/>
          <p14:tracePt t="149571" x="5746750" y="4622800"/>
          <p14:tracePt t="149595" x="5746750" y="4629150"/>
          <p14:tracePt t="149635" x="5746750" y="4635500"/>
          <p14:tracePt t="149659" x="5740400" y="4635500"/>
          <p14:tracePt t="149667" x="5734050" y="4635500"/>
          <p14:tracePt t="149675" x="5727700" y="4635500"/>
          <p14:tracePt t="149691" x="5721350" y="4635500"/>
          <p14:tracePt t="149708" x="5702300" y="4610100"/>
          <p14:tracePt t="149731" x="5702300" y="4603750"/>
          <p14:tracePt t="149742" x="5702300" y="4591050"/>
          <p14:tracePt t="149758" x="5702300" y="4565650"/>
          <p14:tracePt t="149775" x="5702300" y="4533900"/>
          <p14:tracePt t="149791" x="5702300" y="4495800"/>
          <p14:tracePt t="149808" x="5734050" y="4451350"/>
          <p14:tracePt t="149825" x="5759450" y="4425950"/>
          <p14:tracePt t="149841" x="5784850" y="4400550"/>
          <p14:tracePt t="149924" x="5803900" y="4413250"/>
          <p14:tracePt t="149931" x="5803900" y="4419600"/>
          <p14:tracePt t="149942" x="5803900" y="4438650"/>
          <p14:tracePt t="149958" x="5803900" y="4457700"/>
          <p14:tracePt t="149975" x="5810250" y="4489450"/>
          <p14:tracePt t="150012" x="5810250" y="4495800"/>
          <p14:tracePt t="150035" x="5810250" y="4502150"/>
          <p14:tracePt t="150139" x="5810250" y="4508500"/>
          <p14:tracePt t="150163" x="5803900" y="4508500"/>
          <p14:tracePt t="150171" x="5797550" y="4508500"/>
          <p14:tracePt t="150179" x="5791200" y="4502150"/>
          <p14:tracePt t="150192" x="5778500" y="4495800"/>
          <p14:tracePt t="150208" x="5772150" y="4489450"/>
          <p14:tracePt t="150225" x="5765800" y="4489450"/>
          <p14:tracePt t="150243" x="5759450" y="4489450"/>
          <p14:tracePt t="150291" x="5740400" y="4489450"/>
          <p14:tracePt t="150299" x="5727700" y="4489450"/>
          <p14:tracePt t="150308" x="5721350" y="4489450"/>
          <p14:tracePt t="150325" x="5676900" y="4489450"/>
          <p14:tracePt t="150342" x="5645150" y="4489450"/>
          <p14:tracePt t="150358" x="5626100" y="4489450"/>
          <p14:tracePt t="150376" x="5619750" y="4489450"/>
          <p14:tracePt t="150392" x="5594350" y="4476750"/>
          <p14:tracePt t="150408" x="5594350" y="4457700"/>
          <p14:tracePt t="150425" x="5594350" y="4413250"/>
          <p14:tracePt t="150442" x="5600700" y="4368800"/>
          <p14:tracePt t="150459" x="5613400" y="4330700"/>
          <p14:tracePt t="150476" x="5613400" y="4311650"/>
          <p14:tracePt t="150476" x="5613400" y="4292600"/>
          <p14:tracePt t="150492" x="5613400" y="4286250"/>
          <p14:tracePt t="150516" x="5613400" y="4279900"/>
          <p14:tracePt t="150588" x="5613400" y="4273550"/>
          <p14:tracePt t="150596" x="5607050" y="4267200"/>
          <p14:tracePt t="150612" x="5588000" y="4254500"/>
          <p14:tracePt t="150625" x="5568950" y="4235450"/>
          <p14:tracePt t="150642" x="5505450" y="4216400"/>
          <p14:tracePt t="150658" x="5441950" y="4191000"/>
          <p14:tracePt t="150675" x="5391150" y="4178300"/>
          <p14:tracePt t="150675" x="5359400" y="4171950"/>
          <p14:tracePt t="150692" x="5327650" y="4171950"/>
          <p14:tracePt t="150709" x="5308600" y="4171950"/>
          <p14:tracePt t="150725" x="5302250" y="4171950"/>
          <p14:tracePt t="150764" x="5289550" y="4171950"/>
          <p14:tracePt t="150892" x="5308600" y="4171950"/>
          <p14:tracePt t="150900" x="5314950" y="4171950"/>
          <p14:tracePt t="150909" x="5327650" y="4171950"/>
          <p14:tracePt t="150925" x="5365750" y="4191000"/>
          <p14:tracePt t="150942" x="5397500" y="4197350"/>
          <p14:tracePt t="150959" x="5454650" y="4203700"/>
          <p14:tracePt t="150975" x="5492750" y="4216400"/>
          <p14:tracePt t="150992" x="5537200" y="4235450"/>
          <p14:tracePt t="151009" x="5568950" y="4241800"/>
          <p14:tracePt t="151025" x="5594350" y="4254500"/>
          <p14:tracePt t="151042" x="5619750" y="4260850"/>
          <p14:tracePt t="151058" x="5632450" y="4260850"/>
          <p14:tracePt t="151075" x="5670550" y="4279900"/>
          <p14:tracePt t="151092" x="5676900" y="4279900"/>
          <p14:tracePt t="151108" x="5695950" y="4279900"/>
          <p14:tracePt t="151125" x="5715000" y="4273550"/>
          <p14:tracePt t="151142" x="5746750" y="4260850"/>
          <p14:tracePt t="151159" x="5772150" y="4235450"/>
          <p14:tracePt t="151175" x="5797550" y="4216400"/>
          <p14:tracePt t="151192" x="5810250" y="4216400"/>
          <p14:tracePt t="151209" x="5835650" y="4203700"/>
          <p14:tracePt t="151225" x="5854700" y="4191000"/>
          <p14:tracePt t="151242" x="5873750" y="4184650"/>
          <p14:tracePt t="151260" x="5892800" y="4171950"/>
          <p14:tracePt t="151284" x="5899150" y="4171950"/>
          <p14:tracePt t="151292" x="5905500" y="4165600"/>
          <p14:tracePt t="151308" x="5911850" y="4152900"/>
          <p14:tracePt t="151332" x="5918200" y="4152900"/>
          <p14:tracePt t="151342" x="5924550" y="4146550"/>
          <p14:tracePt t="151359" x="5943600" y="4133850"/>
          <p14:tracePt t="151375" x="5956300" y="4121150"/>
          <p14:tracePt t="151420" x="5969000" y="4114800"/>
          <p14:tracePt t="151444" x="5975350" y="4114800"/>
          <p14:tracePt t="151460" x="5981700" y="4102100"/>
          <p14:tracePt t="151476" x="5994400" y="4095750"/>
          <p14:tracePt t="151492" x="5994400" y="4083050"/>
          <p14:tracePt t="151500" x="6007100" y="4064000"/>
          <p14:tracePt t="151509" x="6007100" y="4044950"/>
          <p14:tracePt t="151525" x="6007100" y="4000500"/>
          <p14:tracePt t="151542" x="6026150" y="3981450"/>
          <p14:tracePt t="151559" x="6026150" y="3949700"/>
          <p14:tracePt t="151575" x="6032500" y="3917950"/>
          <p14:tracePt t="151592" x="6032500" y="3911600"/>
          <p14:tracePt t="151609" x="6032500" y="3892550"/>
          <p14:tracePt t="151625" x="6032500" y="3879850"/>
          <p14:tracePt t="151642" x="6032500" y="3867150"/>
          <p14:tracePt t="151659" x="6032500" y="3860800"/>
          <p14:tracePt t="151676" x="6032500" y="3841750"/>
          <p14:tracePt t="151724" x="6032500" y="3835400"/>
          <p14:tracePt t="151740" x="6026150" y="3829050"/>
          <p14:tracePt t="151772" x="6019800" y="3822700"/>
          <p14:tracePt t="151796" x="6000750" y="3810000"/>
          <p14:tracePt t="151812" x="5994400" y="3810000"/>
          <p14:tracePt t="151820" x="5975350" y="3797300"/>
          <p14:tracePt t="151828" x="5969000" y="3784600"/>
          <p14:tracePt t="151842" x="5962650" y="3784600"/>
          <p14:tracePt t="151859" x="5949950" y="3778250"/>
          <p14:tracePt t="151875" x="5924550" y="3771900"/>
          <p14:tracePt t="151876" x="5918200" y="3771900"/>
          <p14:tracePt t="151892" x="5892800" y="3759200"/>
          <p14:tracePt t="151909" x="5867400" y="3759200"/>
          <p14:tracePt t="151926" x="5848350" y="3746500"/>
          <p14:tracePt t="151942" x="5822950" y="3746500"/>
          <p14:tracePt t="151959" x="5797550" y="3740150"/>
          <p14:tracePt t="151975" x="5765800" y="3740150"/>
          <p14:tracePt t="151992" x="5740400" y="3740150"/>
          <p14:tracePt t="152009" x="5708650" y="3740150"/>
          <p14:tracePt t="152025" x="5676900" y="3740150"/>
          <p14:tracePt t="152042" x="5645150" y="3740150"/>
          <p14:tracePt t="152059" x="5619750" y="3740150"/>
          <p14:tracePt t="152075" x="5581650" y="3733800"/>
          <p14:tracePt t="152092" x="5549900" y="3714750"/>
          <p14:tracePt t="152109" x="5537200" y="3708400"/>
          <p14:tracePt t="152125" x="5524500" y="3708400"/>
          <p14:tracePt t="152142" x="5505450" y="3708400"/>
          <p14:tracePt t="152159" x="5486400" y="3708400"/>
          <p14:tracePt t="152176" x="5461000" y="3708400"/>
          <p14:tracePt t="152193" x="5435600" y="3708400"/>
          <p14:tracePt t="152209" x="5403850" y="3727450"/>
          <p14:tracePt t="152225" x="5372100" y="3733800"/>
          <p14:tracePt t="152242" x="5346700" y="3752850"/>
          <p14:tracePt t="152259" x="5334000" y="3765550"/>
          <p14:tracePt t="152276" x="5314950" y="3771900"/>
          <p14:tracePt t="152292" x="5302250" y="3797300"/>
          <p14:tracePt t="152316" x="5289550" y="3810000"/>
          <p14:tracePt t="152326" x="5289550" y="3822700"/>
          <p14:tracePt t="152342" x="5289550" y="3829050"/>
          <p14:tracePt t="152359" x="5276850" y="3860800"/>
          <p14:tracePt t="152376" x="5264150" y="3886200"/>
          <p14:tracePt t="152392" x="5264150" y="3911600"/>
          <p14:tracePt t="152410" x="5257800" y="3949700"/>
          <p14:tracePt t="152426" x="5251450" y="3975100"/>
          <p14:tracePt t="152442" x="5251450" y="3994150"/>
          <p14:tracePt t="152459" x="5251450" y="4013200"/>
          <p14:tracePt t="152475" x="5251450" y="4032250"/>
          <p14:tracePt t="152492" x="5251450" y="4051300"/>
          <p14:tracePt t="152509" x="5251450" y="4070350"/>
          <p14:tracePt t="152525" x="5251450" y="4102100"/>
          <p14:tracePt t="152542" x="5251450" y="4121150"/>
          <p14:tracePt t="152559" x="5251450" y="4159250"/>
          <p14:tracePt t="152576" x="5251450" y="4191000"/>
          <p14:tracePt t="152592" x="5270500" y="4210050"/>
          <p14:tracePt t="152609" x="5283200" y="4248150"/>
          <p14:tracePt t="152626" x="5308600" y="4273550"/>
          <p14:tracePt t="152642" x="5334000" y="4292600"/>
          <p14:tracePt t="152660" x="5353050" y="4305300"/>
          <p14:tracePt t="152676" x="5378450" y="4330700"/>
          <p14:tracePt t="152676" x="5384800" y="4330700"/>
          <p14:tracePt t="152693" x="5410200" y="4337050"/>
          <p14:tracePt t="152709" x="5435600" y="4337050"/>
          <p14:tracePt t="152726" x="5467350" y="4337050"/>
          <p14:tracePt t="152742" x="5486400" y="4343400"/>
          <p14:tracePt t="152759" x="5524500" y="4343400"/>
          <p14:tracePt t="152776" x="5556250" y="4343400"/>
          <p14:tracePt t="152792" x="5600700" y="4343400"/>
          <p14:tracePt t="152809" x="5645150" y="4324350"/>
          <p14:tracePt t="152826" x="5670550" y="4311650"/>
          <p14:tracePt t="152842" x="5708650" y="4279900"/>
          <p14:tracePt t="152859" x="5727700" y="4273550"/>
          <p14:tracePt t="152876" x="5753100" y="4254500"/>
          <p14:tracePt t="152876" x="5759450" y="4248150"/>
          <p14:tracePt t="152892" x="5784850" y="4229100"/>
          <p14:tracePt t="152909" x="5803900" y="4222750"/>
          <p14:tracePt t="152926" x="5822950" y="4216400"/>
          <p14:tracePt t="152942" x="5842000" y="4203700"/>
          <p14:tracePt t="152959" x="5848350" y="4203700"/>
          <p14:tracePt t="152976" x="5861050" y="4203700"/>
          <p14:tracePt t="153012" x="5867400" y="4191000"/>
          <p14:tracePt t="153036" x="5873750" y="4184650"/>
          <p14:tracePt t="153044" x="5873750" y="4171950"/>
          <p14:tracePt t="153052" x="5880100" y="4165600"/>
          <p14:tracePt t="153060" x="5886450" y="4152900"/>
          <p14:tracePt t="153076" x="5899150" y="4127500"/>
          <p14:tracePt t="153092" x="5905500" y="4070350"/>
          <p14:tracePt t="153109" x="5905500" y="4025900"/>
          <p14:tracePt t="153126" x="5905500" y="3981450"/>
          <p14:tracePt t="153142" x="5905500" y="3937000"/>
          <p14:tracePt t="153159" x="5905500" y="3892550"/>
          <p14:tracePt t="153176" x="5905500" y="3860800"/>
          <p14:tracePt t="153193" x="5905500" y="3822700"/>
          <p14:tracePt t="153209" x="5905500" y="3810000"/>
          <p14:tracePt t="153226" x="5892800" y="3784600"/>
          <p14:tracePt t="153242" x="5886450" y="3759200"/>
          <p14:tracePt t="153260" x="5880100" y="3746500"/>
          <p14:tracePt t="153276" x="5880100" y="3733800"/>
          <p14:tracePt t="153292" x="5854700" y="3714750"/>
          <p14:tracePt t="153309" x="5822950" y="3689350"/>
          <p14:tracePt t="153326" x="5791200" y="3670300"/>
          <p14:tracePt t="153342" x="5740400" y="3663950"/>
          <p14:tracePt t="153359" x="5721350" y="3644900"/>
          <p14:tracePt t="153376" x="5664200" y="3638550"/>
          <p14:tracePt t="153393" x="5638800" y="3625850"/>
          <p14:tracePt t="153409" x="5607050" y="3625850"/>
          <p14:tracePt t="153426" x="5588000" y="3619500"/>
          <p14:tracePt t="153442" x="5568950" y="3613150"/>
          <p14:tracePt t="153459" x="5524500" y="3613150"/>
          <p14:tracePt t="153476" x="5486400" y="3613150"/>
          <p14:tracePt t="153476" x="5467350" y="3613150"/>
          <p14:tracePt t="153492" x="5397500" y="3625850"/>
          <p14:tracePt t="153509" x="5327650" y="3638550"/>
          <p14:tracePt t="153526" x="5295900" y="3657600"/>
          <p14:tracePt t="153542" x="5238750" y="3676650"/>
          <p14:tracePt t="153559" x="5207000" y="3683000"/>
          <p14:tracePt t="153576" x="5187950" y="3702050"/>
          <p14:tracePt t="153592" x="5149850" y="3721100"/>
          <p14:tracePt t="153609" x="5143500" y="3727450"/>
          <p14:tracePt t="153626" x="5137150" y="3733800"/>
          <p14:tracePt t="153642" x="5130800" y="3746500"/>
          <p14:tracePt t="153660" x="5111750" y="3765550"/>
          <p14:tracePt t="153676" x="5111750" y="3778250"/>
          <p14:tracePt t="153676" x="5111750" y="3784600"/>
          <p14:tracePt t="153692" x="5111750" y="3816350"/>
          <p14:tracePt t="153709" x="5111750" y="3854450"/>
          <p14:tracePt t="153726" x="5105400" y="3898900"/>
          <p14:tracePt t="153743" x="5105400" y="3911600"/>
          <p14:tracePt t="153759" x="5105400" y="3943350"/>
          <p14:tracePt t="153776" x="5105400" y="3975100"/>
          <p14:tracePt t="153792" x="5105400" y="4000500"/>
          <p14:tracePt t="153809" x="5111750" y="4025900"/>
          <p14:tracePt t="153826" x="5130800" y="4038600"/>
          <p14:tracePt t="153843" x="5149850" y="4064000"/>
          <p14:tracePt t="153859" x="5175250" y="4076700"/>
          <p14:tracePt t="153876" x="5213350" y="4089400"/>
          <p14:tracePt t="153876" x="5251450" y="4121150"/>
          <p14:tracePt t="153893" x="5321300" y="4121150"/>
          <p14:tracePt t="153909" x="5384800" y="4127500"/>
          <p14:tracePt t="153926" x="5480050" y="4140200"/>
          <p14:tracePt t="153943" x="5607050" y="4165600"/>
          <p14:tracePt t="153959" x="5695950" y="4165600"/>
          <p14:tracePt t="153976" x="5753100" y="4165600"/>
          <p14:tracePt t="153993" x="5810250" y="4165600"/>
          <p14:tracePt t="154009" x="5873750" y="4165600"/>
          <p14:tracePt t="154026" x="5892800" y="4165600"/>
          <p14:tracePt t="154043" x="5918200" y="4165600"/>
          <p14:tracePt t="154059" x="5930900" y="4165600"/>
          <p14:tracePt t="154076" x="5937250" y="4159250"/>
          <p14:tracePt t="154093" x="5969000" y="4146550"/>
          <p14:tracePt t="154109" x="5981700" y="4140200"/>
          <p14:tracePt t="154126" x="6000750" y="4121150"/>
          <p14:tracePt t="154143" x="6013450" y="4102100"/>
          <p14:tracePt t="154159" x="6026150" y="4070350"/>
          <p14:tracePt t="154176" x="6026150" y="4044950"/>
          <p14:tracePt t="154193" x="6026150" y="4025900"/>
          <p14:tracePt t="154209" x="6026150" y="4006850"/>
          <p14:tracePt t="154226" x="6026150" y="4000500"/>
          <p14:tracePt t="154260" x="6026150" y="3987800"/>
          <p14:tracePt t="154381" x="6019800" y="3975100"/>
          <p14:tracePt t="154861" x="6007100" y="3987800"/>
          <p14:tracePt t="155133" x="6000750" y="3987800"/>
          <p14:tracePt t="155485" x="5994400" y="3994150"/>
          <p14:tracePt t="155493" x="5981700" y="4000500"/>
          <p14:tracePt t="155533" x="5981700" y="4013200"/>
          <p14:tracePt t="155549" x="5981700" y="4019550"/>
          <p14:tracePt t="155565" x="5975350" y="4025900"/>
          <p14:tracePt t="155573" x="5969000" y="4025900"/>
          <p14:tracePt t="155581" x="5962650" y="4032250"/>
          <p14:tracePt t="155685" x="5962650" y="4038600"/>
          <p14:tracePt t="155693" x="5962650" y="4044950"/>
          <p14:tracePt t="155710" x="5924550" y="4102100"/>
          <p14:tracePt t="155726" x="5861050" y="4152900"/>
          <p14:tracePt t="155743" x="5835650" y="4191000"/>
          <p14:tracePt t="155760" x="5797550" y="4229100"/>
          <p14:tracePt t="155776" x="5772150" y="4260850"/>
          <p14:tracePt t="155793" x="5753100" y="4279900"/>
          <p14:tracePt t="155821" x="5740400" y="4292600"/>
          <p14:tracePt t="155845" x="5734050" y="4298950"/>
          <p14:tracePt t="155861" x="5727700" y="4298950"/>
          <p14:tracePt t="155869" x="5702300" y="4298950"/>
          <p14:tracePt t="155877" x="5657850" y="4298950"/>
          <p14:tracePt t="155893" x="5568950" y="4273550"/>
          <p14:tracePt t="155910" x="5473700" y="4267200"/>
          <p14:tracePt t="155926" x="5359400" y="4241800"/>
          <p14:tracePt t="155943" x="5226050" y="4203700"/>
          <p14:tracePt t="155960" x="5130800" y="4184650"/>
          <p14:tracePt t="155976" x="5035550" y="4165600"/>
          <p14:tracePt t="155993" x="4959350" y="4140200"/>
          <p14:tracePt t="156010" x="4883150" y="4102100"/>
          <p14:tracePt t="156026" x="4826000" y="4089400"/>
          <p14:tracePt t="156043" x="4730750" y="4057650"/>
          <p14:tracePt t="156060" x="4616450" y="4032250"/>
          <p14:tracePt t="156077" x="4381500" y="3924300"/>
          <p14:tracePt t="156078" x="4286250" y="3898900"/>
          <p14:tracePt t="156093" x="4089400" y="3841750"/>
          <p14:tracePt t="156110" x="3873500" y="3790950"/>
          <p14:tracePt t="156127" x="3740150" y="3752850"/>
          <p14:tracePt t="156143" x="3651250" y="3708400"/>
          <p14:tracePt t="156160" x="3632200" y="3702050"/>
          <p14:tracePt t="156176" x="3587750" y="3663950"/>
          <p14:tracePt t="156193" x="3543300" y="3644900"/>
          <p14:tracePt t="156210" x="3492500" y="3613150"/>
          <p14:tracePt t="156226" x="3409950" y="3568700"/>
          <p14:tracePt t="156243" x="3263900" y="3511550"/>
          <p14:tracePt t="156260" x="3117850" y="3486150"/>
          <p14:tracePt t="156276" x="2901950" y="3416300"/>
          <p14:tracePt t="156277" x="2774950" y="3390900"/>
          <p14:tracePt t="156293" x="2578100" y="3365500"/>
          <p14:tracePt t="156310" x="2489200" y="3352800"/>
          <p14:tracePt t="156326" x="2432050" y="3327400"/>
          <p14:tracePt t="156343" x="2413000" y="3314700"/>
          <p14:tracePt t="156360" x="2400300" y="3302000"/>
          <p14:tracePt t="156377" x="2374900" y="3263900"/>
          <p14:tracePt t="156393" x="2279650" y="3187700"/>
          <p14:tracePt t="156410" x="2203450" y="3124200"/>
          <p14:tracePt t="156426" x="2146300" y="3086100"/>
          <p14:tracePt t="156443" x="2114550" y="3041650"/>
          <p14:tracePt t="156461" x="2108200" y="3035300"/>
          <p14:tracePt t="156476" x="2108200" y="3022600"/>
          <p14:tracePt t="156509" x="2108200" y="3009900"/>
          <p14:tracePt t="156677" x="2108200" y="3003550"/>
          <p14:tracePt t="156973" x="2108200" y="2997200"/>
          <p14:tracePt t="156989" x="2114550" y="2997200"/>
          <p14:tracePt t="156997" x="2120900" y="2997200"/>
          <p14:tracePt t="157045" x="2139950" y="2997200"/>
          <p14:tracePt t="157053" x="2146300" y="2997200"/>
          <p14:tracePt t="157069" x="2152650" y="2997200"/>
          <p14:tracePt t="157077" x="2165350" y="2990850"/>
          <p14:tracePt t="157093" x="2190750" y="2971800"/>
          <p14:tracePt t="157110" x="2197100" y="2952750"/>
          <p14:tracePt t="157127" x="2197100" y="2933700"/>
          <p14:tracePt t="157143" x="2197100" y="2914650"/>
          <p14:tracePt t="157160" x="2197100" y="2882900"/>
          <p14:tracePt t="157177" x="2197100" y="2870200"/>
          <p14:tracePt t="157193" x="2197100" y="2851150"/>
          <p14:tracePt t="157210" x="2197100" y="2838450"/>
          <p14:tracePt t="157227" x="2197100" y="2832100"/>
          <p14:tracePt t="157245" x="2197100" y="2813050"/>
          <p14:tracePt t="157269" x="2197100" y="2806700"/>
          <p14:tracePt t="157333" x="2190750" y="2806700"/>
          <p14:tracePt t="157381" x="2184400" y="2806700"/>
          <p14:tracePt t="157413" x="2178050" y="2813050"/>
          <p14:tracePt t="157573" x="2171700" y="2819400"/>
          <p14:tracePt t="157797" x="2171700" y="2832100"/>
          <p14:tracePt t="157950" x="2171700" y="2838450"/>
          <p14:tracePt t="157957" x="2178050" y="2838450"/>
          <p14:tracePt t="157965" x="2190750" y="2838450"/>
          <p14:tracePt t="157977" x="2203450" y="2825750"/>
          <p14:tracePt t="157993" x="2203450" y="2794000"/>
          <p14:tracePt t="158010" x="2209800" y="2774950"/>
          <p14:tracePt t="158027" x="2228850" y="2724150"/>
          <p14:tracePt t="158043" x="2228850" y="2705100"/>
          <p14:tracePt t="158060" x="2228850" y="2660650"/>
          <p14:tracePt t="158077" x="2228850" y="2635250"/>
          <p14:tracePt t="158077" x="2228850" y="2628900"/>
          <p14:tracePt t="158093" x="2228850" y="2622550"/>
          <p14:tracePt t="158133" x="2228850" y="2616200"/>
          <p14:tracePt t="158173" x="2222500" y="2616200"/>
          <p14:tracePt t="158197" x="2203450" y="2616200"/>
          <p14:tracePt t="158229" x="2197100" y="2616200"/>
          <p14:tracePt t="158469" x="2190750" y="2597150"/>
          <p14:tracePt t="158477" x="2190750" y="2590800"/>
          <p14:tracePt t="158494" x="2190750" y="2533650"/>
          <p14:tracePt t="158511" x="2190750" y="2514600"/>
          <p14:tracePt t="158527" x="2190750" y="2495550"/>
          <p14:tracePt t="158544" x="2190750" y="2482850"/>
          <p14:tracePt t="158741" x="2190750" y="2463800"/>
          <p14:tracePt t="158749" x="2190750" y="2457450"/>
          <p14:tracePt t="158760" x="2190750" y="2432050"/>
          <p14:tracePt t="158777" x="2190750" y="2400300"/>
          <p14:tracePt t="158794" x="2190750" y="2355850"/>
          <p14:tracePt t="158810" x="2190750" y="2336800"/>
          <p14:tracePt t="158827" x="2190750" y="2330450"/>
          <p14:tracePt t="158926" x="2190750" y="2317750"/>
          <p14:tracePt t="158949" x="2190750" y="2298700"/>
          <p14:tracePt t="158998" x="2190750" y="2292350"/>
          <p14:tracePt t="159021" x="2190750" y="2273300"/>
          <p14:tracePt t="159037" x="2190750" y="2266950"/>
          <p14:tracePt t="159045" x="2190750" y="2260600"/>
          <p14:tracePt t="159053" x="2190750" y="2254250"/>
          <p14:tracePt t="159061" x="2190750" y="2228850"/>
          <p14:tracePt t="159077" x="2190750" y="2222500"/>
          <p14:tracePt t="159094" x="2190750" y="2171700"/>
          <p14:tracePt t="159110" x="2197100" y="2146300"/>
          <p14:tracePt t="159127" x="2209800" y="2120900"/>
          <p14:tracePt t="159144" x="2209800" y="2108200"/>
          <p14:tracePt t="159294" x="2209800" y="2114550"/>
          <p14:tracePt t="159302" x="2209800" y="2127250"/>
          <p14:tracePt t="159310" x="2209800" y="2133600"/>
          <p14:tracePt t="159327" x="2209800" y="2139950"/>
          <p14:tracePt t="159344" x="2209800" y="2178050"/>
          <p14:tracePt t="159361" x="2209800" y="2184400"/>
          <p14:tracePt t="159382" x="2209800" y="2190750"/>
          <p14:tracePt t="159414" x="2209800" y="2203450"/>
          <p14:tracePt t="159430" x="2209800" y="2209800"/>
          <p14:tracePt t="159438" x="2209800" y="2222500"/>
          <p14:tracePt t="159446" x="2209800" y="2228850"/>
          <p14:tracePt t="159460" x="2209800" y="2241550"/>
          <p14:tracePt t="159477" x="2216150" y="2266950"/>
          <p14:tracePt t="159478" x="2216150" y="2292350"/>
          <p14:tracePt t="159494" x="2235200" y="2330450"/>
          <p14:tracePt t="159510" x="2235200" y="2374900"/>
          <p14:tracePt t="159527" x="2241550" y="2432050"/>
          <p14:tracePt t="159544" x="2254250" y="2489200"/>
          <p14:tracePt t="159560" x="2266950" y="2597150"/>
          <p14:tracePt t="159577" x="2286000" y="2724150"/>
          <p14:tracePt t="159594" x="2298700" y="2882900"/>
          <p14:tracePt t="159610" x="2324100" y="3028950"/>
          <p14:tracePt t="159627" x="2349500" y="3206750"/>
          <p14:tracePt t="159644" x="2374900" y="3340100"/>
          <p14:tracePt t="159660" x="2374900" y="3454400"/>
          <p14:tracePt t="159677" x="2393950" y="3568700"/>
          <p14:tracePt t="159678" x="2406650" y="3594100"/>
          <p14:tracePt t="159694" x="2406650" y="3651250"/>
          <p14:tracePt t="159711" x="2413000" y="3708400"/>
          <p14:tracePt t="159727" x="2425700" y="3784600"/>
          <p14:tracePt t="159744" x="2438400" y="3854450"/>
          <p14:tracePt t="159761" x="2457450" y="3962400"/>
          <p14:tracePt t="159777" x="2470150" y="4038600"/>
          <p14:tracePt t="159794" x="2476500" y="4095750"/>
          <p14:tracePt t="159810" x="2476500" y="4152900"/>
          <p14:tracePt t="159827" x="2489200" y="4191000"/>
          <p14:tracePt t="159844" x="2489200" y="4222750"/>
          <p14:tracePt t="159861" x="2489200" y="4235450"/>
          <p14:tracePt t="159877" x="2489200" y="4254500"/>
          <p14:tracePt t="159894" x="2489200" y="4273550"/>
          <p14:tracePt t="159911" x="2489200" y="4292600"/>
          <p14:tracePt t="159927" x="2489200" y="4298950"/>
          <p14:tracePt t="159966" x="2489200" y="4305300"/>
          <p14:tracePt t="160246" x="2489200" y="4298950"/>
          <p14:tracePt t="160254" x="2489200" y="4286250"/>
          <p14:tracePt t="160262" x="2489200" y="4254500"/>
          <p14:tracePt t="160277" x="2489200" y="4229100"/>
          <p14:tracePt t="160294" x="2463800" y="4152900"/>
          <p14:tracePt t="160311" x="2444750" y="4083050"/>
          <p14:tracePt t="160327" x="2419350" y="4038600"/>
          <p14:tracePt t="160344" x="2400300" y="3987800"/>
          <p14:tracePt t="160361" x="2387600" y="3962400"/>
          <p14:tracePt t="160377" x="2368550" y="3911600"/>
          <p14:tracePt t="160394" x="2362200" y="3873500"/>
          <p14:tracePt t="160411" x="2362200" y="3803650"/>
          <p14:tracePt t="160427" x="2362200" y="3746500"/>
          <p14:tracePt t="160444" x="2362200" y="3689350"/>
          <p14:tracePt t="160461" x="2374900" y="3657600"/>
          <p14:tracePt t="160478" x="2387600" y="3625850"/>
          <p14:tracePt t="160495" x="2387600" y="3613150"/>
          <p14:tracePt t="160511" x="2406650" y="3568700"/>
          <p14:tracePt t="160527" x="2413000" y="3524250"/>
          <p14:tracePt t="160544" x="2425700" y="3448050"/>
          <p14:tracePt t="160561" x="2425700" y="3321050"/>
          <p14:tracePt t="160577" x="2425700" y="3162300"/>
          <p14:tracePt t="160594" x="2425700" y="3041650"/>
          <p14:tracePt t="160611" x="2425700" y="2914650"/>
          <p14:tracePt t="160627" x="2425700" y="2806700"/>
          <p14:tracePt t="160644" x="2425700" y="2749550"/>
          <p14:tracePt t="160661" x="2413000" y="2705100"/>
          <p14:tracePt t="160677" x="2413000" y="2679700"/>
          <p14:tracePt t="160678" x="2406650" y="2673350"/>
          <p14:tracePt t="160694" x="2406650" y="2667000"/>
          <p14:tracePt t="160711" x="2393950" y="2635250"/>
          <p14:tracePt t="160727" x="2387600" y="2622550"/>
          <p14:tracePt t="160744" x="2368550" y="2565400"/>
          <p14:tracePt t="160761" x="2349500" y="2508250"/>
          <p14:tracePt t="160777" x="2343150" y="2463800"/>
          <p14:tracePt t="160794" x="2311400" y="2419350"/>
          <p14:tracePt t="160811" x="2305050" y="2362200"/>
          <p14:tracePt t="160827" x="2292350" y="2343150"/>
          <p14:tracePt t="160844" x="2273300" y="2317750"/>
          <p14:tracePt t="160861" x="2266950" y="2286000"/>
          <p14:tracePt t="160877" x="2266950" y="2266950"/>
          <p14:tracePt t="160878" x="2260600" y="2260600"/>
          <p14:tracePt t="160942" x="2260600" y="2247900"/>
          <p14:tracePt t="160950" x="2254250" y="2235200"/>
          <p14:tracePt t="160961" x="2254250" y="2228850"/>
          <p14:tracePt t="160977" x="2235200" y="2203450"/>
          <p14:tracePt t="160994" x="2228850" y="2190750"/>
          <p14:tracePt t="161011" x="2228850" y="2184400"/>
          <p14:tracePt t="161027" x="2222500" y="2165350"/>
          <p14:tracePt t="161310" x="2222500" y="2171700"/>
          <p14:tracePt t="161334" x="2222500" y="2184400"/>
          <p14:tracePt t="161718" x="2222500" y="2203450"/>
          <p14:tracePt t="161734" x="2228850" y="2203450"/>
          <p14:tracePt t="161744" x="2235200" y="2209800"/>
          <p14:tracePt t="161774" x="2235200" y="2222500"/>
          <p14:tracePt t="161782" x="2235200" y="2235200"/>
          <p14:tracePt t="161798" x="2235200" y="2241550"/>
          <p14:tracePt t="161811" x="2235200" y="2247900"/>
          <p14:tracePt t="161830" x="2228850" y="2254250"/>
          <p14:tracePt t="161878" x="2222500" y="2260600"/>
          <p14:tracePt t="161910" x="2216150" y="2266950"/>
          <p14:tracePt t="162190" x="2216150" y="2279650"/>
          <p14:tracePt t="162198" x="2216150" y="2286000"/>
          <p14:tracePt t="162211" x="2216150" y="2298700"/>
          <p14:tracePt t="162228" x="2216150" y="2317750"/>
          <p14:tracePt t="162244" x="2216150" y="2355850"/>
          <p14:tracePt t="162261" x="2216150" y="2387600"/>
          <p14:tracePt t="162278" x="2216150" y="2432050"/>
          <p14:tracePt t="162278" x="2216150" y="2438400"/>
          <p14:tracePt t="162294" x="2216150" y="2470150"/>
          <p14:tracePt t="162311" x="2197100" y="2514600"/>
          <p14:tracePt t="162342" x="2190750" y="2520950"/>
          <p14:tracePt t="162374" x="2184400" y="2527300"/>
          <p14:tracePt t="162398" x="2171700" y="2533650"/>
          <p14:tracePt t="162406" x="2171700" y="2546350"/>
          <p14:tracePt t="162494" x="2171700" y="2527300"/>
          <p14:tracePt t="162502" x="2171700" y="2508250"/>
          <p14:tracePt t="162511" x="2171700" y="2482850"/>
          <p14:tracePt t="162528" x="2171700" y="2463800"/>
          <p14:tracePt t="162727" x="2178050" y="2457450"/>
          <p14:tracePt t="162750" x="2178050" y="2470150"/>
          <p14:tracePt t="162758" x="2178050" y="2476500"/>
          <p14:tracePt t="162766" x="2178050" y="2482850"/>
          <p14:tracePt t="162778" x="2178050" y="2495550"/>
          <p14:tracePt t="162795" x="2178050" y="2520950"/>
          <p14:tracePt t="162811" x="2178050" y="2552700"/>
          <p14:tracePt t="162828" x="2178050" y="2584450"/>
          <p14:tracePt t="162845" x="2178050" y="2597150"/>
          <p14:tracePt t="162991" x="2178050" y="2590800"/>
          <p14:tracePt t="162998" x="2178050" y="2578100"/>
          <p14:tracePt t="163011" x="2178050" y="2571750"/>
          <p14:tracePt t="163028" x="2178050" y="2565400"/>
          <p14:tracePt t="163078" x="2178050" y="2552700"/>
          <p14:tracePt t="163086" x="2178050" y="2546350"/>
          <p14:tracePt t="163095" x="2178050" y="2520950"/>
          <p14:tracePt t="163111" x="2197100" y="2476500"/>
          <p14:tracePt t="163128" x="2209800" y="2432050"/>
          <p14:tracePt t="163145" x="2222500" y="2393950"/>
          <p14:tracePt t="163161" x="2222500" y="2368550"/>
          <p14:tracePt t="163179" x="2222500" y="2349500"/>
          <p14:tracePt t="163390" x="2222500" y="2374900"/>
          <p14:tracePt t="163398" x="2222500" y="2381250"/>
          <p14:tracePt t="163412" x="2222500" y="2387600"/>
          <p14:tracePt t="163428" x="2222500" y="2413000"/>
          <p14:tracePt t="163445" x="2222500" y="2425700"/>
          <p14:tracePt t="163461" x="2222500" y="2444750"/>
          <p14:tracePt t="163478" x="2222500" y="2457450"/>
          <p14:tracePt t="163479" x="2222500" y="2463800"/>
          <p14:tracePt t="163495" x="2222500" y="2489200"/>
          <p14:tracePt t="163511" x="2241550" y="2533650"/>
          <p14:tracePt t="163528" x="2241550" y="2565400"/>
          <p14:tracePt t="163545" x="2241550" y="2590800"/>
          <p14:tracePt t="163561" x="2241550" y="2616200"/>
          <p14:tracePt t="163578" x="2241550" y="2622550"/>
          <p14:tracePt t="163623" x="2247900" y="2628900"/>
          <p14:tracePt t="163679" x="2254250" y="2628900"/>
          <p14:tracePt t="163687" x="2292350" y="2647950"/>
          <p14:tracePt t="163695" x="2324100" y="2692400"/>
          <p14:tracePt t="163711" x="2393950" y="2781300"/>
          <p14:tracePt t="163728" x="2470150" y="2825750"/>
          <p14:tracePt t="163745" x="2495550" y="2825750"/>
          <p14:tracePt t="163761" x="2501900" y="2825750"/>
          <p14:tracePt t="163911" x="2514600" y="2813050"/>
          <p14:tracePt t="163951" x="2508250" y="2806700"/>
          <p14:tracePt t="163959" x="2501900" y="2806700"/>
          <p14:tracePt t="163983" x="2495550" y="2800350"/>
          <p14:tracePt t="163991" x="2489200" y="2794000"/>
          <p14:tracePt t="163999" x="2463800" y="2794000"/>
          <p14:tracePt t="164011" x="2444750" y="2794000"/>
          <p14:tracePt t="164028" x="2381250" y="2794000"/>
          <p14:tracePt t="164045" x="2355850" y="2794000"/>
          <p14:tracePt t="164061" x="2317750" y="2794000"/>
          <p14:tracePt t="164078" x="2266950" y="2768600"/>
          <p14:tracePt t="164079" x="2260600" y="2755900"/>
          <p14:tracePt t="164095" x="2235200" y="2736850"/>
          <p14:tracePt t="164112" x="2203450" y="2698750"/>
          <p14:tracePt t="164128" x="2184400" y="2686050"/>
          <p14:tracePt t="164145" x="2178050" y="2679700"/>
          <p14:tracePt t="164162" x="2152650" y="2641600"/>
          <p14:tracePt t="164178" x="2146300" y="2628900"/>
          <p14:tracePt t="164195" x="2139950" y="2597150"/>
          <p14:tracePt t="164212" x="2139950" y="2571750"/>
          <p14:tracePt t="164228" x="2120900" y="2527300"/>
          <p14:tracePt t="164245" x="2120900" y="2495550"/>
          <p14:tracePt t="164261" x="2120900" y="2463800"/>
          <p14:tracePt t="164278" x="2120900" y="2444750"/>
          <p14:tracePt t="164279" x="2120900" y="2432050"/>
          <p14:tracePt t="164295" x="2120900" y="2425700"/>
          <p14:tracePt t="164407" x="2120900" y="2432050"/>
          <p14:tracePt t="164415" x="2120900" y="2451100"/>
          <p14:tracePt t="164423" x="2120900" y="2457450"/>
          <p14:tracePt t="164431" x="2120900" y="2476500"/>
          <p14:tracePt t="164445" x="2120900" y="2489200"/>
          <p14:tracePt t="164462" x="2120900" y="2514600"/>
          <p14:tracePt t="164478" x="2120900" y="2540000"/>
          <p14:tracePt t="164479" x="2114550" y="2552700"/>
          <p14:tracePt t="164495" x="2095500" y="2590800"/>
          <p14:tracePt t="164512" x="2076450" y="2635250"/>
          <p14:tracePt t="164528" x="2057400" y="2679700"/>
          <p14:tracePt t="164545" x="2025650" y="2736850"/>
          <p14:tracePt t="164567" x="2025650" y="2755900"/>
          <p14:tracePt t="164631" x="2025650" y="2736850"/>
          <p14:tracePt t="164639" x="2032000" y="2705100"/>
          <p14:tracePt t="164647" x="2038350" y="2667000"/>
          <p14:tracePt t="164662" x="2063750" y="2622550"/>
          <p14:tracePt t="164678" x="2101850" y="2578100"/>
          <p14:tracePt t="164679" x="2108200" y="2546350"/>
          <p14:tracePt t="164695" x="2127250" y="2527300"/>
          <p14:tracePt t="164712" x="2146300" y="2514600"/>
          <p14:tracePt t="164728" x="2152650" y="2514600"/>
          <p14:tracePt t="164745" x="2159000" y="2508250"/>
          <p14:tracePt t="164762" x="2171700" y="2508250"/>
          <p14:tracePt t="164778" x="2190750" y="2508250"/>
          <p14:tracePt t="164795" x="2235200" y="2508250"/>
          <p14:tracePt t="164812" x="2247900" y="2508250"/>
          <p14:tracePt t="164828" x="2254250" y="2508250"/>
          <p14:tracePt t="164845" x="2260600" y="2514600"/>
          <p14:tracePt t="164862" x="2260600" y="2520950"/>
          <p14:tracePt t="164991" x="2273300" y="2527300"/>
          <p14:tracePt t="164999" x="2279650" y="2540000"/>
          <p14:tracePt t="165012" x="2286000" y="2540000"/>
          <p14:tracePt t="165028" x="2292350" y="2546350"/>
          <p14:tracePt t="165045" x="2292350" y="2552700"/>
          <p14:tracePt t="165063" x="2298700" y="2559050"/>
          <p14:tracePt t="165080" x="2305050" y="2565400"/>
          <p14:tracePt t="165095" x="2317750" y="2565400"/>
          <p14:tracePt t="165112" x="2330450" y="2571750"/>
          <p14:tracePt t="165151" x="2336800" y="2584450"/>
          <p14:tracePt t="165159" x="2336800" y="2590800"/>
          <p14:tracePt t="165167" x="2336800" y="2597150"/>
          <p14:tracePt t="165179" x="2336800" y="2609850"/>
          <p14:tracePt t="165195" x="2336800" y="2635250"/>
          <p14:tracePt t="165212" x="2336800" y="2641600"/>
          <p14:tracePt t="165228" x="2336800" y="2647950"/>
          <p14:tracePt t="165247" x="2330450" y="2673350"/>
          <p14:tracePt t="165271" x="2317750" y="2673350"/>
          <p14:tracePt t="165295" x="2311400" y="2673350"/>
          <p14:tracePt t="165303" x="2305050" y="2673350"/>
          <p14:tracePt t="165319" x="2292350" y="2673350"/>
          <p14:tracePt t="165328" x="2279650" y="2673350"/>
          <p14:tracePt t="165345" x="2273300" y="2673350"/>
          <p14:tracePt t="165362" x="2241550" y="2667000"/>
          <p14:tracePt t="165379" x="2209800" y="2641600"/>
          <p14:tracePt t="165395" x="2184400" y="2616200"/>
          <p14:tracePt t="165412" x="2159000" y="2590800"/>
          <p14:tracePt t="165429" x="2159000" y="2559050"/>
          <p14:tracePt t="165445" x="2159000" y="2527300"/>
          <p14:tracePt t="165462" x="2159000" y="2501900"/>
          <p14:tracePt t="165478" x="2159000" y="2482850"/>
          <p14:tracePt t="165559" x="2159000" y="2470150"/>
          <p14:tracePt t="165807" x="2171700" y="2470150"/>
          <p14:tracePt t="165823" x="2178050" y="2463800"/>
          <p14:tracePt t="165831" x="2184400" y="2463800"/>
          <p14:tracePt t="165845" x="2190750" y="2457450"/>
          <p14:tracePt t="165862" x="2197100" y="2444750"/>
          <p14:tracePt t="165879" x="2216150" y="2425700"/>
          <p14:tracePt t="165879" x="2222500" y="2419350"/>
          <p14:tracePt t="165895" x="2235200" y="2400300"/>
          <p14:tracePt t="165912" x="2241550" y="2387600"/>
          <p14:tracePt t="165929" x="2241550" y="2374900"/>
          <p14:tracePt t="165945" x="2241550" y="2368550"/>
          <p14:tracePt t="165999" x="2241550" y="2362200"/>
          <p14:tracePt t="166583" x="2241550" y="2374900"/>
          <p14:tracePt t="166591" x="2241550" y="2393950"/>
          <p14:tracePt t="166599" x="2241550" y="2400300"/>
          <p14:tracePt t="166612" x="2241550" y="2406650"/>
          <p14:tracePt t="166629" x="2241550" y="2413000"/>
          <p14:tracePt t="166645" x="2241550" y="2432050"/>
          <p14:tracePt t="166662" x="2241550" y="2438400"/>
          <p14:tracePt t="166743" x="2241550" y="2444750"/>
          <p14:tracePt t="166759" x="2241550" y="2451100"/>
          <p14:tracePt t="166767" x="2241550" y="2470150"/>
          <p14:tracePt t="166779" x="2241550" y="2476500"/>
          <p14:tracePt t="166796" x="2241550" y="2508250"/>
          <p14:tracePt t="166812" x="2241550" y="2565400"/>
          <p14:tracePt t="166829" x="2241550" y="2622550"/>
          <p14:tracePt t="166846" x="2273300" y="2667000"/>
          <p14:tracePt t="166862" x="2292350" y="2736850"/>
          <p14:tracePt t="166879" x="2298700" y="2794000"/>
          <p14:tracePt t="166879" x="2298700" y="2813050"/>
          <p14:tracePt t="166895" x="2336800" y="2908300"/>
          <p14:tracePt t="166912" x="2381250" y="3022600"/>
          <p14:tracePt t="166929" x="2400300" y="3117850"/>
          <p14:tracePt t="166946" x="2463800" y="3257550"/>
          <p14:tracePt t="166962" x="2514600" y="3359150"/>
          <p14:tracePt t="166979" x="2546350" y="3441700"/>
          <p14:tracePt t="166996" x="2571750" y="3492500"/>
          <p14:tracePt t="167012" x="2584450" y="3536950"/>
          <p14:tracePt t="167029" x="2597150" y="3562350"/>
          <p14:tracePt t="167046" x="2609850" y="3594100"/>
          <p14:tracePt t="167063" x="2616200" y="3638550"/>
          <p14:tracePt t="167079" x="2647950" y="3727450"/>
          <p14:tracePt t="167079" x="2660650" y="3752850"/>
          <p14:tracePt t="167096" x="2698750" y="3841750"/>
          <p14:tracePt t="167112" x="2730500" y="3924300"/>
          <p14:tracePt t="167129" x="2806700" y="4044950"/>
          <p14:tracePt t="167146" x="2876550" y="4146550"/>
          <p14:tracePt t="167162" x="2914650" y="4210050"/>
          <p14:tracePt t="167179" x="2965450" y="4254500"/>
          <p14:tracePt t="167196" x="3035300" y="4298950"/>
          <p14:tracePt t="167212" x="3060700" y="4305300"/>
          <p14:tracePt t="167229" x="3073400" y="4305300"/>
          <p14:tracePt t="167246" x="3092450" y="4305300"/>
          <p14:tracePt t="167262" x="3117850" y="4305300"/>
          <p14:tracePt t="167279" x="3187700" y="4305300"/>
          <p14:tracePt t="167279" x="3251200" y="4286250"/>
          <p14:tracePt t="167296" x="3568700" y="4216400"/>
          <p14:tracePt t="167312" x="3987800" y="4102100"/>
          <p14:tracePt t="167329" x="4387850" y="4038600"/>
          <p14:tracePt t="167346" x="4699000" y="3994150"/>
          <p14:tracePt t="167362" x="4832350" y="3968750"/>
          <p14:tracePt t="167380" x="4845050" y="3968750"/>
          <p14:tracePt t="167439" x="4864100" y="3975100"/>
          <p14:tracePt t="167455" x="4876800" y="3987800"/>
          <p14:tracePt t="167463" x="4876800" y="4000500"/>
          <p14:tracePt t="167471" x="4876800" y="4013200"/>
          <p14:tracePt t="167479" x="4883150" y="4019550"/>
          <p14:tracePt t="167496" x="4895850" y="4038600"/>
          <p14:tracePt t="167512" x="4902200" y="4064000"/>
          <p14:tracePt t="167529" x="4914900" y="4070350"/>
          <p14:tracePt t="167546" x="4921250" y="4076700"/>
          <p14:tracePt t="168168" x="4933950" y="4095750"/>
          <p14:tracePt t="168176" x="4946650" y="4108450"/>
          <p14:tracePt t="168192" x="4946650" y="4121150"/>
          <p14:tracePt t="168200" x="4953000" y="4146550"/>
          <p14:tracePt t="168212" x="4953000" y="4152900"/>
          <p14:tracePt t="168229" x="4972050" y="4184650"/>
          <p14:tracePt t="168246" x="4984750" y="4197350"/>
          <p14:tracePt t="168263" x="4997450" y="4222750"/>
          <p14:tracePt t="168279" x="5022850" y="4248150"/>
          <p14:tracePt t="168296" x="5029200" y="4254500"/>
          <p14:tracePt t="169104" x="5048250" y="4254500"/>
          <p14:tracePt t="169120" x="5054600" y="4254500"/>
          <p14:tracePt t="169232" x="5060950" y="4260850"/>
          <p14:tracePt t="169760" x="5067300" y="4267200"/>
          <p14:tracePt t="169776" x="5080000" y="4267200"/>
          <p14:tracePt t="169784" x="5092700" y="4248150"/>
          <p14:tracePt t="169808" x="5092700" y="4235450"/>
          <p14:tracePt t="169816" x="5092700" y="4229100"/>
          <p14:tracePt t="169830" x="5092700" y="4222750"/>
          <p14:tracePt t="169846" x="5092700" y="4210050"/>
          <p14:tracePt t="169863" x="5092700" y="4197350"/>
          <p14:tracePt t="170304" x="5111750" y="4197350"/>
          <p14:tracePt t="170312" x="5137150" y="4184650"/>
          <p14:tracePt t="170330" x="5168900" y="4178300"/>
          <p14:tracePt t="170346" x="5194300" y="4178300"/>
          <p14:tracePt t="170363" x="5219700" y="4178300"/>
          <p14:tracePt t="170496" x="5226050" y="4171950"/>
          <p14:tracePt t="170760" x="5226050" y="4178300"/>
          <p14:tracePt t="170768" x="5226050" y="4191000"/>
          <p14:tracePt t="170784" x="5226050" y="4197350"/>
          <p14:tracePt t="170796" x="5226050" y="4210050"/>
          <p14:tracePt t="170813" x="5226050" y="4229100"/>
          <p14:tracePt t="170830" x="5226050" y="4235450"/>
          <p14:tracePt t="170846" x="5226050" y="4248150"/>
          <p14:tracePt t="171184" x="5226050" y="4235450"/>
          <p14:tracePt t="171200" x="5226050" y="4222750"/>
          <p14:tracePt t="171576" x="5213350" y="4210050"/>
          <p14:tracePt t="171584" x="5207000" y="4203700"/>
          <p14:tracePt t="171597" x="5181600" y="4178300"/>
          <p14:tracePt t="171613" x="5124450" y="4159250"/>
          <p14:tracePt t="171630" x="5035550" y="4159250"/>
          <p14:tracePt t="171647" x="4914900" y="4159250"/>
          <p14:tracePt t="171663" x="4673600" y="4140200"/>
          <p14:tracePt t="171680" x="4406900" y="4089400"/>
          <p14:tracePt t="171681" x="4311650" y="4044950"/>
          <p14:tracePt t="171697" x="4140200" y="3956050"/>
          <p14:tracePt t="171714" x="4000500" y="3835400"/>
          <p14:tracePt t="171730" x="3905250" y="3759200"/>
          <p14:tracePt t="171747" x="3867150" y="3689350"/>
          <p14:tracePt t="171763" x="3854450" y="3638550"/>
          <p14:tracePt t="171780" x="3829050" y="3575050"/>
          <p14:tracePt t="171797" x="3797300" y="3486150"/>
          <p14:tracePt t="171813" x="3746500" y="3429000"/>
          <p14:tracePt t="171830" x="3670300" y="3359150"/>
          <p14:tracePt t="171847" x="3530600" y="3232150"/>
          <p14:tracePt t="171863" x="3390900" y="3105150"/>
          <p14:tracePt t="171880" x="3213100" y="2971800"/>
          <p14:tracePt t="171897" x="2959100" y="2743200"/>
          <p14:tracePt t="171913" x="2781300" y="2635250"/>
          <p14:tracePt t="171930" x="2667000" y="2571750"/>
          <p14:tracePt t="171947" x="2533650" y="2540000"/>
          <p14:tracePt t="171963" x="2438400" y="2527300"/>
          <p14:tracePt t="171980" x="2349500" y="2527300"/>
          <p14:tracePt t="171997" x="2279650" y="2520950"/>
          <p14:tracePt t="172013" x="2235200" y="2495550"/>
          <p14:tracePt t="172030" x="2165350" y="2470150"/>
          <p14:tracePt t="172047" x="2146300" y="2451100"/>
          <p14:tracePt t="172063" x="2108200" y="2432050"/>
          <p14:tracePt t="172080" x="2063750" y="2400300"/>
          <p14:tracePt t="172097" x="2057400" y="2393950"/>
          <p14:tracePt t="172113" x="2032000" y="2387600"/>
          <p14:tracePt t="172145" x="2025650" y="2362200"/>
          <p14:tracePt t="172161" x="2025650" y="2355850"/>
          <p14:tracePt t="172169" x="2019300" y="2349500"/>
          <p14:tracePt t="172180" x="2019300" y="2330450"/>
          <p14:tracePt t="172249" x="2019300" y="2324100"/>
          <p14:tracePt t="172257" x="2025650" y="2324100"/>
          <p14:tracePt t="172265" x="2032000" y="2324100"/>
          <p14:tracePt t="172280" x="2044700" y="2330450"/>
          <p14:tracePt t="172297" x="2063750" y="2362200"/>
          <p14:tracePt t="172313" x="2089150" y="2387600"/>
          <p14:tracePt t="172330" x="2127250" y="2425700"/>
          <p14:tracePt t="172347" x="2165350" y="2444750"/>
          <p14:tracePt t="172364" x="2184400" y="2457450"/>
          <p14:tracePt t="172381" x="2203450" y="2457450"/>
          <p14:tracePt t="172397" x="2209800" y="2457450"/>
          <p14:tracePt t="172414" x="2235200" y="2457450"/>
          <p14:tracePt t="172430" x="2241550" y="2457450"/>
          <p14:tracePt t="172447" x="2247900" y="2457450"/>
          <p14:tracePt t="172464" x="2273300" y="2457450"/>
          <p14:tracePt t="172480" x="2279650" y="2451100"/>
          <p14:tracePt t="172497" x="2286000" y="2438400"/>
          <p14:tracePt t="173057" x="2286000" y="2419350"/>
          <p14:tracePt t="174257" x="2286000" y="2413000"/>
          <p14:tracePt t="174265" x="2279650" y="2413000"/>
          <p14:tracePt t="174281" x="2266950" y="2406650"/>
          <p14:tracePt t="174361" x="2260600" y="2406650"/>
          <p14:tracePt t="180939" x="2254250" y="2406650"/>
          <p14:tracePt t="180947" x="2254250" y="2413000"/>
          <p14:tracePt t="180955" x="2254250" y="2438400"/>
          <p14:tracePt t="180965" x="2273300" y="2457450"/>
          <p14:tracePt t="180982" x="2292350" y="2501900"/>
          <p14:tracePt t="180999" x="2324100" y="2533650"/>
          <p14:tracePt t="181015" x="2349500" y="2565400"/>
          <p14:tracePt t="181032" x="2438400" y="2603500"/>
          <p14:tracePt t="181049" x="2622550" y="2673350"/>
          <p14:tracePt t="181065" x="2844800" y="2768600"/>
          <p14:tracePt t="181082" x="3130550" y="2895600"/>
          <p14:tracePt t="181099" x="3429000" y="3028950"/>
          <p14:tracePt t="181115" x="3562350" y="3092450"/>
          <p14:tracePt t="181132" x="3683000" y="3155950"/>
          <p14:tracePt t="181149" x="3886200" y="3232150"/>
          <p14:tracePt t="181166" x="4121150" y="3327400"/>
          <p14:tracePt t="181182" x="4464050" y="3403600"/>
          <p14:tracePt t="181199" x="4851400" y="3435350"/>
          <p14:tracePt t="181216" x="5314950" y="3435350"/>
          <p14:tracePt t="181232" x="5695950" y="3435350"/>
          <p14:tracePt t="181249" x="6038850" y="3448050"/>
          <p14:tracePt t="181265" x="6280150" y="3448050"/>
          <p14:tracePt t="181282" x="6419850" y="3448050"/>
          <p14:tracePt t="181283" x="6457950" y="3448050"/>
          <p14:tracePt t="181299" x="6515100" y="3448050"/>
          <p14:tracePt t="181315" x="6559550" y="3448050"/>
          <p14:tracePt t="181332" x="6623050" y="3448050"/>
          <p14:tracePt t="181349" x="6750050" y="3448050"/>
          <p14:tracePt t="181366" x="6921500" y="3448050"/>
          <p14:tracePt t="181383" x="7080250" y="3448050"/>
          <p14:tracePt t="181399" x="7200900" y="3448050"/>
          <p14:tracePt t="181415" x="7251700" y="3473450"/>
          <p14:tracePt t="181435" x="7258050" y="3486150"/>
          <p14:tracePt t="181451" x="7258050" y="3498850"/>
          <p14:tracePt t="181466" x="7258050" y="3505200"/>
          <p14:tracePt t="181482" x="7258050" y="3549650"/>
          <p14:tracePt t="181483" x="7258050" y="3568700"/>
          <p14:tracePt t="181499" x="7232650" y="3638550"/>
          <p14:tracePt t="181516" x="7207250" y="3708400"/>
          <p14:tracePt t="181532" x="7188200" y="3759200"/>
          <p14:tracePt t="181549" x="7175500" y="3854450"/>
          <p14:tracePt t="181566" x="7175500" y="3911600"/>
          <p14:tracePt t="181582" x="7175500" y="3987800"/>
          <p14:tracePt t="181599" x="7175500" y="4051300"/>
          <p14:tracePt t="181616" x="7175500" y="4121150"/>
          <p14:tracePt t="181632" x="7181850" y="4165600"/>
          <p14:tracePt t="181649" x="7207250" y="4203700"/>
          <p14:tracePt t="181666" x="7232650" y="4229100"/>
          <p14:tracePt t="181682" x="7251700" y="4235450"/>
          <p14:tracePt t="181683" x="7296150" y="4235450"/>
          <p14:tracePt t="181699" x="7340600" y="4235450"/>
          <p14:tracePt t="181716" x="7385050" y="4235450"/>
          <p14:tracePt t="181732" x="7416800" y="4235450"/>
          <p14:tracePt t="181749" x="7423150" y="4235450"/>
          <p14:tracePt t="181779" x="7429500" y="4241800"/>
          <p14:tracePt t="181939" x="7429500" y="4235450"/>
          <p14:tracePt t="182091" x="7429500" y="4222750"/>
          <p14:tracePt t="182635" x="7442200" y="4216400"/>
          <p14:tracePt t="182668" x="7435850" y="4210050"/>
          <p14:tracePt t="182907" x="7429500" y="4210050"/>
          <p14:tracePt t="183139" x="7423150" y="4210050"/>
          <p14:tracePt t="183147" x="7416800" y="4222750"/>
          <p14:tracePt t="183155" x="7404100" y="4235450"/>
          <p14:tracePt t="183166" x="7404100" y="4254500"/>
          <p14:tracePt t="183183" x="7397750" y="4298950"/>
          <p14:tracePt t="183199" x="7378700" y="4324350"/>
          <p14:tracePt t="183216" x="7359650" y="4362450"/>
          <p14:tracePt t="183235" x="7359650" y="4368800"/>
          <p14:tracePt t="183260" x="7359650" y="4381500"/>
          <p14:tracePt t="183355" x="7353300" y="4387850"/>
          <p14:tracePt t="183363" x="7346950" y="4381500"/>
          <p14:tracePt t="183371" x="7327900" y="4362450"/>
          <p14:tracePt t="183384" x="7308850" y="4343400"/>
          <p14:tracePt t="183400" x="7283450" y="4311650"/>
          <p14:tracePt t="183416" x="7264400" y="4273550"/>
          <p14:tracePt t="183433" x="7239000" y="4235450"/>
          <p14:tracePt t="183449" x="7232650" y="4216400"/>
          <p14:tracePt t="183466" x="7219950" y="4197350"/>
          <p14:tracePt t="183483" x="7207250" y="4171950"/>
          <p14:tracePt t="183483" x="7194550" y="4165600"/>
          <p14:tracePt t="183499" x="7169150" y="4121150"/>
          <p14:tracePt t="183516" x="7143750" y="4095750"/>
          <p14:tracePt t="183533" x="7099300" y="4051300"/>
          <p14:tracePt t="183549" x="7010400" y="3981450"/>
          <p14:tracePt t="183566" x="6908800" y="3937000"/>
          <p14:tracePt t="183583" x="6724650" y="3886200"/>
          <p14:tracePt t="183599" x="6508750" y="3829050"/>
          <p14:tracePt t="183616" x="6375400" y="3778250"/>
          <p14:tracePt t="183632" x="6318250" y="3752850"/>
          <p14:tracePt t="183650" x="6305550" y="3733800"/>
          <p14:tracePt t="183666" x="6286500" y="3727450"/>
          <p14:tracePt t="183683" x="6286500" y="3708400"/>
          <p14:tracePt t="183683" x="6286500" y="3670300"/>
          <p14:tracePt t="183699" x="6292850" y="3606800"/>
          <p14:tracePt t="183716" x="6330950" y="3530600"/>
          <p14:tracePt t="183733" x="6375400" y="3448050"/>
          <p14:tracePt t="183749" x="6394450" y="3409950"/>
          <p14:tracePt t="183766" x="6394450" y="3371850"/>
          <p14:tracePt t="183783" x="6394450" y="3333750"/>
          <p14:tracePt t="183799" x="6388100" y="3289300"/>
          <p14:tracePt t="183816" x="6362700" y="3282950"/>
          <p14:tracePt t="183833" x="6305550" y="3282950"/>
          <p14:tracePt t="183849" x="6229350" y="3282950"/>
          <p14:tracePt t="183867" x="6083300" y="3282950"/>
          <p14:tracePt t="183867" x="6013450" y="3282950"/>
          <p14:tracePt t="183883" x="5848350" y="3340100"/>
          <p14:tracePt t="183900" x="5695950" y="3416300"/>
          <p14:tracePt t="183916" x="5581650" y="3511550"/>
          <p14:tracePt t="183933" x="5486400" y="3619500"/>
          <p14:tracePt t="183949" x="5384800" y="3778250"/>
          <p14:tracePt t="183966" x="5302250" y="3981450"/>
          <p14:tracePt t="183983" x="5245100" y="4197350"/>
          <p14:tracePt t="183999" x="5207000" y="4394200"/>
          <p14:tracePt t="184016" x="5181600" y="4572000"/>
          <p14:tracePt t="184033" x="5181600" y="4679950"/>
          <p14:tracePt t="184049" x="5181600" y="4762500"/>
          <p14:tracePt t="184066" x="5181600" y="4806950"/>
          <p14:tracePt t="184083" x="5181600" y="4838700"/>
          <p14:tracePt t="184203" x="5156200" y="4819650"/>
          <p14:tracePt t="184211" x="5130800" y="4813300"/>
          <p14:tracePt t="184219" x="5086350" y="4794250"/>
          <p14:tracePt t="184233" x="5041900" y="4768850"/>
          <p14:tracePt t="184249" x="4914900" y="4730750"/>
          <p14:tracePt t="184266" x="4787900" y="4724400"/>
          <p14:tracePt t="184283" x="4679950" y="4724400"/>
          <p14:tracePt t="184283" x="4648200" y="4724400"/>
          <p14:tracePt t="184300" x="4629150" y="4724400"/>
          <p14:tracePt t="184316" x="4603750" y="4730750"/>
          <p14:tracePt t="184333" x="4603750" y="4762500"/>
          <p14:tracePt t="184349" x="4603750" y="4806950"/>
          <p14:tracePt t="184366" x="4603750" y="4851400"/>
          <p14:tracePt t="184384" x="4603750" y="4902200"/>
          <p14:tracePt t="184400" x="4603750" y="4933950"/>
          <p14:tracePt t="184416" x="4622800" y="4953000"/>
          <p14:tracePt t="184433" x="4667250" y="4997450"/>
          <p14:tracePt t="184450" x="4749800" y="5029200"/>
          <p14:tracePt t="184466" x="4845050" y="5060950"/>
          <p14:tracePt t="184483" x="4965700" y="5092700"/>
          <p14:tracePt t="184483" x="5022850" y="5118100"/>
          <p14:tracePt t="184500" x="5156200" y="5194300"/>
          <p14:tracePt t="184516" x="5302250" y="5295900"/>
          <p14:tracePt t="184533" x="5403850" y="5365750"/>
          <p14:tracePt t="184550" x="5429250" y="5391150"/>
          <p14:tracePt t="184627" x="5403850" y="5391150"/>
          <p14:tracePt t="184635" x="5391150" y="5391150"/>
          <p14:tracePt t="184650" x="5334000" y="5391150"/>
          <p14:tracePt t="184666" x="5226050" y="5378450"/>
          <p14:tracePt t="184683" x="5080000" y="5340350"/>
          <p14:tracePt t="184683" x="5022850" y="5327650"/>
          <p14:tracePt t="184700" x="4883150" y="5251450"/>
          <p14:tracePt t="184716" x="4743450" y="5181600"/>
          <p14:tracePt t="184733" x="4711700" y="5143500"/>
          <p14:tracePt t="184750" x="4679950" y="5118100"/>
          <p14:tracePt t="184766" x="4673600" y="5111750"/>
          <p14:tracePt t="184836" x="4667250" y="5111750"/>
          <p14:tracePt t="184956" x="4679950" y="5118100"/>
          <p14:tracePt t="184963" x="4692650" y="5118100"/>
          <p14:tracePt t="184971" x="4711700" y="5137150"/>
          <p14:tracePt t="184983" x="4730750" y="5156200"/>
          <p14:tracePt t="185000" x="4768850" y="5194300"/>
          <p14:tracePt t="185016" x="4806950" y="5238750"/>
          <p14:tracePt t="185033" x="4832350" y="5276850"/>
          <p14:tracePt t="185050" x="4857750" y="5308600"/>
          <p14:tracePt t="185066" x="4895850" y="5359400"/>
          <p14:tracePt t="185083" x="4908550" y="5372100"/>
          <p14:tracePt t="185100" x="4914900" y="5384800"/>
          <p14:tracePt t="185164" x="4914900" y="5378450"/>
          <p14:tracePt t="185172" x="4895850" y="5353050"/>
          <p14:tracePt t="185183" x="4876800" y="5334000"/>
          <p14:tracePt t="185200" x="4787900" y="5270500"/>
          <p14:tracePt t="185216" x="4673600" y="5213350"/>
          <p14:tracePt t="185233" x="4540250" y="5137150"/>
          <p14:tracePt t="185250" x="4387850" y="5060950"/>
          <p14:tracePt t="185266" x="4286250" y="5016500"/>
          <p14:tracePt t="185283" x="4178300" y="4933950"/>
          <p14:tracePt t="185284" x="4146550" y="4914900"/>
          <p14:tracePt t="185300" x="4102100" y="4876800"/>
          <p14:tracePt t="185316" x="4089400" y="4864100"/>
          <p14:tracePt t="185333" x="4076700" y="4851400"/>
          <p14:tracePt t="185350" x="4070350" y="4845050"/>
          <p14:tracePt t="185372" x="4070350" y="4838700"/>
          <p14:tracePt t="185384" x="4089400" y="4806950"/>
          <p14:tracePt t="185400" x="4203700" y="4768850"/>
          <p14:tracePt t="185416" x="4419600" y="4711700"/>
          <p14:tracePt t="185433" x="4737100" y="4641850"/>
          <p14:tracePt t="185450" x="5073650" y="4584700"/>
          <p14:tracePt t="185466" x="5270500" y="4552950"/>
          <p14:tracePt t="185483" x="5295900" y="4552950"/>
          <p14:tracePt t="185524" x="5264150" y="4552950"/>
          <p14:tracePt t="185532" x="5213350" y="4552950"/>
          <p14:tracePt t="185540" x="5175250" y="4552950"/>
          <p14:tracePt t="185550" x="5118100" y="4533900"/>
          <p14:tracePt t="185566" x="4997450" y="4533900"/>
          <p14:tracePt t="185583" x="4819650" y="4521200"/>
          <p14:tracePt t="185600" x="4622800" y="4508500"/>
          <p14:tracePt t="185616" x="4432300" y="4495800"/>
          <p14:tracePt t="185633" x="4267200" y="4470400"/>
          <p14:tracePt t="185650" x="4159250" y="4457700"/>
          <p14:tracePt t="185666" x="4089400" y="4451350"/>
          <p14:tracePt t="185683" x="4076700" y="4451350"/>
          <p14:tracePt t="185700" x="4064000" y="4451350"/>
          <p14:tracePt t="185717" x="4038600" y="4457700"/>
          <p14:tracePt t="185733" x="4038600" y="4489450"/>
          <p14:tracePt t="185750" x="4032250" y="4502150"/>
          <p14:tracePt t="185767" x="4032250" y="4514850"/>
          <p14:tracePt t="185783" x="4025900" y="4521200"/>
          <p14:tracePt t="185876" x="4013200" y="4521200"/>
          <p14:tracePt t="185884" x="4006850" y="4521200"/>
          <p14:tracePt t="185900" x="3968750" y="4521200"/>
          <p14:tracePt t="185917" x="3949700" y="4521200"/>
          <p14:tracePt t="185934" x="3898900" y="4483100"/>
          <p14:tracePt t="185950" x="3873500" y="4470400"/>
          <p14:tracePt t="185967" x="3860800" y="4457700"/>
          <p14:tracePt t="185983" x="3835400" y="4445000"/>
          <p14:tracePt t="186000" x="3810000" y="4432300"/>
          <p14:tracePt t="186017" x="3803650" y="4432300"/>
          <p14:tracePt t="186044" x="3797300" y="4425950"/>
          <p14:tracePt t="186100" x="3803650" y="4425950"/>
          <p14:tracePt t="186108" x="3835400" y="4438650"/>
          <p14:tracePt t="186117" x="3886200" y="4438650"/>
          <p14:tracePt t="186133" x="3994150" y="4457700"/>
          <p14:tracePt t="186150" x="4064000" y="4470400"/>
          <p14:tracePt t="186167" x="4108450" y="4476750"/>
          <p14:tracePt t="186183" x="4133850" y="4476750"/>
          <p14:tracePt t="186200" x="4146550" y="4483100"/>
          <p14:tracePt t="186217" x="4171950" y="4483100"/>
          <p14:tracePt t="186233" x="4216400" y="4483100"/>
          <p14:tracePt t="186250" x="4260850" y="4483100"/>
          <p14:tracePt t="186267" x="4324350" y="4483100"/>
          <p14:tracePt t="186283" x="4406900" y="4483100"/>
          <p14:tracePt t="186284" x="4445000" y="4483100"/>
          <p14:tracePt t="186300" x="4514850" y="4464050"/>
          <p14:tracePt t="186317" x="4565650" y="4432300"/>
          <p14:tracePt t="186334" x="4584700" y="4419600"/>
          <p14:tracePt t="186350" x="4597400" y="4413250"/>
          <p14:tracePt t="186380" x="4603750" y="4400550"/>
          <p14:tracePt t="186476" x="4610100" y="4406900"/>
          <p14:tracePt t="186492" x="4610100" y="4413250"/>
          <p14:tracePt t="186508" x="4610100" y="4419600"/>
          <p14:tracePt t="186524" x="4610100" y="4425950"/>
          <p14:tracePt t="186533" x="4610100" y="4432300"/>
          <p14:tracePt t="186551" x="4591050" y="4457700"/>
          <p14:tracePt t="186572" x="4584700" y="4464050"/>
          <p14:tracePt t="186588" x="4578350" y="4470400"/>
          <p14:tracePt t="186604" x="4559300" y="4483100"/>
          <p14:tracePt t="186617" x="4552950" y="4489450"/>
          <p14:tracePt t="186661" x="4546600" y="4489450"/>
          <p14:tracePt t="186676" x="4533900" y="4489450"/>
          <p14:tracePt t="186692" x="4521200" y="4489450"/>
          <p14:tracePt t="186700" x="4514850" y="4476750"/>
          <p14:tracePt t="186708" x="4508500" y="4470400"/>
          <p14:tracePt t="186724" x="4508500" y="4464050"/>
          <p14:tracePt t="186740" x="4502150" y="4457700"/>
          <p14:tracePt t="186964" x="4502150" y="4464050"/>
          <p14:tracePt t="186980" x="4502150" y="4483100"/>
          <p14:tracePt t="187012" x="4502150" y="4489450"/>
          <p14:tracePt t="187020" x="4508500" y="4495800"/>
          <p14:tracePt t="187044" x="4521200" y="4495800"/>
          <p14:tracePt t="187052" x="4527550" y="4495800"/>
          <p14:tracePt t="187060" x="4533900" y="4495800"/>
          <p14:tracePt t="187068" x="4559300" y="4495800"/>
          <p14:tracePt t="187084" x="4597400" y="4495800"/>
          <p14:tracePt t="187100" x="4794250" y="4508500"/>
          <p14:tracePt t="187117" x="4984750" y="4508500"/>
          <p14:tracePt t="187133" x="5162550" y="4508500"/>
          <p14:tracePt t="187150" x="5251450" y="4508500"/>
          <p14:tracePt t="187167" x="5289550" y="4502150"/>
          <p14:tracePt t="187228" x="5295900" y="4495800"/>
          <p14:tracePt t="187236" x="5302250" y="4489450"/>
          <p14:tracePt t="187252" x="5308600" y="4483100"/>
          <p14:tracePt t="187444" x="5308600" y="4464050"/>
          <p14:tracePt t="187452" x="5289550" y="4445000"/>
          <p14:tracePt t="187467" x="5283200" y="4438650"/>
          <p14:tracePt t="187484" x="5226050" y="4400550"/>
          <p14:tracePt t="187484" x="5207000" y="4394200"/>
          <p14:tracePt t="187500" x="5162550" y="4343400"/>
          <p14:tracePt t="187517" x="5111750" y="4318000"/>
          <p14:tracePt t="187534" x="5067300" y="4298950"/>
          <p14:tracePt t="187550" x="5029200" y="4279900"/>
          <p14:tracePt t="187567" x="5016500" y="4267200"/>
          <p14:tracePt t="187584" x="4984750" y="4241800"/>
          <p14:tracePt t="187600" x="4978400" y="4222750"/>
          <p14:tracePt t="187617" x="4953000" y="4191000"/>
          <p14:tracePt t="187660" x="4940300" y="4191000"/>
          <p14:tracePt t="187756" x="4933950" y="4191000"/>
          <p14:tracePt t="187772" x="4933950" y="4203700"/>
          <p14:tracePt t="187788" x="4933950" y="4216400"/>
          <p14:tracePt t="187796" x="4933950" y="4222750"/>
          <p14:tracePt t="187804" x="4933950" y="4229100"/>
          <p14:tracePt t="187817" x="4933950" y="4241800"/>
          <p14:tracePt t="187834" x="4933950" y="4260850"/>
          <p14:tracePt t="187850" x="4933950" y="4267200"/>
          <p14:tracePt t="187948" x="4933950" y="4273550"/>
          <p14:tracePt t="188124" x="4946650" y="4273550"/>
          <p14:tracePt t="188133" x="4946650" y="4267200"/>
          <p14:tracePt t="188150" x="4946650" y="4260850"/>
          <p14:tracePt t="189445" x="4953000" y="4254500"/>
          <p14:tracePt t="191893" x="4965700" y="4260850"/>
          <p14:tracePt t="191901" x="4997450" y="4292600"/>
          <p14:tracePt t="191919" x="5048250" y="4343400"/>
          <p14:tracePt t="191935" x="5111750" y="4387850"/>
          <p14:tracePt t="191951" x="5162550" y="4425950"/>
          <p14:tracePt t="191968" x="5226050" y="4445000"/>
          <p14:tracePt t="191985" x="5283200" y="4470400"/>
          <p14:tracePt t="192001" x="5327650" y="4476750"/>
          <p14:tracePt t="192018" x="5359400" y="4489450"/>
          <p14:tracePt t="192035" x="5372100" y="4489450"/>
          <p14:tracePt t="192051" x="5397500" y="4489450"/>
          <p14:tracePt t="192068" x="5410200" y="4489450"/>
          <p14:tracePt t="192085" x="5448300" y="4476750"/>
          <p14:tracePt t="192101" x="5454650" y="4464050"/>
          <p14:tracePt t="192133" x="5454650" y="4451350"/>
          <p14:tracePt t="192157" x="5461000" y="4445000"/>
          <p14:tracePt t="192173" x="5480050" y="4445000"/>
          <p14:tracePt t="192181" x="5486400" y="4445000"/>
          <p14:tracePt t="192189" x="5492750" y="4445000"/>
          <p14:tracePt t="192201" x="5499100" y="4445000"/>
          <p14:tracePt t="192218" x="5543550" y="4445000"/>
          <p14:tracePt t="192235" x="5619750" y="4445000"/>
          <p14:tracePt t="192251" x="5702300" y="4406900"/>
          <p14:tracePt t="192268" x="5797550" y="4368800"/>
          <p14:tracePt t="192285" x="5899150" y="4349750"/>
          <p14:tracePt t="192285" x="5937250" y="4349750"/>
          <p14:tracePt t="192301" x="6000750" y="4349750"/>
          <p14:tracePt t="192318" x="6045200" y="4349750"/>
          <p14:tracePt t="192335" x="6070600" y="4349750"/>
          <p14:tracePt t="192351" x="6083300" y="4349750"/>
          <p14:tracePt t="192368" x="6127750" y="4349750"/>
          <p14:tracePt t="192385" x="6165850" y="4343400"/>
          <p14:tracePt t="192401" x="6216650" y="4318000"/>
          <p14:tracePt t="192418" x="6261100" y="4318000"/>
          <p14:tracePt t="192435" x="6343650" y="4298950"/>
          <p14:tracePt t="192452" x="6419850" y="4279900"/>
          <p14:tracePt t="192468" x="6508750" y="4248150"/>
          <p14:tracePt t="192485" x="6604000" y="4235450"/>
          <p14:tracePt t="192485" x="6642100" y="4216400"/>
          <p14:tracePt t="192501" x="6699250" y="4210050"/>
          <p14:tracePt t="192518" x="6743700" y="4210050"/>
          <p14:tracePt t="192535" x="6788150" y="4210050"/>
          <p14:tracePt t="192551" x="6819900" y="4210050"/>
          <p14:tracePt t="192568" x="6877050" y="4210050"/>
          <p14:tracePt t="192585" x="6940550" y="4210050"/>
          <p14:tracePt t="192601" x="7048500" y="4210050"/>
          <p14:tracePt t="192618" x="7226300" y="4210050"/>
          <p14:tracePt t="192635" x="7416800" y="4210050"/>
          <p14:tracePt t="192652" x="7588250" y="4210050"/>
          <p14:tracePt t="192669" x="7727950" y="4210050"/>
          <p14:tracePt t="192669" x="7785100" y="4210050"/>
          <p14:tracePt t="192685" x="7823200" y="4210050"/>
          <p14:tracePt t="192701" x="7893050" y="4210050"/>
          <p14:tracePt t="192718" x="7912100" y="4197350"/>
          <p14:tracePt t="192765" x="7918450" y="4191000"/>
          <p14:tracePt t="192837" x="7918450" y="4184650"/>
          <p14:tracePt t="192845" x="7918450" y="4178300"/>
          <p14:tracePt t="192853" x="7918450" y="4171950"/>
          <p14:tracePt t="192877" x="7912100" y="4165600"/>
          <p14:tracePt t="192909" x="7905750" y="4165600"/>
          <p14:tracePt t="192917" x="7899400" y="4165600"/>
          <p14:tracePt t="192925" x="7880350" y="4152900"/>
          <p14:tracePt t="192941" x="7854950" y="4146550"/>
          <p14:tracePt t="192952" x="7842250" y="4140200"/>
          <p14:tracePt t="192968" x="7835900" y="4127500"/>
          <p14:tracePt t="193037" x="7829550" y="4127500"/>
          <p14:tracePt t="193101" x="7816850" y="4127500"/>
          <p14:tracePt t="193109" x="7785100" y="4121150"/>
          <p14:tracePt t="193118" x="7778750" y="4121150"/>
          <p14:tracePt t="193135" x="7702550" y="4089400"/>
          <p14:tracePt t="193152" x="7620000" y="4057650"/>
          <p14:tracePt t="193168" x="7499350" y="4025900"/>
          <p14:tracePt t="193185" x="7359650" y="4025900"/>
          <p14:tracePt t="193202" x="7239000" y="4025900"/>
          <p14:tracePt t="193218" x="7169150" y="4025900"/>
          <p14:tracePt t="193235" x="7061200" y="4038600"/>
          <p14:tracePt t="193252" x="6896100" y="4089400"/>
          <p14:tracePt t="193268" x="6731000" y="4127500"/>
          <p14:tracePt t="193285" x="6515100" y="4222750"/>
          <p14:tracePt t="193285" x="6388100" y="4254500"/>
          <p14:tracePt t="193302" x="6070600" y="4311650"/>
          <p14:tracePt t="193318" x="5791200" y="4337050"/>
          <p14:tracePt t="193335" x="5581650" y="4362450"/>
          <p14:tracePt t="193352" x="5461000" y="4362450"/>
          <p14:tracePt t="193369" x="5403850" y="4362450"/>
          <p14:tracePt t="193386" x="5378450" y="4349750"/>
          <p14:tracePt t="193402" x="5372100" y="4337050"/>
          <p14:tracePt t="193418" x="5365750" y="4330700"/>
          <p14:tracePt t="193437" x="5353050" y="4330700"/>
          <p14:tracePt t="193452" x="5346700" y="4330700"/>
          <p14:tracePt t="193468" x="5340350" y="4330700"/>
          <p14:tracePt t="193485" x="5334000" y="4330700"/>
          <p14:tracePt t="193510" x="5314950" y="4330700"/>
          <p14:tracePt t="193518" x="5308600" y="4330700"/>
          <p14:tracePt t="193557" x="5302250" y="4343400"/>
          <p14:tracePt t="193589" x="5295900" y="4349750"/>
          <p14:tracePt t="193606" x="5295900" y="4356100"/>
          <p14:tracePt t="193622" x="5289550" y="4368800"/>
          <p14:tracePt t="193638" x="5289550" y="4381500"/>
          <p14:tracePt t="193645" x="5289550" y="4394200"/>
          <p14:tracePt t="193653" x="5289550" y="4400550"/>
          <p14:tracePt t="193668" x="5289550" y="4406900"/>
          <p14:tracePt t="193685" x="5289550" y="4419600"/>
          <p14:tracePt t="193702" x="5289550" y="4432300"/>
          <p14:tracePt t="193814" x="5289550" y="4413250"/>
          <p14:tracePt t="193822" x="5289550" y="4406900"/>
          <p14:tracePt t="193835" x="5289550" y="4394200"/>
          <p14:tracePt t="193852" x="5289550" y="4362450"/>
          <p14:tracePt t="193869" x="5289550" y="4349750"/>
          <p14:tracePt t="193886" x="5289550" y="4337050"/>
          <p14:tracePt t="194030" x="5289550" y="4324350"/>
          <p14:tracePt t="194046" x="5295900" y="4324350"/>
          <p14:tracePt t="194062" x="5302250" y="4324350"/>
          <p14:tracePt t="194078" x="5308600" y="4324350"/>
          <p14:tracePt t="194094" x="5327650" y="4330700"/>
          <p14:tracePt t="194110" x="5334000" y="4330700"/>
          <p14:tracePt t="194119" x="5340350" y="4337050"/>
          <p14:tracePt t="194136" x="5346700" y="4343400"/>
          <p14:tracePt t="194152" x="5353050" y="4349750"/>
          <p14:tracePt t="194168" x="5365750" y="4368800"/>
          <p14:tracePt t="194185" x="5391150" y="4375150"/>
          <p14:tracePt t="194206" x="5397500" y="4381500"/>
          <p14:tracePt t="194230" x="5410200" y="4381500"/>
          <p14:tracePt t="194238" x="5416550" y="4381500"/>
          <p14:tracePt t="194252" x="5422900" y="4381500"/>
          <p14:tracePt t="194269" x="5461000" y="4381500"/>
          <p14:tracePt t="194285" x="5467350" y="4381500"/>
          <p14:tracePt t="194302" x="5505450" y="4381500"/>
          <p14:tracePt t="194319" x="5537200" y="4381500"/>
          <p14:tracePt t="194335" x="5568950" y="4381500"/>
          <p14:tracePt t="194352" x="5588000" y="4381500"/>
          <p14:tracePt t="194369" x="5594350" y="4381500"/>
          <p14:tracePt t="194386" x="5607050" y="4381500"/>
          <p14:tracePt t="194402" x="5613400" y="4381500"/>
          <p14:tracePt t="194518" x="5626100" y="4381500"/>
          <p14:tracePt t="194526" x="5638800" y="4400550"/>
          <p14:tracePt t="194550" x="5645150" y="4400550"/>
          <p14:tracePt t="194558" x="5651500" y="4400550"/>
          <p14:tracePt t="194569" x="5664200" y="4400550"/>
          <p14:tracePt t="194585" x="5683250" y="4406900"/>
          <p14:tracePt t="194602" x="5740400" y="4406900"/>
          <p14:tracePt t="194619" x="5848350" y="4406900"/>
          <p14:tracePt t="194635" x="6038850" y="4406900"/>
          <p14:tracePt t="194652" x="6248400" y="4406900"/>
          <p14:tracePt t="194669" x="6419850" y="4406900"/>
          <p14:tracePt t="194686" x="6464300" y="4406900"/>
          <p14:tracePt t="194686" x="6470650" y="4406900"/>
          <p14:tracePt t="194702" x="6483350" y="4406900"/>
          <p14:tracePt t="194726" x="6489700" y="4406900"/>
          <p14:tracePt t="194766" x="6489700" y="4400550"/>
          <p14:tracePt t="194774" x="6489700" y="4394200"/>
          <p14:tracePt t="194790" x="6489700" y="4375150"/>
          <p14:tracePt t="194806" x="6489700" y="4356100"/>
          <p14:tracePt t="194822" x="6496050" y="4343400"/>
          <p14:tracePt t="194835" x="6502400" y="4330700"/>
          <p14:tracePt t="194852" x="6508750" y="4318000"/>
          <p14:tracePt t="194869" x="6527800" y="4286250"/>
          <p14:tracePt t="194885" x="6553200" y="4260850"/>
          <p14:tracePt t="194886" x="6584950" y="4241800"/>
          <p14:tracePt t="194902" x="6642100" y="4222750"/>
          <p14:tracePt t="194919" x="6737350" y="4184650"/>
          <p14:tracePt t="194935" x="6807200" y="4178300"/>
          <p14:tracePt t="194952" x="6864350" y="4165600"/>
          <p14:tracePt t="194969" x="6972300" y="4165600"/>
          <p14:tracePt t="194985" x="7061200" y="4165600"/>
          <p14:tracePt t="195002" x="7150100" y="4165600"/>
          <p14:tracePt t="195019" x="7207250" y="4165600"/>
          <p14:tracePt t="195035" x="7251700" y="4165600"/>
          <p14:tracePt t="195052" x="7302500" y="4165600"/>
          <p14:tracePt t="195069" x="7340600" y="4171950"/>
          <p14:tracePt t="195085" x="7346950" y="4178300"/>
          <p14:tracePt t="195102" x="7372350" y="4184650"/>
          <p14:tracePt t="195174" x="7378700" y="4191000"/>
          <p14:tracePt t="195246" x="7359650" y="4191000"/>
          <p14:tracePt t="195254" x="7321550" y="4191000"/>
          <p14:tracePt t="195269" x="7283450" y="4191000"/>
          <p14:tracePt t="195285" x="7226300" y="4191000"/>
          <p14:tracePt t="195286" x="7188200" y="4203700"/>
          <p14:tracePt t="195302" x="7143750" y="4203700"/>
          <p14:tracePt t="195319" x="7124700" y="4222750"/>
          <p14:tracePt t="195336" x="7099300" y="4216400"/>
          <p14:tracePt t="195358" x="7092950" y="4216400"/>
          <p14:tracePt t="195422" x="7080250" y="4222750"/>
          <p14:tracePt t="195470" x="7080250" y="4229100"/>
          <p14:tracePt t="195478" x="7061200" y="4254500"/>
          <p14:tracePt t="195486" x="7042150" y="4273550"/>
          <p14:tracePt t="195502" x="7004050" y="4311650"/>
          <p14:tracePt t="195519" x="6946900" y="4337050"/>
          <p14:tracePt t="195536" x="6902450" y="4362450"/>
          <p14:tracePt t="195552" x="6800850" y="4400550"/>
          <p14:tracePt t="195569" x="6705600" y="4432300"/>
          <p14:tracePt t="195586" x="6584950" y="4476750"/>
          <p14:tracePt t="195602" x="6515100" y="4489450"/>
          <p14:tracePt t="195619" x="6438900" y="4489450"/>
          <p14:tracePt t="195636" x="6305550" y="4489450"/>
          <p14:tracePt t="195652" x="6140450" y="4457700"/>
          <p14:tracePt t="195669" x="5988050" y="4406900"/>
          <p14:tracePt t="195685" x="5892800" y="4387850"/>
          <p14:tracePt t="195702" x="5848350" y="4375150"/>
          <p14:tracePt t="195719" x="5835650" y="4375150"/>
          <p14:tracePt t="195814" x="5842000" y="4375150"/>
          <p14:tracePt t="195822" x="5854700" y="4375150"/>
          <p14:tracePt t="195836" x="5892800" y="4375150"/>
          <p14:tracePt t="195852" x="6000750" y="4381500"/>
          <p14:tracePt t="195869" x="6146800" y="4406900"/>
          <p14:tracePt t="195885" x="6305550" y="4406900"/>
          <p14:tracePt t="195886" x="6394450" y="4406900"/>
          <p14:tracePt t="195902" x="6470650" y="4406900"/>
          <p14:tracePt t="195919" x="6527800" y="4400550"/>
          <p14:tracePt t="195936" x="6559550" y="4400550"/>
          <p14:tracePt t="195952" x="6616700" y="4381500"/>
          <p14:tracePt t="195969" x="6635750" y="4375150"/>
          <p14:tracePt t="195985" x="6661150" y="4356100"/>
          <p14:tracePt t="196002" x="6673850" y="4349750"/>
          <p14:tracePt t="196019" x="6686550" y="4349750"/>
          <p14:tracePt t="196036" x="6699250" y="4343400"/>
          <p14:tracePt t="196052" x="6718300" y="4324350"/>
          <p14:tracePt t="196069" x="6731000" y="4324350"/>
          <p14:tracePt t="196086" x="6743700" y="4318000"/>
          <p14:tracePt t="196086" x="6762750" y="4318000"/>
          <p14:tracePt t="196102" x="6775450" y="4311650"/>
          <p14:tracePt t="196119" x="6788150" y="4311650"/>
          <p14:tracePt t="196136" x="6819900" y="4311650"/>
          <p14:tracePt t="196152" x="6838950" y="4311650"/>
          <p14:tracePt t="196169" x="6858000" y="4311650"/>
          <p14:tracePt t="196186" x="6896100" y="4311650"/>
          <p14:tracePt t="196202" x="6953250" y="4311650"/>
          <p14:tracePt t="196219" x="7029450" y="4311650"/>
          <p14:tracePt t="196236" x="7086600" y="4311650"/>
          <p14:tracePt t="196252" x="7124700" y="4311650"/>
          <p14:tracePt t="196269" x="7137400" y="4311650"/>
          <p14:tracePt t="196286" x="7143750" y="4318000"/>
          <p14:tracePt t="196862" x="7143750" y="4324350"/>
          <p14:tracePt t="196870" x="7143750" y="4330700"/>
          <p14:tracePt t="196886" x="7143750" y="4349750"/>
          <p14:tracePt t="196902" x="7143750" y="4362450"/>
          <p14:tracePt t="196926" x="7143750" y="4368800"/>
          <p14:tracePt t="196936" x="7143750" y="4387850"/>
          <p14:tracePt t="196953" x="7143750" y="4394200"/>
          <p14:tracePt t="196969" x="7143750" y="4400550"/>
          <p14:tracePt t="196986" x="7143750" y="4425950"/>
          <p14:tracePt t="197002" x="7143750" y="4438650"/>
          <p14:tracePt t="197019" x="7143750" y="4445000"/>
          <p14:tracePt t="197036" x="7143750" y="4464050"/>
          <p14:tracePt t="197053" x="7143750" y="4470400"/>
          <p14:tracePt t="197069" x="7143750" y="4476750"/>
          <p14:tracePt t="197086" x="7143750" y="4483100"/>
          <p14:tracePt t="197318" x="7143750" y="4489450"/>
          <p14:tracePt t="197326" x="7162800" y="4489450"/>
          <p14:tracePt t="197336" x="7169150" y="4470400"/>
          <p14:tracePt t="197353" x="7181850" y="4457700"/>
          <p14:tracePt t="197369" x="7219950" y="4451350"/>
          <p14:tracePt t="197387" x="7232650" y="4432300"/>
          <p14:tracePt t="197403" x="7258050" y="4425950"/>
          <p14:tracePt t="197419" x="7270750" y="4419600"/>
          <p14:tracePt t="197436" x="7283450" y="4413250"/>
          <p14:tracePt t="197453" x="7296150" y="4400550"/>
          <p14:tracePt t="197469" x="7296150" y="4394200"/>
          <p14:tracePt t="197486" x="7302500" y="4387850"/>
          <p14:tracePt t="197503" x="7302500" y="4381500"/>
          <p14:tracePt t="197520" x="7302500" y="4362450"/>
          <p14:tracePt t="200991" x="7302500" y="4356100"/>
          <p14:tracePt t="200999" x="7245350" y="4356100"/>
          <p14:tracePt t="201007" x="7080250" y="4425950"/>
          <p14:tracePt t="201020" x="6794500" y="4533900"/>
          <p14:tracePt t="201037" x="5670550" y="5029200"/>
          <p14:tracePt t="201053" x="4229100" y="5480050"/>
          <p14:tracePt t="201070" x="2990850" y="5854700"/>
          <p14:tracePt t="201087" x="2247900" y="6064250"/>
          <p14:tracePt t="201087" x="2089150" y="6121400"/>
          <p14:tracePt t="201103" x="2012950" y="6153150"/>
          <p14:tracePt t="201143" x="2038350" y="6115050"/>
          <p14:tracePt t="201151" x="2089150" y="6057900"/>
          <p14:tracePt t="201159" x="2120900" y="6026150"/>
          <p14:tracePt t="201170" x="2139950" y="5994400"/>
          <p14:tracePt t="201187" x="2152650" y="5969000"/>
          <p14:tracePt t="201204" x="2159000" y="5956300"/>
          <p14:tracePt t="201220" x="2165350" y="5943600"/>
          <p14:tracePt t="201237" x="2184400" y="5937250"/>
          <p14:tracePt t="201253" x="2209800" y="5911850"/>
          <p14:tracePt t="201270" x="2228850" y="5892800"/>
          <p14:tracePt t="201287" x="2247900" y="5880100"/>
          <p14:tracePt t="201303" x="2311400" y="5861050"/>
          <p14:tracePt t="201320" x="2387600" y="5829300"/>
          <p14:tracePt t="201337" x="2501900" y="5791200"/>
          <p14:tracePt t="201353" x="2717800" y="5727700"/>
          <p14:tracePt t="201370" x="3016250" y="5683250"/>
          <p14:tracePt t="201387" x="3365500" y="5626100"/>
          <p14:tracePt t="201403" x="3606800" y="5594350"/>
          <p14:tracePt t="201420" x="3784600" y="5581650"/>
          <p14:tracePt t="201437" x="3854450" y="5562600"/>
          <p14:tracePt t="201453" x="3937000" y="5543550"/>
          <p14:tracePt t="201470" x="3975100" y="5530850"/>
          <p14:tracePt t="201487" x="4019550" y="5505450"/>
          <p14:tracePt t="201487" x="4038600" y="5499100"/>
          <p14:tracePt t="201503" x="4095750" y="5454650"/>
          <p14:tracePt t="201520" x="4191000" y="5384800"/>
          <p14:tracePt t="201537" x="4292600" y="5295900"/>
          <p14:tracePt t="201554" x="4400550" y="5181600"/>
          <p14:tracePt t="201570" x="4514850" y="5054600"/>
          <p14:tracePt t="201587" x="4578350" y="4959350"/>
          <p14:tracePt t="201604" x="4622800" y="4876800"/>
          <p14:tracePt t="201620" x="4622800" y="4845050"/>
          <p14:tracePt t="201637" x="4622800" y="4800600"/>
          <p14:tracePt t="201654" x="4610100" y="4762500"/>
          <p14:tracePt t="201670" x="4603750" y="4749800"/>
          <p14:tracePt t="201687" x="4578350" y="4730750"/>
          <p14:tracePt t="201704" x="4533900" y="4730750"/>
          <p14:tracePt t="201720" x="4489450" y="4730750"/>
          <p14:tracePt t="201737" x="4425950" y="4730750"/>
          <p14:tracePt t="201753" x="4343400" y="4756150"/>
          <p14:tracePt t="201770" x="4260850" y="4775200"/>
          <p14:tracePt t="201787" x="4165600" y="4800600"/>
          <p14:tracePt t="201804" x="4089400" y="4806950"/>
          <p14:tracePt t="201820" x="4000500" y="4851400"/>
          <p14:tracePt t="201837" x="3981450" y="4857750"/>
          <p14:tracePt t="201853" x="3962400" y="4870450"/>
          <p14:tracePt t="201911" x="3962400" y="4889500"/>
          <p14:tracePt t="201959" x="3962400" y="4895850"/>
          <p14:tracePt t="201967" x="3981450" y="4889500"/>
          <p14:tracePt t="201975" x="3987800" y="4889500"/>
          <p14:tracePt t="201991" x="3994150" y="4889500"/>
          <p14:tracePt t="202007" x="4006850" y="4889500"/>
          <p14:tracePt t="202031" x="4019550" y="4889500"/>
          <p14:tracePt t="202064" x="4025900" y="4889500"/>
          <p14:tracePt t="202079" x="4032250" y="4889500"/>
          <p14:tracePt t="202143" x="4044950" y="4889500"/>
          <p14:tracePt t="202167" x="4057650" y="4889500"/>
          <p14:tracePt t="202175" x="4064000" y="4895850"/>
          <p14:tracePt t="202199" x="4070350" y="4895850"/>
          <p14:tracePt t="202207" x="4083050" y="4895850"/>
          <p14:tracePt t="202220" x="4102100" y="4895850"/>
          <p14:tracePt t="202237" x="4146550" y="4895850"/>
          <p14:tracePt t="202254" x="4203700" y="4895850"/>
          <p14:tracePt t="202270" x="4279900" y="4895850"/>
          <p14:tracePt t="202287" x="4311650" y="4895850"/>
          <p14:tracePt t="202304" x="4330700" y="4902200"/>
          <p14:tracePt t="202912" x="4337050" y="4908550"/>
          <p14:tracePt t="202936" x="4356100" y="4908550"/>
          <p14:tracePt t="202944" x="4368800" y="4908550"/>
          <p14:tracePt t="202954" x="4413250" y="4895850"/>
          <p14:tracePt t="202970" x="4483100" y="4883150"/>
          <p14:tracePt t="202987" x="4527550" y="4876800"/>
          <p14:tracePt t="203004" x="4552950" y="4870450"/>
          <p14:tracePt t="203020" x="4559300" y="4870450"/>
          <p14:tracePt t="203120" x="4572000" y="4870450"/>
          <p14:tracePt t="203128" x="4572000" y="4876800"/>
          <p14:tracePt t="203138" x="4572000" y="4883150"/>
          <p14:tracePt t="203154" x="4559300" y="4914900"/>
          <p14:tracePt t="203171" x="4552950" y="4927600"/>
          <p14:tracePt t="203187" x="4540250" y="4933950"/>
          <p14:tracePt t="203204" x="4533900" y="4940300"/>
          <p14:tracePt t="203272" x="4546600" y="4940300"/>
          <p14:tracePt t="203280" x="4572000" y="4933950"/>
          <p14:tracePt t="203288" x="4603750" y="4914900"/>
          <p14:tracePt t="203304" x="4660900" y="4895850"/>
          <p14:tracePt t="203321" x="4768850" y="4876800"/>
          <p14:tracePt t="203337" x="4864100" y="4864100"/>
          <p14:tracePt t="203354" x="4927600" y="4864100"/>
          <p14:tracePt t="203371" x="5010150" y="4864100"/>
          <p14:tracePt t="203388" x="5060950" y="4864100"/>
          <p14:tracePt t="203404" x="5086350" y="4864100"/>
          <p14:tracePt t="203488" x="5105400" y="4857750"/>
          <p14:tracePt t="203504" x="5111750" y="4845050"/>
          <p14:tracePt t="203512" x="5118100" y="4838700"/>
          <p14:tracePt t="203521" x="5137150" y="4832350"/>
          <p14:tracePt t="203537" x="5149850" y="4819650"/>
          <p14:tracePt t="203554" x="5207000" y="4787900"/>
          <p14:tracePt t="203571" x="5232400" y="4781550"/>
          <p14:tracePt t="203587" x="5251450" y="4775200"/>
          <p14:tracePt t="203604" x="5270500" y="4762500"/>
          <p14:tracePt t="203624" x="5276850" y="4762500"/>
          <p14:tracePt t="203648" x="5295900" y="4762500"/>
          <p14:tracePt t="203672" x="5302250" y="4762500"/>
          <p14:tracePt t="203688" x="5308600" y="4762500"/>
          <p14:tracePt t="203704" x="5314950" y="4762500"/>
          <p14:tracePt t="203720" x="5334000" y="4762500"/>
          <p14:tracePt t="203728" x="5340350" y="4775200"/>
          <p14:tracePt t="203737" x="5346700" y="4781550"/>
          <p14:tracePt t="203754" x="5372100" y="4787900"/>
          <p14:tracePt t="203771" x="5397500" y="4794250"/>
          <p14:tracePt t="203787" x="5416550" y="4806950"/>
          <p14:tracePt t="203804" x="5454650" y="4819650"/>
          <p14:tracePt t="203821" x="5480050" y="4832350"/>
          <p14:tracePt t="203837" x="5511800" y="4832350"/>
          <p14:tracePt t="203854" x="5530850" y="4832350"/>
          <p14:tracePt t="203871" x="5543550" y="4832350"/>
          <p14:tracePt t="203887" x="5549900" y="4832350"/>
          <p14:tracePt t="203904" x="5588000" y="4832350"/>
          <p14:tracePt t="203921" x="5613400" y="4832350"/>
          <p14:tracePt t="203937" x="5632450" y="4832350"/>
          <p14:tracePt t="203954" x="5670550" y="4826000"/>
          <p14:tracePt t="203971" x="5708650" y="4819650"/>
          <p14:tracePt t="203987" x="5734050" y="4819650"/>
          <p14:tracePt t="204004" x="5753100" y="4806950"/>
          <p14:tracePt t="204021" x="5784850" y="4806950"/>
          <p14:tracePt t="204037" x="5816600" y="4806950"/>
          <p14:tracePt t="204054" x="5835650" y="4800600"/>
          <p14:tracePt t="204071" x="5854700" y="4800600"/>
          <p14:tracePt t="204087" x="5873750" y="4800600"/>
          <p14:tracePt t="204105" x="5949950" y="4781550"/>
          <p14:tracePt t="204121" x="5988050" y="4775200"/>
          <p14:tracePt t="204137" x="6032500" y="4775200"/>
          <p14:tracePt t="204154" x="6076950" y="4768850"/>
          <p14:tracePt t="204171" x="6108700" y="4756150"/>
          <p14:tracePt t="204187" x="6134100" y="4756150"/>
          <p14:tracePt t="204204" x="6159500" y="4743450"/>
          <p14:tracePt t="204221" x="6165850" y="4743450"/>
          <p14:tracePt t="204237" x="6172200" y="4730750"/>
          <p14:tracePt t="204254" x="6178550" y="4730750"/>
          <p14:tracePt t="204271" x="6203950" y="4730750"/>
          <p14:tracePt t="204287" x="6210300" y="4730750"/>
          <p14:tracePt t="204304" x="6261100" y="4730750"/>
          <p14:tracePt t="204321" x="6292850" y="4724400"/>
          <p14:tracePt t="204338" x="6330950" y="4724400"/>
          <p14:tracePt t="204355" x="6362700" y="4718050"/>
          <p14:tracePt t="204371" x="6381750" y="4718050"/>
          <p14:tracePt t="204388" x="6407150" y="4718050"/>
          <p14:tracePt t="204404" x="6432550" y="4705350"/>
          <p14:tracePt t="204421" x="6457950" y="4692650"/>
          <p14:tracePt t="204438" x="6483350" y="4692650"/>
          <p14:tracePt t="204454" x="6496050" y="4692650"/>
          <p14:tracePt t="204471" x="6540500" y="4692650"/>
          <p14:tracePt t="204487" x="6616700" y="4705350"/>
          <p14:tracePt t="204488" x="6648450" y="4705350"/>
          <p14:tracePt t="204504" x="6737350" y="4718050"/>
          <p14:tracePt t="204521" x="6864350" y="4730750"/>
          <p14:tracePt t="204537" x="6953250" y="4730750"/>
          <p14:tracePt t="204554" x="7035800" y="4730750"/>
          <p14:tracePt t="204571" x="7086600" y="4730750"/>
          <p14:tracePt t="204588" x="7124700" y="4730750"/>
          <p14:tracePt t="204604" x="7137400" y="4730750"/>
          <p14:tracePt t="204621" x="7162800" y="4730750"/>
          <p14:tracePt t="204637" x="7169150" y="4730750"/>
          <p14:tracePt t="204654" x="7175500" y="4730750"/>
          <p14:tracePt t="204671" x="7188200" y="4718050"/>
          <p14:tracePt t="204688" x="7194550" y="4711700"/>
          <p14:tracePt t="204704" x="7219950" y="4705350"/>
          <p14:tracePt t="204721" x="7232650" y="4699000"/>
          <p14:tracePt t="204738" x="7258050" y="4699000"/>
          <p14:tracePt t="204754" x="7289800" y="4686300"/>
          <p14:tracePt t="204771" x="7315200" y="4673600"/>
          <p14:tracePt t="204788" x="7327900" y="4673600"/>
          <p14:tracePt t="204804" x="7340600" y="4673600"/>
          <p14:tracePt t="204821" x="7359650" y="4673600"/>
          <p14:tracePt t="204838" x="7378700" y="4673600"/>
          <p14:tracePt t="204854" x="7410450" y="4673600"/>
          <p14:tracePt t="204871" x="7442200" y="4673600"/>
          <p14:tracePt t="204888" x="7473950" y="4673600"/>
          <p14:tracePt t="204888" x="7480300" y="4673600"/>
          <p14:tracePt t="204904" x="7512050" y="4673600"/>
          <p14:tracePt t="204921" x="7556500" y="4673600"/>
          <p14:tracePt t="204938" x="7613650" y="4673600"/>
          <p14:tracePt t="204954" x="7670800" y="4667250"/>
          <p14:tracePt t="204971" x="7753350" y="4660900"/>
          <p14:tracePt t="204988" x="7804150" y="4648200"/>
          <p14:tracePt t="205004" x="7854950" y="4641850"/>
          <p14:tracePt t="205021" x="7867650" y="4641850"/>
          <p14:tracePt t="205038" x="7880350" y="4641850"/>
          <p14:tracePt t="205240" x="7893050" y="4635500"/>
          <p14:tracePt t="205248" x="7893050" y="4622800"/>
          <p14:tracePt t="205256" x="7893050" y="4616450"/>
          <p14:tracePt t="205271" x="7893050" y="4610100"/>
          <p14:tracePt t="205288" x="7893050" y="4597400"/>
          <p14:tracePt t="205304" x="7893050" y="4578350"/>
          <p14:tracePt t="205321" x="7893050" y="4572000"/>
          <p14:tracePt t="205656" x="7893050" y="4559300"/>
          <p14:tracePt t="205672" x="7893050" y="4546600"/>
          <p14:tracePt t="207617" x="7886700" y="4540250"/>
          <p14:tracePt t="207649" x="7880350" y="4540250"/>
          <p14:tracePt t="207673" x="7880350" y="4559300"/>
          <p14:tracePt t="207689" x="7880350" y="4578350"/>
          <p14:tracePt t="207697" x="7880350" y="4584700"/>
          <p14:tracePt t="207705" x="7874000" y="4591050"/>
          <p14:tracePt t="207722" x="7874000" y="4616450"/>
          <p14:tracePt t="207738" x="7867650" y="4629150"/>
          <p14:tracePt t="207755" x="7848600" y="4654550"/>
          <p14:tracePt t="207772" x="7842250" y="4699000"/>
          <p14:tracePt t="207789" x="7829550" y="4724400"/>
          <p14:tracePt t="207805" x="7804150" y="4768850"/>
          <p14:tracePt t="207822" x="7785100" y="4813300"/>
          <p14:tracePt t="207838" x="7772400" y="4851400"/>
          <p14:tracePt t="207855" x="7753350" y="4870450"/>
          <p14:tracePt t="207872" x="7747000" y="4889500"/>
          <p14:tracePt t="207888" x="7734300" y="4908550"/>
          <p14:tracePt t="207905" x="7715250" y="4927600"/>
          <p14:tracePt t="207922" x="7708900" y="4933950"/>
          <p14:tracePt t="207953" x="7696200" y="4933950"/>
          <p14:tracePt t="207961" x="7689850" y="4933950"/>
          <p14:tracePt t="207972" x="7677150" y="4933950"/>
          <p14:tracePt t="207988" x="7645400" y="4940300"/>
          <p14:tracePt t="208005" x="7607300" y="4940300"/>
          <p14:tracePt t="208022" x="7499350" y="4940300"/>
          <p14:tracePt t="208038" x="7327900" y="4940300"/>
          <p14:tracePt t="208055" x="7112000" y="4984750"/>
          <p14:tracePt t="208072" x="6883400" y="5022850"/>
          <p14:tracePt t="208088" x="6635750" y="5080000"/>
          <p14:tracePt t="208089" x="6521450" y="5124450"/>
          <p14:tracePt t="208105" x="6375400" y="5156200"/>
          <p14:tracePt t="208122" x="6305550" y="5187950"/>
          <p14:tracePt t="208138" x="6280150" y="5200650"/>
          <p14:tracePt t="208155" x="6273800" y="5207000"/>
          <p14:tracePt t="208177" x="6254750" y="5219700"/>
          <p14:tracePt t="208193" x="6248400" y="5226050"/>
          <p14:tracePt t="208205" x="6242050" y="5238750"/>
          <p14:tracePt t="208222" x="6229350" y="5251450"/>
          <p14:tracePt t="208241" x="6216650" y="5257800"/>
          <p14:tracePt t="208255" x="6203950" y="5276850"/>
          <p14:tracePt t="208272" x="6197600" y="5283200"/>
          <p14:tracePt t="208289" x="6184900" y="5308600"/>
          <p14:tracePt t="208289" x="6184900" y="5314950"/>
          <p14:tracePt t="208305" x="6184900" y="5334000"/>
          <p14:tracePt t="208322" x="6184900" y="5346700"/>
          <p14:tracePt t="208721" x="6184900" y="5353050"/>
          <p14:tracePt t="208729" x="6203950" y="5359400"/>
          <p14:tracePt t="208745" x="6210300" y="5359400"/>
          <p14:tracePt t="208769" x="6216650" y="5365750"/>
          <p14:tracePt t="208777" x="6216650" y="5372100"/>
          <p14:tracePt t="208788" x="6216650" y="5384800"/>
          <p14:tracePt t="208805" x="6216650" y="5422900"/>
          <p14:tracePt t="208822" x="6216650" y="5467350"/>
          <p14:tracePt t="208838" x="6216650" y="5511800"/>
          <p14:tracePt t="208855" x="6216650" y="5543550"/>
          <p14:tracePt t="208872" x="6216650" y="5575300"/>
          <p14:tracePt t="208888" x="6197600" y="5613400"/>
          <p14:tracePt t="208889" x="6197600" y="5632450"/>
          <p14:tracePt t="208905" x="6191250" y="5645150"/>
          <p14:tracePt t="208922" x="6178550" y="5670550"/>
          <p14:tracePt t="208939" x="6153150" y="5683250"/>
          <p14:tracePt t="208955" x="6083300" y="5721350"/>
          <p14:tracePt t="208972" x="5988050" y="5746750"/>
          <p14:tracePt t="208989" x="5810250" y="5784850"/>
          <p14:tracePt t="209005" x="5657850" y="5835650"/>
          <p14:tracePt t="209022" x="5499100" y="5848350"/>
          <p14:tracePt t="209039" x="5391150" y="5848350"/>
          <p14:tracePt t="209055" x="5283200" y="5842000"/>
          <p14:tracePt t="209072" x="5162550" y="5784850"/>
          <p14:tracePt t="209089" x="5054600" y="5715000"/>
          <p14:tracePt t="209089" x="4991100" y="5676900"/>
          <p14:tracePt t="209105" x="4933950" y="5613400"/>
          <p14:tracePt t="209122" x="4876800" y="5556250"/>
          <p14:tracePt t="209139" x="4826000" y="5505450"/>
          <p14:tracePt t="209155" x="4813300" y="5492750"/>
          <p14:tracePt t="209172" x="4800600" y="5486400"/>
          <p14:tracePt t="209189" x="4794250" y="5480050"/>
          <p14:tracePt t="209257" x="4794250" y="5467350"/>
          <p14:tracePt t="209273" x="4794250" y="5461000"/>
          <p14:tracePt t="209290" x="4794250" y="5448300"/>
          <p14:tracePt t="209305" x="4794250" y="5441950"/>
          <p14:tracePt t="209337" x="4787900" y="5429250"/>
          <p14:tracePt t="209417" x="4775200" y="5429250"/>
          <p14:tracePt t="209425" x="4762500" y="5435600"/>
          <p14:tracePt t="209433" x="4756150" y="5441950"/>
          <p14:tracePt t="209449" x="4756150" y="5448300"/>
          <p14:tracePt t="209465" x="4756150" y="5461000"/>
          <p14:tracePt t="209489" x="4756150" y="5473700"/>
          <p14:tracePt t="209505" x="4756150" y="5480050"/>
          <p14:tracePt t="209538" x="4756150" y="5486400"/>
          <p14:tracePt t="209561" x="4756150" y="5499100"/>
          <p14:tracePt t="209577" x="4756150" y="5505450"/>
          <p14:tracePt t="209585" x="4756150" y="5518150"/>
          <p14:tracePt t="209593" x="4775200" y="5518150"/>
          <p14:tracePt t="209605" x="4794250" y="5524500"/>
          <p14:tracePt t="209622" x="4813300" y="5524500"/>
          <p14:tracePt t="209639" x="4851400" y="5530850"/>
          <p14:tracePt t="209905" x="4838700" y="5530850"/>
          <p14:tracePt t="209913" x="4832350" y="5530850"/>
          <p14:tracePt t="209922" x="4813300" y="5511800"/>
          <p14:tracePt t="210050" x="4806950" y="5511800"/>
          <p14:tracePt t="210065" x="4800600" y="5511800"/>
          <p14:tracePt t="210073" x="4794250" y="5505450"/>
          <p14:tracePt t="210089" x="4787900" y="5499100"/>
          <p14:tracePt t="210105" x="4756150" y="5492750"/>
          <p14:tracePt t="210122" x="4718050" y="5467350"/>
          <p14:tracePt t="210139" x="4667250" y="5429250"/>
          <p14:tracePt t="210155" x="4641850" y="5365750"/>
          <p14:tracePt t="210172" x="4603750" y="5327650"/>
          <p14:tracePt t="210189" x="4572000" y="5289550"/>
          <p14:tracePt t="210206" x="4559300" y="5270500"/>
          <p14:tracePt t="210223" x="4540250" y="5251450"/>
          <p14:tracePt t="210239" x="4540250" y="5245100"/>
          <p14:tracePt t="210362" x="4540250" y="5270500"/>
          <p14:tracePt t="210370" x="4552950" y="5289550"/>
          <p14:tracePt t="210378" x="4559300" y="5295900"/>
          <p14:tracePt t="210389" x="4578350" y="5340350"/>
          <p14:tracePt t="210406" x="4584700" y="5359400"/>
          <p14:tracePt t="210422" x="4591050" y="5378450"/>
          <p14:tracePt t="210439" x="4591050" y="5403850"/>
          <p14:tracePt t="210456" x="4603750" y="5435600"/>
          <p14:tracePt t="210472" x="4603750" y="5461000"/>
          <p14:tracePt t="210489" x="4603750" y="5492750"/>
          <p14:tracePt t="210490" x="4603750" y="5499100"/>
          <p14:tracePt t="210506" x="4603750" y="5543550"/>
          <p14:tracePt t="210522" x="4603750" y="5568950"/>
          <p14:tracePt t="210539" x="4603750" y="5607050"/>
          <p14:tracePt t="210556" x="4584700" y="5626100"/>
          <p14:tracePt t="210572" x="4565650" y="5651500"/>
          <p14:tracePt t="210589" x="4552950" y="5670550"/>
          <p14:tracePt t="210606" x="4540250" y="5676900"/>
          <p14:tracePt t="210622" x="4527550" y="5676900"/>
          <p14:tracePt t="210639" x="4508500" y="5676900"/>
          <p14:tracePt t="210656" x="4489450" y="5676900"/>
          <p14:tracePt t="210672" x="4451350" y="5676900"/>
          <p14:tracePt t="210690" x="4381500" y="5676900"/>
          <p14:tracePt t="210690" x="4330700" y="5676900"/>
          <p14:tracePt t="210706" x="4286250" y="5676900"/>
          <p14:tracePt t="210722" x="4279900" y="5676900"/>
          <p14:tracePt t="210739" x="4273550" y="5676900"/>
          <p14:tracePt t="210756" x="4248150" y="5657850"/>
          <p14:tracePt t="210772" x="4241800" y="5651500"/>
          <p14:tracePt t="210802" x="4235450" y="5645150"/>
          <p14:tracePt t="211258" x="4248150" y="5632450"/>
          <p14:tracePt t="211266" x="4305300" y="5626100"/>
          <p14:tracePt t="211274" x="4413250" y="5594350"/>
          <p14:tracePt t="211289" x="4483100" y="5594350"/>
          <p14:tracePt t="211458" x="4489450" y="5594350"/>
          <p14:tracePt t="211474" x="4508500" y="5594350"/>
          <p14:tracePt t="211546" x="4514850" y="5600700"/>
          <p14:tracePt t="211562" x="4514850" y="5607050"/>
          <p14:tracePt t="211586" x="4514850" y="5613400"/>
          <p14:tracePt t="211618" x="4514850" y="5626100"/>
          <p14:tracePt t="211626" x="4521200" y="5638800"/>
          <p14:tracePt t="211770" x="4521200" y="5645150"/>
          <p14:tracePt t="211818" x="4521200" y="5651500"/>
          <p14:tracePt t="211826" x="4527550" y="5670550"/>
          <p14:tracePt t="211839" x="4533900" y="5676900"/>
          <p14:tracePt t="211856" x="4565650" y="5676900"/>
          <p14:tracePt t="211873" x="4610100" y="5676900"/>
          <p14:tracePt t="211889" x="4648200" y="5676900"/>
          <p14:tracePt t="211890" x="4654550" y="5676900"/>
          <p14:tracePt t="211906" x="4679950" y="5664200"/>
          <p14:tracePt t="211923" x="4679950" y="5651500"/>
          <p14:tracePt t="211939" x="4679950" y="5638800"/>
          <p14:tracePt t="211956" x="4686300" y="5626100"/>
          <p14:tracePt t="212402" x="4692650" y="5626100"/>
          <p14:tracePt t="212642" x="4705350" y="5626100"/>
          <p14:tracePt t="212650" x="4724400" y="5619750"/>
          <p14:tracePt t="212658" x="4743450" y="5613400"/>
          <p14:tracePt t="212986" x="4743450" y="5581650"/>
          <p14:tracePt t="212994" x="4743450" y="5556250"/>
          <p14:tracePt t="213006" x="4743450" y="5537200"/>
          <p14:tracePt t="213023" x="4743450" y="5511800"/>
          <p14:tracePt t="213410" x="4743450" y="5518150"/>
          <p14:tracePt t="213418" x="4743450" y="5543550"/>
          <p14:tracePt t="213426" x="4743450" y="5549900"/>
          <p14:tracePt t="213440" x="4743450" y="5562600"/>
          <p14:tracePt t="213456" x="4743450" y="5588000"/>
          <p14:tracePt t="213473" x="4743450" y="5600700"/>
          <p14:tracePt t="213490" x="4743450" y="5619750"/>
          <p14:tracePt t="213506" x="4743450" y="5638800"/>
          <p14:tracePt t="213523" x="4743450" y="5657850"/>
          <p14:tracePt t="213540" x="4743450" y="5670550"/>
          <p14:tracePt t="213556" x="4743450" y="5676900"/>
          <p14:tracePt t="213573" x="4743450" y="5695950"/>
          <p14:tracePt t="213590" x="4743450" y="5702300"/>
          <p14:tracePt t="213606" x="4743450" y="5708650"/>
          <p14:tracePt t="213770" x="4768850" y="5727700"/>
          <p14:tracePt t="213786" x="4787900" y="5746750"/>
          <p14:tracePt t="213795" x="4794250" y="5746750"/>
          <p14:tracePt t="213806" x="4800600" y="5746750"/>
          <p14:tracePt t="213823" x="4826000" y="5740400"/>
          <p14:tracePt t="213840" x="4838700" y="5734050"/>
          <p14:tracePt t="213856" x="4895850" y="5727700"/>
          <p14:tracePt t="213873" x="4940300" y="5708650"/>
          <p14:tracePt t="214114" x="4959350" y="5721350"/>
          <p14:tracePt t="214123" x="4959350" y="5734050"/>
          <p14:tracePt t="214140" x="4991100" y="5810250"/>
          <p14:tracePt t="214156" x="5010150" y="5867400"/>
          <p14:tracePt t="214173" x="5092700" y="5994400"/>
          <p14:tracePt t="214190" x="5130800" y="6083300"/>
          <p14:tracePt t="214206" x="5175250" y="6134100"/>
          <p14:tracePt t="214223" x="5213350" y="6191250"/>
          <p14:tracePt t="214240" x="5226050" y="6210300"/>
          <p14:tracePt t="214256" x="5245100" y="6223000"/>
          <p14:tracePt t="214273" x="5264150" y="6229350"/>
          <p14:tracePt t="214290" x="5289550" y="6235700"/>
          <p14:tracePt t="214290" x="5295900" y="6235700"/>
          <p14:tracePt t="214306" x="5340350" y="6261100"/>
          <p14:tracePt t="214323" x="5441950" y="6311900"/>
          <p14:tracePt t="214340" x="5588000" y="6337300"/>
          <p14:tracePt t="214357" x="5734050" y="6343650"/>
          <p14:tracePt t="214373" x="5899150" y="6381750"/>
          <p14:tracePt t="214390" x="6007100" y="6394450"/>
          <p14:tracePt t="214406" x="6076950" y="6407150"/>
          <p14:tracePt t="214423" x="6146800" y="6413500"/>
          <p14:tracePt t="214440" x="6178550" y="6432550"/>
          <p14:tracePt t="214456" x="6223000" y="6438900"/>
          <p14:tracePt t="214473" x="6318250" y="6464300"/>
          <p14:tracePt t="214490" x="6432550" y="6483350"/>
          <p14:tracePt t="214490" x="6489700" y="6496050"/>
          <p14:tracePt t="214506" x="6667500" y="6508750"/>
          <p14:tracePt t="214523" x="6877050" y="6534150"/>
          <p14:tracePt t="214540" x="7035800" y="6534150"/>
          <p14:tracePt t="214557" x="7105650" y="6534150"/>
          <p14:tracePt t="214573" x="7131050" y="6534150"/>
          <p14:tracePt t="214590" x="7137400" y="6521450"/>
          <p14:tracePt t="214606" x="7143750" y="6515100"/>
          <p14:tracePt t="214623" x="7150100" y="6502400"/>
          <p14:tracePt t="214640" x="7150100" y="6496050"/>
          <p14:tracePt t="214657" x="7150100" y="6489700"/>
          <p14:tracePt t="214674" x="7150100" y="6470650"/>
          <p14:tracePt t="214690" x="7150100" y="6464300"/>
          <p14:tracePt t="214707" x="7150100" y="6432550"/>
          <p14:tracePt t="214723" x="7150100" y="6419850"/>
          <p14:tracePt t="214740" x="7150100" y="6394450"/>
          <p14:tracePt t="214757" x="7150100" y="6381750"/>
          <p14:tracePt t="214773" x="7150100" y="6356350"/>
          <p14:tracePt t="214790" x="7150100" y="6350000"/>
          <p14:tracePt t="214818" x="7150100" y="6343650"/>
          <p14:tracePt t="214834" x="7150100" y="6337300"/>
          <p14:tracePt t="217356" x="7150100" y="6343650"/>
          <p14:tracePt t="220076" x="7150100" y="6337300"/>
          <p14:tracePt t="220092" x="7150100" y="6318250"/>
          <p14:tracePt t="220100" x="7156450" y="6299200"/>
          <p14:tracePt t="220124" x="7156450" y="6292850"/>
          <p14:tracePt t="220132" x="7156450" y="6280150"/>
          <p14:tracePt t="220156" x="7156450" y="6273800"/>
          <p14:tracePt t="220420" x="7156450" y="6261100"/>
          <p14:tracePt t="220428" x="7156450" y="6229350"/>
          <p14:tracePt t="220441" x="7118350" y="6172200"/>
          <p14:tracePt t="220458" x="7035800" y="6051550"/>
          <p14:tracePt t="220475" x="6902450" y="5905500"/>
          <p14:tracePt t="220491" x="6731000" y="5784850"/>
          <p14:tracePt t="220492" x="6654800" y="5746750"/>
          <p14:tracePt t="220508" x="6413500" y="5619750"/>
          <p14:tracePt t="220525" x="6261100" y="5543550"/>
          <p14:tracePt t="220541" x="6102350" y="5441950"/>
          <p14:tracePt t="220558" x="6000750" y="5365750"/>
          <p14:tracePt t="220575" x="5930900" y="5302250"/>
          <p14:tracePt t="220591" x="5886450" y="5245100"/>
          <p14:tracePt t="220608" x="5848350" y="5187950"/>
          <p14:tracePt t="220625" x="5803900" y="5137150"/>
          <p14:tracePt t="220641" x="5797550" y="5111750"/>
          <p14:tracePt t="220658" x="5778500" y="5080000"/>
          <p14:tracePt t="220675" x="5765800" y="5060950"/>
          <p14:tracePt t="220692" x="5759450" y="5016500"/>
          <p14:tracePt t="220708" x="5753100" y="4997450"/>
          <p14:tracePt t="220725" x="5734050" y="4978400"/>
          <p14:tracePt t="220741" x="5734050" y="4959350"/>
          <p14:tracePt t="220758" x="5734050" y="4927600"/>
          <p14:tracePt t="220775" x="5734050" y="4889500"/>
          <p14:tracePt t="220791" x="5721350" y="4832350"/>
          <p14:tracePt t="220808" x="5702300" y="4762500"/>
          <p14:tracePt t="220825" x="5670550" y="4692650"/>
          <p14:tracePt t="220841" x="5664200" y="4660900"/>
          <p14:tracePt t="220858" x="5632450" y="4610100"/>
          <p14:tracePt t="220875" x="5619750" y="4578350"/>
          <p14:tracePt t="220891" x="5581650" y="4540250"/>
          <p14:tracePt t="220892" x="5562600" y="4514850"/>
          <p14:tracePt t="220908" x="5530850" y="4495800"/>
          <p14:tracePt t="220925" x="5435600" y="4464050"/>
          <p14:tracePt t="220941" x="5378450" y="4451350"/>
          <p14:tracePt t="220958" x="5270500" y="4451350"/>
          <p14:tracePt t="220975" x="5162550" y="4419600"/>
          <p14:tracePt t="220991" x="5073650" y="4419600"/>
          <p14:tracePt t="221008" x="4978400" y="4419600"/>
          <p14:tracePt t="221025" x="4914900" y="4419600"/>
          <p14:tracePt t="221041" x="4870450" y="4419600"/>
          <p14:tracePt t="221058" x="4838700" y="4419600"/>
          <p14:tracePt t="221075" x="4800600" y="4419600"/>
          <p14:tracePt t="221091" x="4775200" y="4400550"/>
          <p14:tracePt t="221092" x="4762500" y="4387850"/>
          <p14:tracePt t="221108" x="4749800" y="4343400"/>
          <p14:tracePt t="221125" x="4743450" y="4318000"/>
          <p14:tracePt t="221141" x="4743450" y="4286250"/>
          <p14:tracePt t="221158" x="4743450" y="4273550"/>
          <p14:tracePt t="221175" x="4743450" y="4260850"/>
          <p14:tracePt t="221191" x="4743450" y="4254500"/>
          <p14:tracePt t="221208" x="4768850" y="4254500"/>
          <p14:tracePt t="221225" x="4800600" y="4254500"/>
          <p14:tracePt t="221241" x="4902200" y="4311650"/>
          <p14:tracePt t="221258" x="5010150" y="4368800"/>
          <p14:tracePt t="221275" x="5124450" y="4419600"/>
          <p14:tracePt t="221291" x="5156200" y="4438650"/>
          <p14:tracePt t="221308" x="5162550" y="4438650"/>
          <p14:tracePt t="221564" x="5162550" y="4445000"/>
          <p14:tracePt t="221660" x="5175250" y="4445000"/>
          <p14:tracePt t="221668" x="5194300" y="4445000"/>
          <p14:tracePt t="221676" x="5213350" y="4445000"/>
          <p14:tracePt t="221691" x="5219700" y="4445000"/>
          <p14:tracePt t="221708" x="5226050" y="4445000"/>
          <p14:tracePt t="221725" x="5232400" y="4445000"/>
          <p14:tracePt t="221820" x="5238750" y="4432300"/>
          <p14:tracePt t="221836" x="5251450" y="4425950"/>
          <p14:tracePt t="221844" x="5257800" y="4419600"/>
          <p14:tracePt t="222508" x="5257800" y="4425950"/>
          <p14:tracePt t="223228" x="5257800" y="4438650"/>
          <p14:tracePt t="223236" x="5251450" y="4464050"/>
          <p14:tracePt t="223244" x="5251450" y="4502150"/>
          <p14:tracePt t="223258" x="5251450" y="45085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latin typeface="+mn-lt"/>
              </a:rPr>
              <a:t>Venus</a:t>
            </a:r>
            <a:endParaRPr lang="en-CA" b="1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23139" y="2234192"/>
            <a:ext cx="52753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dirty="0"/>
              <a:t>Diameter:	</a:t>
            </a:r>
            <a:r>
              <a:rPr lang="en-CA" sz="2000" dirty="0" smtClean="0"/>
              <a:t>  12,104 </a:t>
            </a:r>
            <a:r>
              <a:rPr lang="en-CA" sz="2000" dirty="0"/>
              <a:t>km</a:t>
            </a:r>
          </a:p>
          <a:p>
            <a:r>
              <a:rPr lang="en-CA" sz="2000" dirty="0"/>
              <a:t>Mass:	</a:t>
            </a:r>
            <a:r>
              <a:rPr lang="en-CA" sz="2000" dirty="0" smtClean="0"/>
              <a:t>                  4.87 </a:t>
            </a:r>
            <a:r>
              <a:rPr lang="en-CA" sz="2000" dirty="0"/>
              <a:t>x </a:t>
            </a:r>
            <a:r>
              <a:rPr lang="en-CA" sz="2000" dirty="0" smtClean="0"/>
              <a:t>10</a:t>
            </a:r>
            <a:r>
              <a:rPr lang="en-CA" sz="2000" baseline="30000" dirty="0" smtClean="0"/>
              <a:t>24</a:t>
            </a:r>
            <a:r>
              <a:rPr lang="en-CA" sz="2000" dirty="0" smtClean="0"/>
              <a:t> </a:t>
            </a:r>
            <a:r>
              <a:rPr lang="en-CA" sz="2000" dirty="0"/>
              <a:t>kg (81.5% Earth)</a:t>
            </a:r>
          </a:p>
          <a:p>
            <a:r>
              <a:rPr lang="en-CA" sz="2000" dirty="0"/>
              <a:t>Moons:	</a:t>
            </a:r>
            <a:r>
              <a:rPr lang="en-CA" sz="2000" dirty="0" smtClean="0"/>
              <a:t>                  None</a:t>
            </a:r>
            <a:endParaRPr lang="en-CA" sz="2000" dirty="0"/>
          </a:p>
          <a:p>
            <a:r>
              <a:rPr lang="en-CA" sz="2000" dirty="0"/>
              <a:t>Orbit Distance:	</a:t>
            </a:r>
            <a:r>
              <a:rPr lang="en-CA" sz="2000" dirty="0" smtClean="0"/>
              <a:t>  108,209,475 </a:t>
            </a:r>
            <a:r>
              <a:rPr lang="en-CA" sz="2000" dirty="0"/>
              <a:t>km (0.73 AU)</a:t>
            </a:r>
          </a:p>
          <a:p>
            <a:r>
              <a:rPr lang="en-CA" sz="2000" dirty="0"/>
              <a:t>Orbit Period:	</a:t>
            </a:r>
            <a:r>
              <a:rPr lang="en-CA" sz="2000" dirty="0" smtClean="0"/>
              <a:t>  225 days</a:t>
            </a:r>
          </a:p>
          <a:p>
            <a:r>
              <a:rPr lang="en-CA" sz="2000" dirty="0" smtClean="0"/>
              <a:t>Rotation Period:     243 days (retrograde)</a:t>
            </a:r>
            <a:endParaRPr lang="en-CA" sz="2000" dirty="0"/>
          </a:p>
          <a:p>
            <a:r>
              <a:rPr lang="en-CA" sz="2000" dirty="0"/>
              <a:t>Surface </a:t>
            </a:r>
            <a:r>
              <a:rPr lang="en-CA" sz="2000" dirty="0" smtClean="0"/>
              <a:t>Temp: </a:t>
            </a:r>
            <a:r>
              <a:rPr lang="en-CA" sz="2000" dirty="0"/>
              <a:t>	</a:t>
            </a:r>
            <a:r>
              <a:rPr lang="en-CA" sz="2000" dirty="0" smtClean="0"/>
              <a:t>  462 </a:t>
            </a:r>
            <a:r>
              <a:rPr lang="en-CA" sz="2000" dirty="0"/>
              <a:t>°</a:t>
            </a:r>
            <a:r>
              <a:rPr lang="en-CA" sz="2000" dirty="0" smtClean="0"/>
              <a:t>C (almost constant)</a:t>
            </a:r>
            <a:endParaRPr lang="en-CA" sz="2000" dirty="0"/>
          </a:p>
          <a:p>
            <a:r>
              <a:rPr lang="en-CA" sz="2000" dirty="0"/>
              <a:t>First Record:	</a:t>
            </a:r>
            <a:r>
              <a:rPr lang="en-CA" sz="2000" dirty="0" smtClean="0"/>
              <a:t>  17th </a:t>
            </a:r>
            <a:r>
              <a:rPr lang="en-CA" sz="2000" dirty="0"/>
              <a:t>century BC</a:t>
            </a:r>
          </a:p>
          <a:p>
            <a:r>
              <a:rPr lang="en-CA" sz="2000" dirty="0"/>
              <a:t>Recorded By:	</a:t>
            </a:r>
            <a:r>
              <a:rPr lang="en-CA" sz="2000" dirty="0" smtClean="0"/>
              <a:t>  Babylonian </a:t>
            </a:r>
            <a:r>
              <a:rPr lang="en-CA" sz="2000" dirty="0"/>
              <a:t>astronomers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93" y="2234192"/>
            <a:ext cx="2286000" cy="2286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64381" y="5999257"/>
            <a:ext cx="3051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CA" dirty="0" smtClean="0">
                <a:solidFill>
                  <a:prstClr val="black"/>
                </a:solidFill>
                <a:hlinkClick r:id="rId5"/>
              </a:rPr>
              <a:t>http://space-facts.com/venus/</a:t>
            </a:r>
            <a:endParaRPr lang="en-CA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0981" y="560510"/>
            <a:ext cx="952500" cy="10477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93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339"/>
    </mc:Choice>
    <mc:Fallback>
      <p:transition spd="slow" advTm="254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93" x="431800" y="5524500"/>
          <p14:tracePt t="5266" x="438150" y="5518150"/>
          <p14:tracePt t="5273" x="438150" y="5511800"/>
          <p14:tracePt t="5281" x="450850" y="5492750"/>
          <p14:tracePt t="5293" x="482600" y="5492750"/>
          <p14:tracePt t="5310" x="584200" y="5492750"/>
          <p14:tracePt t="5326" x="781050" y="5492750"/>
          <p14:tracePt t="5343" x="990600" y="5492750"/>
          <p14:tracePt t="5359" x="1111250" y="5492750"/>
          <p14:tracePt t="5376" x="1155700" y="5492750"/>
          <p14:tracePt t="5393" x="1187450" y="5505450"/>
          <p14:tracePt t="5410" x="1193800" y="5556250"/>
          <p14:tracePt t="5426" x="1193800" y="5581650"/>
          <p14:tracePt t="5443" x="1193800" y="5588000"/>
          <p14:tracePt t="5460" x="1187450" y="5607050"/>
          <p14:tracePt t="5476" x="1187450" y="5632450"/>
          <p14:tracePt t="5493" x="1187450" y="5676900"/>
          <p14:tracePt t="5510" x="1187450" y="5721350"/>
          <p14:tracePt t="5526" x="1187450" y="5753100"/>
          <p14:tracePt t="5543" x="1206500" y="5778500"/>
          <p14:tracePt t="5560" x="1301750" y="5810250"/>
          <p14:tracePt t="5576" x="1384300" y="5810250"/>
          <p14:tracePt t="5593" x="1447800" y="5810250"/>
          <p14:tracePt t="5609" x="1454150" y="5810250"/>
          <p14:tracePt t="5769" x="1447800" y="5810250"/>
          <p14:tracePt t="5777" x="1447800" y="5803900"/>
          <p14:tracePt t="5793" x="1447800" y="5778500"/>
          <p14:tracePt t="5809" x="1447800" y="5734050"/>
          <p14:tracePt t="5826" x="1447800" y="5721350"/>
          <p14:tracePt t="5850" x="1447800" y="5715000"/>
          <p14:tracePt t="6202" x="1447800" y="5670550"/>
          <p14:tracePt t="6210" x="1447800" y="5613400"/>
          <p14:tracePt t="6226" x="1447800" y="5600700"/>
          <p14:tracePt t="11851" x="1447800" y="5543550"/>
          <p14:tracePt t="11859" x="1422400" y="5473700"/>
          <p14:tracePt t="11867" x="1416050" y="5454650"/>
          <p14:tracePt t="11883" x="1416050" y="5435600"/>
          <p14:tracePt t="11955" x="1416050" y="5372100"/>
          <p14:tracePt t="11963" x="1447800" y="5276850"/>
          <p14:tracePt t="11978" x="1530350" y="5162550"/>
          <p14:tracePt t="11994" x="1663700" y="4991100"/>
          <p14:tracePt t="11995" x="1676400" y="4972050"/>
          <p14:tracePt t="12580" x="1676400" y="4965700"/>
          <p14:tracePt t="12587" x="1676400" y="4959350"/>
          <p14:tracePt t="12595" x="1676400" y="4940300"/>
          <p14:tracePt t="12611" x="1676400" y="4933950"/>
          <p14:tracePt t="12628" x="1676400" y="4902200"/>
          <p14:tracePt t="12645" x="1708150" y="4845050"/>
          <p14:tracePt t="12661" x="1778000" y="4705350"/>
          <p14:tracePt t="12678" x="1892300" y="4578350"/>
          <p14:tracePt t="12695" x="2101850" y="4457700"/>
          <p14:tracePt t="12711" x="2286000" y="4375150"/>
          <p14:tracePt t="12728" x="2425700" y="4311650"/>
          <p14:tracePt t="12744" x="2508250" y="4279900"/>
          <p14:tracePt t="12761" x="2565400" y="4241800"/>
          <p14:tracePt t="12778" x="2616200" y="4152900"/>
          <p14:tracePt t="12795" x="2698750" y="4044950"/>
          <p14:tracePt t="12795" x="2736850" y="3987800"/>
          <p14:tracePt t="12811" x="2781300" y="3917950"/>
          <p14:tracePt t="12828" x="2838450" y="3860800"/>
          <p14:tracePt t="12845" x="2946400" y="3778250"/>
          <p14:tracePt t="12861" x="3054350" y="3663950"/>
          <p14:tracePt t="12878" x="3149600" y="3568700"/>
          <p14:tracePt t="12895" x="3181350" y="3536950"/>
          <p14:tracePt t="12911" x="3200400" y="3479800"/>
          <p14:tracePt t="12928" x="3232150" y="3352800"/>
          <p14:tracePt t="12945" x="3282950" y="3187700"/>
          <p14:tracePt t="12961" x="3365500" y="2984500"/>
          <p14:tracePt t="12978" x="3492500" y="2743200"/>
          <p14:tracePt t="12995" x="3676650" y="2520950"/>
          <p14:tracePt t="12995" x="3771900" y="2406650"/>
          <p14:tracePt t="13012" x="4006850" y="2203450"/>
          <p14:tracePt t="13028" x="4279900" y="2044700"/>
          <p14:tracePt t="13045" x="4622800" y="1943100"/>
          <p14:tracePt t="13061" x="5219700" y="1898650"/>
          <p14:tracePt t="13078" x="6178550" y="1873250"/>
          <p14:tracePt t="13095" x="6851650" y="1873250"/>
          <p14:tracePt t="13111" x="7029450" y="1873250"/>
          <p14:tracePt t="13128" x="7061200" y="1873250"/>
          <p14:tracePt t="13145" x="7061200" y="1885950"/>
          <p14:tracePt t="13161" x="7061200" y="1898650"/>
          <p14:tracePt t="13178" x="7061200" y="1917700"/>
          <p14:tracePt t="13195" x="7092950" y="1968500"/>
          <p14:tracePt t="13195" x="7099300" y="1974850"/>
          <p14:tracePt t="13211" x="7143750" y="2019300"/>
          <p14:tracePt t="13228" x="7200900" y="2044700"/>
          <p14:tracePt t="13245" x="7258050" y="2063750"/>
          <p14:tracePt t="13262" x="7283450" y="2063750"/>
          <p14:tracePt t="13278" x="7302500" y="2038350"/>
          <p14:tracePt t="13295" x="7302500" y="2006600"/>
          <p14:tracePt t="13312" x="7315200" y="1917700"/>
          <p14:tracePt t="13328" x="7327900" y="1822450"/>
          <p14:tracePt t="13345" x="7359650" y="1739900"/>
          <p14:tracePt t="13361" x="7385050" y="1670050"/>
          <p14:tracePt t="13378" x="7416800" y="1612900"/>
          <p14:tracePt t="13395" x="7448550" y="1555750"/>
          <p14:tracePt t="13395" x="7473950" y="1524000"/>
          <p14:tracePt t="13411" x="7550150" y="1447800"/>
          <p14:tracePt t="13428" x="7664450" y="1333500"/>
          <p14:tracePt t="13445" x="7740650" y="1257300"/>
          <p14:tracePt t="13461" x="7785100" y="1174750"/>
          <p14:tracePt t="13478" x="7810500" y="1123950"/>
          <p14:tracePt t="13495" x="7848600" y="1066800"/>
          <p14:tracePt t="13511" x="7861300" y="1035050"/>
          <p14:tracePt t="13528" x="7874000" y="1028700"/>
          <p14:tracePt t="13545" x="7899400" y="1028700"/>
          <p14:tracePt t="13561" x="7931150" y="1028700"/>
          <p14:tracePt t="13578" x="7969250" y="1054100"/>
          <p14:tracePt t="13595" x="8032750" y="1136650"/>
          <p14:tracePt t="13595" x="8051800" y="1168400"/>
          <p14:tracePt t="13611" x="8096250" y="1250950"/>
          <p14:tracePt t="13628" x="8140700" y="1346200"/>
          <p14:tracePt t="13645" x="8159750" y="1390650"/>
          <p14:tracePt t="13661" x="8159750" y="1409700"/>
          <p14:tracePt t="13700" x="8153400" y="1422400"/>
          <p14:tracePt t="13723" x="8147050" y="1428750"/>
          <p14:tracePt t="13739" x="8140700" y="1441450"/>
          <p14:tracePt t="13755" x="8134350" y="1447800"/>
          <p14:tracePt t="13835" x="8134350" y="1435100"/>
          <p14:tracePt t="13843" x="8134350" y="1409700"/>
          <p14:tracePt t="13851" x="8134350" y="1377950"/>
          <p14:tracePt t="13861" x="8147050" y="1365250"/>
          <p14:tracePt t="13878" x="8185150" y="1301750"/>
          <p14:tracePt t="13895" x="8197850" y="1276350"/>
          <p14:tracePt t="13911" x="8229600" y="1244600"/>
          <p14:tracePt t="13928" x="8242300" y="1225550"/>
          <p14:tracePt t="13945" x="8267700" y="1193800"/>
          <p14:tracePt t="13961" x="8286750" y="1155700"/>
          <p14:tracePt t="13978" x="8312150" y="1104900"/>
          <p14:tracePt t="13995" x="8343900" y="1022350"/>
          <p14:tracePt t="13996" x="8375650" y="977900"/>
          <p14:tracePt t="14012" x="8413750" y="876300"/>
          <p14:tracePt t="14028" x="8439150" y="806450"/>
          <p14:tracePt t="14045" x="8451850" y="793750"/>
          <p14:tracePt t="14062" x="8451850" y="768350"/>
          <p14:tracePt t="14078" x="8451850" y="762000"/>
          <p14:tracePt t="14095" x="8451850" y="749300"/>
          <p14:tracePt t="14111" x="8439150" y="717550"/>
          <p14:tracePt t="14128" x="8356600" y="673100"/>
          <p14:tracePt t="14145" x="8280400" y="654050"/>
          <p14:tracePt t="14161" x="8223250" y="609600"/>
          <p14:tracePt t="14178" x="8166100" y="546100"/>
          <p14:tracePt t="14195" x="8108950" y="457200"/>
          <p14:tracePt t="14195" x="8089900" y="412750"/>
          <p14:tracePt t="14212" x="8058150" y="368300"/>
          <p14:tracePt t="14228" x="8026400" y="311150"/>
          <p14:tracePt t="14245" x="7994650" y="292100"/>
          <p14:tracePt t="14262" x="7937500" y="273050"/>
          <p14:tracePt t="14278" x="7886700" y="260350"/>
          <p14:tracePt t="14295" x="7835900" y="260350"/>
          <p14:tracePt t="14312" x="7778750" y="254000"/>
          <p14:tracePt t="14328" x="7747000" y="247650"/>
          <p14:tracePt t="14345" x="7677150" y="228600"/>
          <p14:tracePt t="14362" x="7607300" y="203200"/>
          <p14:tracePt t="14378" x="7550150" y="196850"/>
          <p14:tracePt t="14395" x="7505700" y="177800"/>
          <p14:tracePt t="14395" x="7486650" y="177800"/>
          <p14:tracePt t="14412" x="7467600" y="177800"/>
          <p14:tracePt t="14428" x="7448550" y="177800"/>
          <p14:tracePt t="14445" x="7410450" y="177800"/>
          <p14:tracePt t="14462" x="7346950" y="215900"/>
          <p14:tracePt t="14478" x="7289800" y="266700"/>
          <p14:tracePt t="14495" x="7232650" y="304800"/>
          <p14:tracePt t="14512" x="7200900" y="342900"/>
          <p14:tracePt t="14528" x="7188200" y="381000"/>
          <p14:tracePt t="14545" x="7169150" y="412750"/>
          <p14:tracePt t="14562" x="7162800" y="457200"/>
          <p14:tracePt t="14578" x="7131050" y="514350"/>
          <p14:tracePt t="14595" x="7112000" y="622300"/>
          <p14:tracePt t="14596" x="7086600" y="698500"/>
          <p14:tracePt t="14612" x="7073900" y="787400"/>
          <p14:tracePt t="14628" x="7061200" y="933450"/>
          <p14:tracePt t="14645" x="7061200" y="1028700"/>
          <p14:tracePt t="14662" x="7061200" y="1104900"/>
          <p14:tracePt t="14679" x="7061200" y="1162050"/>
          <p14:tracePt t="14696" x="7061200" y="1225550"/>
          <p14:tracePt t="14712" x="7086600" y="1295400"/>
          <p14:tracePt t="14728" x="7099300" y="1377950"/>
          <p14:tracePt t="14745" x="7137400" y="1460500"/>
          <p14:tracePt t="14762" x="7194550" y="1631950"/>
          <p14:tracePt t="14778" x="7239000" y="1765300"/>
          <p14:tracePt t="14796" x="7346950" y="1943100"/>
          <p14:tracePt t="14812" x="7404100" y="2032000"/>
          <p14:tracePt t="14828" x="7467600" y="2108200"/>
          <p14:tracePt t="14845" x="7543800" y="2159000"/>
          <p14:tracePt t="14862" x="7639050" y="2203450"/>
          <p14:tracePt t="14878" x="7740650" y="2228850"/>
          <p14:tracePt t="14895" x="7835900" y="2273300"/>
          <p14:tracePt t="14912" x="7931150" y="2286000"/>
          <p14:tracePt t="14928" x="8058150" y="2317750"/>
          <p14:tracePt t="14945" x="8128000" y="2317750"/>
          <p14:tracePt t="14962" x="8191500" y="2317750"/>
          <p14:tracePt t="14978" x="8261350" y="2317750"/>
          <p14:tracePt t="14996" x="8343900" y="2317750"/>
          <p14:tracePt t="14996" x="8382000" y="2305050"/>
          <p14:tracePt t="15012" x="8470900" y="2247900"/>
          <p14:tracePt t="15028" x="8528050" y="2197100"/>
          <p14:tracePt t="15045" x="8553450" y="2171700"/>
          <p14:tracePt t="15062" x="8578850" y="2127250"/>
          <p14:tracePt t="15078" x="8591550" y="2082800"/>
          <p14:tracePt t="15095" x="8616950" y="2038350"/>
          <p14:tracePt t="15112" x="8629650" y="1981200"/>
          <p14:tracePt t="15128" x="8648700" y="1924050"/>
          <p14:tracePt t="15145" x="8667750" y="1828800"/>
          <p14:tracePt t="15162" x="8686800" y="1746250"/>
          <p14:tracePt t="15178" x="8731250" y="1644650"/>
          <p14:tracePt t="15195" x="8775700" y="1492250"/>
          <p14:tracePt t="15212" x="8788400" y="1397000"/>
          <p14:tracePt t="15229" x="8794750" y="1314450"/>
          <p14:tracePt t="15245" x="8807450" y="1219200"/>
          <p14:tracePt t="15262" x="8807450" y="1143000"/>
          <p14:tracePt t="15278" x="8807450" y="1054100"/>
          <p14:tracePt t="15295" x="8807450" y="984250"/>
          <p14:tracePt t="15312" x="8801100" y="876300"/>
          <p14:tracePt t="15328" x="8756650" y="793750"/>
          <p14:tracePt t="15345" x="8705850" y="717550"/>
          <p14:tracePt t="15362" x="8636000" y="628650"/>
          <p14:tracePt t="15379" x="8540750" y="546100"/>
          <p14:tracePt t="15395" x="8451850" y="450850"/>
          <p14:tracePt t="15396" x="8388350" y="419100"/>
          <p14:tracePt t="15412" x="8267700" y="330200"/>
          <p14:tracePt t="15428" x="8147050" y="254000"/>
          <p14:tracePt t="15445" x="8026400" y="203200"/>
          <p14:tracePt t="15462" x="7880350" y="146050"/>
          <p14:tracePt t="15479" x="7715250" y="107950"/>
          <p14:tracePt t="15496" x="7518400" y="50800"/>
          <p14:tracePt t="15512" x="7353300" y="38100"/>
          <p14:tracePt t="15529" x="7251700" y="38100"/>
          <p14:tracePt t="15545" x="7213600" y="38100"/>
          <p14:tracePt t="15562" x="7156450" y="63500"/>
          <p14:tracePt t="15579" x="7099300" y="101600"/>
          <p14:tracePt t="15595" x="7061200" y="158750"/>
          <p14:tracePt t="15596" x="7048500" y="177800"/>
          <p14:tracePt t="15612" x="7010400" y="234950"/>
          <p14:tracePt t="15629" x="6997700" y="273050"/>
          <p14:tracePt t="15645" x="6972300" y="323850"/>
          <p14:tracePt t="15662" x="6965950" y="361950"/>
          <p14:tracePt t="15679" x="6953250" y="406400"/>
          <p14:tracePt t="15696" x="6953250" y="501650"/>
          <p14:tracePt t="15712" x="6953250" y="590550"/>
          <p14:tracePt t="15729" x="6953250" y="698500"/>
          <p14:tracePt t="15745" x="6953250" y="787400"/>
          <p14:tracePt t="15762" x="6953250" y="895350"/>
          <p14:tracePt t="15779" x="6953250" y="958850"/>
          <p14:tracePt t="15795" x="6991350" y="1060450"/>
          <p14:tracePt t="15796" x="6991350" y="1098550"/>
          <p14:tracePt t="15812" x="7010400" y="1143000"/>
          <p14:tracePt t="15829" x="7042150" y="1200150"/>
          <p14:tracePt t="15845" x="7080250" y="1289050"/>
          <p14:tracePt t="15862" x="7112000" y="1384300"/>
          <p14:tracePt t="15879" x="7200900" y="1524000"/>
          <p14:tracePt t="15895" x="7289800" y="1663700"/>
          <p14:tracePt t="15912" x="7391400" y="1784350"/>
          <p14:tracePt t="15929" x="7518400" y="1930400"/>
          <p14:tracePt t="15945" x="7658100" y="2019300"/>
          <p14:tracePt t="15962" x="7791450" y="2070100"/>
          <p14:tracePt t="15979" x="7937500" y="2089150"/>
          <p14:tracePt t="15995" x="8083550" y="2114550"/>
          <p14:tracePt t="15996" x="8159750" y="2127250"/>
          <p14:tracePt t="16012" x="8299450" y="2127250"/>
          <p14:tracePt t="16029" x="8426450" y="2127250"/>
          <p14:tracePt t="16045" x="8547100" y="2127250"/>
          <p14:tracePt t="16062" x="8604250" y="2127250"/>
          <p14:tracePt t="16079" x="8648700" y="2114550"/>
          <p14:tracePt t="16095" x="8693150" y="2089150"/>
          <p14:tracePt t="16112" x="8731250" y="2051050"/>
          <p14:tracePt t="16129" x="8737600" y="2025650"/>
          <p14:tracePt t="16145" x="8769350" y="1974850"/>
          <p14:tracePt t="16162" x="8775700" y="1936750"/>
          <p14:tracePt t="16179" x="8788400" y="1885950"/>
          <p14:tracePt t="16195" x="8794750" y="1841500"/>
          <p14:tracePt t="16196" x="8794750" y="1803400"/>
          <p14:tracePt t="16213" x="8794750" y="1746250"/>
          <p14:tracePt t="16229" x="8794750" y="1670050"/>
          <p14:tracePt t="16246" x="8794750" y="1600200"/>
          <p14:tracePt t="16262" x="8756650" y="1498600"/>
          <p14:tracePt t="16278" x="8699500" y="1416050"/>
          <p14:tracePt t="16295" x="8655050" y="1339850"/>
          <p14:tracePt t="16312" x="8597900" y="1225550"/>
          <p14:tracePt t="16329" x="8566150" y="1143000"/>
          <p14:tracePt t="16345" x="8509000" y="1047750"/>
          <p14:tracePt t="16362" x="8470900" y="965200"/>
          <p14:tracePt t="16379" x="8458200" y="908050"/>
          <p14:tracePt t="16395" x="8420100" y="850900"/>
          <p14:tracePt t="16396" x="8420100" y="825500"/>
          <p14:tracePt t="16412" x="8413750" y="781050"/>
          <p14:tracePt t="16429" x="8382000" y="742950"/>
          <p14:tracePt t="16445" x="8375650" y="717550"/>
          <p14:tracePt t="16462" x="8350250" y="673100"/>
          <p14:tracePt t="16479" x="8324850" y="654050"/>
          <p14:tracePt t="16496" x="8255000" y="635000"/>
          <p14:tracePt t="16512" x="8185150" y="615950"/>
          <p14:tracePt t="16529" x="8102600" y="584200"/>
          <p14:tracePt t="16545" x="8058150" y="577850"/>
          <p14:tracePt t="16562" x="8026400" y="577850"/>
          <p14:tracePt t="16579" x="8020050" y="571500"/>
          <p14:tracePt t="16595" x="8001000" y="552450"/>
          <p14:tracePt t="16612" x="7937500" y="533400"/>
          <p14:tracePt t="16629" x="7893050" y="533400"/>
          <p14:tracePt t="16645" x="7848600" y="533400"/>
          <p14:tracePt t="16662" x="7791450" y="533400"/>
          <p14:tracePt t="16679" x="7747000" y="533400"/>
          <p14:tracePt t="16697" x="7702550" y="539750"/>
          <p14:tracePt t="16712" x="7658100" y="577850"/>
          <p14:tracePt t="16729" x="7594600" y="615950"/>
          <p14:tracePt t="16745" x="7531100" y="641350"/>
          <p14:tracePt t="16762" x="7442200" y="698500"/>
          <p14:tracePt t="16779" x="7410450" y="717550"/>
          <p14:tracePt t="16795" x="7340600" y="768350"/>
          <p14:tracePt t="16796" x="7327900" y="774700"/>
          <p14:tracePt t="16812" x="7289800" y="812800"/>
          <p14:tracePt t="16829" x="7245350" y="850900"/>
          <p14:tracePt t="16845" x="7188200" y="958850"/>
          <p14:tracePt t="16862" x="7156450" y="1079500"/>
          <p14:tracePt t="16879" x="7143750" y="1187450"/>
          <p14:tracePt t="16895" x="7131050" y="1282700"/>
          <p14:tracePt t="16912" x="7131050" y="1346200"/>
          <p14:tracePt t="16929" x="7131050" y="1416050"/>
          <p14:tracePt t="16946" x="7137400" y="1473200"/>
          <p14:tracePt t="16962" x="7156450" y="1504950"/>
          <p14:tracePt t="16979" x="7169150" y="1524000"/>
          <p14:tracePt t="16995" x="7200900" y="1568450"/>
          <p14:tracePt t="16996" x="7219950" y="1600200"/>
          <p14:tracePt t="17012" x="7302500" y="1695450"/>
          <p14:tracePt t="17029" x="7391400" y="1835150"/>
          <p14:tracePt t="17045" x="7524750" y="1993900"/>
          <p14:tracePt t="17062" x="7683500" y="2152650"/>
          <p14:tracePt t="17079" x="7823200" y="2260600"/>
          <p14:tracePt t="17095" x="7943850" y="2305050"/>
          <p14:tracePt t="17112" x="8039100" y="2317750"/>
          <p14:tracePt t="17129" x="8096250" y="2317750"/>
          <p14:tracePt t="17145" x="8115300" y="2317750"/>
          <p14:tracePt t="17162" x="8140700" y="2305050"/>
          <p14:tracePt t="17179" x="8210550" y="2247900"/>
          <p14:tracePt t="17196" x="8255000" y="2197100"/>
          <p14:tracePt t="17197" x="8274050" y="2171700"/>
          <p14:tracePt t="17212" x="8318500" y="2095500"/>
          <p14:tracePt t="17229" x="8343900" y="2051050"/>
          <p14:tracePt t="17246" x="8375650" y="1968500"/>
          <p14:tracePt t="17262" x="8394700" y="1898650"/>
          <p14:tracePt t="17279" x="8407400" y="1778000"/>
          <p14:tracePt t="17296" x="8420100" y="1651000"/>
          <p14:tracePt t="17312" x="8420100" y="1524000"/>
          <p14:tracePt t="17329" x="8420100" y="1384300"/>
          <p14:tracePt t="17346" x="8420100" y="1244600"/>
          <p14:tracePt t="17362" x="8388350" y="1111250"/>
          <p14:tracePt t="17379" x="8331200" y="1009650"/>
          <p14:tracePt t="17396" x="8293100" y="946150"/>
          <p14:tracePt t="17397" x="8293100" y="933450"/>
          <p14:tracePt t="17413" x="8267700" y="882650"/>
          <p14:tracePt t="17429" x="8255000" y="844550"/>
          <p14:tracePt t="17446" x="8248650" y="800100"/>
          <p14:tracePt t="17462" x="8235950" y="768350"/>
          <p14:tracePt t="17479" x="8216900" y="730250"/>
          <p14:tracePt t="17496" x="8197850" y="673100"/>
          <p14:tracePt t="17512" x="8166100" y="615950"/>
          <p14:tracePt t="17529" x="8147050" y="584200"/>
          <p14:tracePt t="17546" x="8096250" y="539750"/>
          <p14:tracePt t="17562" x="8070850" y="514350"/>
          <p14:tracePt t="17579" x="8032750" y="514350"/>
          <p14:tracePt t="17596" x="7975600" y="488950"/>
          <p14:tracePt t="17596" x="7931150" y="488950"/>
          <p14:tracePt t="17612" x="7886700" y="488950"/>
          <p14:tracePt t="17629" x="7842250" y="488950"/>
          <p14:tracePt t="17646" x="7797800" y="488950"/>
          <p14:tracePt t="17662" x="7766050" y="495300"/>
          <p14:tracePt t="17680" x="7721600" y="501650"/>
          <p14:tracePt t="17696" x="7664450" y="539750"/>
          <p14:tracePt t="17712" x="7581900" y="565150"/>
          <p14:tracePt t="17729" x="7543800" y="590550"/>
          <p14:tracePt t="17746" x="7499350" y="628650"/>
          <p14:tracePt t="17762" x="7473950" y="654050"/>
          <p14:tracePt t="17779" x="7435850" y="692150"/>
          <p14:tracePt t="17796" x="7423150" y="711200"/>
          <p14:tracePt t="17796" x="7416800" y="717550"/>
          <p14:tracePt t="17812" x="7397750" y="742950"/>
          <p14:tracePt t="17829" x="7391400" y="755650"/>
          <p14:tracePt t="17846" x="7385050" y="793750"/>
          <p14:tracePt t="17862" x="7372350" y="844550"/>
          <p14:tracePt t="17879" x="7372350" y="889000"/>
          <p14:tracePt t="17896" x="7372350" y="933450"/>
          <p14:tracePt t="17912" x="7372350" y="990600"/>
          <p14:tracePt t="17929" x="7372350" y="1066800"/>
          <p14:tracePt t="17945" x="7372350" y="1111250"/>
          <p14:tracePt t="17962" x="7372350" y="1168400"/>
          <p14:tracePt t="17979" x="7372350" y="1219200"/>
          <p14:tracePt t="17996" x="7378700" y="1289050"/>
          <p14:tracePt t="17996" x="7391400" y="1308100"/>
          <p14:tracePt t="18012" x="7391400" y="1333500"/>
          <p14:tracePt t="18029" x="7404100" y="1377950"/>
          <p14:tracePt t="18046" x="7404100" y="1390650"/>
          <p14:tracePt t="18062" x="7410450" y="1416050"/>
          <p14:tracePt t="18079" x="7416800" y="1428750"/>
          <p14:tracePt t="18096" x="7416800" y="1454150"/>
          <p14:tracePt t="18112" x="7435850" y="1473200"/>
          <p14:tracePt t="18129" x="7454900" y="1485900"/>
          <p14:tracePt t="18146" x="7461250" y="1511300"/>
          <p14:tracePt t="18163" x="7486650" y="1530350"/>
          <p14:tracePt t="18179" x="7499350" y="1555750"/>
          <p14:tracePt t="18196" x="7524750" y="1600200"/>
          <p14:tracePt t="18196" x="7537450" y="1606550"/>
          <p14:tracePt t="18212" x="7569200" y="1625600"/>
          <p14:tracePt t="18229" x="7613650" y="1651000"/>
          <p14:tracePt t="18246" x="7651750" y="1663700"/>
          <p14:tracePt t="18263" x="7658100" y="1670050"/>
          <p14:tracePt t="18279" x="7683500" y="1676400"/>
          <p14:tracePt t="18296" x="7696200" y="1676400"/>
          <p14:tracePt t="18313" x="7727950" y="1676400"/>
          <p14:tracePt t="18329" x="7740650" y="1676400"/>
          <p14:tracePt t="18346" x="7759700" y="1676400"/>
          <p14:tracePt t="18362" x="7778750" y="1676400"/>
          <p14:tracePt t="18379" x="7797800" y="1676400"/>
          <p14:tracePt t="18396" x="7823200" y="1657350"/>
          <p14:tracePt t="18397" x="7848600" y="1657350"/>
          <p14:tracePt t="18413" x="7912100" y="1619250"/>
          <p14:tracePt t="18429" x="7956550" y="1612900"/>
          <p14:tracePt t="18446" x="8013700" y="1581150"/>
          <p14:tracePt t="18463" x="8051800" y="1568450"/>
          <p14:tracePt t="18479" x="8070850" y="1555750"/>
          <p14:tracePt t="18496" x="8102600" y="1530350"/>
          <p14:tracePt t="18513" x="8128000" y="1511300"/>
          <p14:tracePt t="18529" x="8140700" y="1498600"/>
          <p14:tracePt t="18546" x="8166100" y="1460500"/>
          <p14:tracePt t="18563" x="8172450" y="1441450"/>
          <p14:tracePt t="18579" x="8185150" y="1397000"/>
          <p14:tracePt t="18596" x="8216900" y="1327150"/>
          <p14:tracePt t="18596" x="8223250" y="1282700"/>
          <p14:tracePt t="18613" x="8248650" y="1200150"/>
          <p14:tracePt t="18629" x="8248650" y="1123950"/>
          <p14:tracePt t="18646" x="8267700" y="1054100"/>
          <p14:tracePt t="18663" x="8267700" y="977900"/>
          <p14:tracePt t="18680" x="8267700" y="908050"/>
          <p14:tracePt t="18697" x="8267700" y="819150"/>
          <p14:tracePt t="18713" x="8267700" y="762000"/>
          <p14:tracePt t="18729" x="8267700" y="685800"/>
          <p14:tracePt t="18746" x="8261350" y="628650"/>
          <p14:tracePt t="18763" x="8255000" y="571500"/>
          <p14:tracePt t="18779" x="8242300" y="539750"/>
          <p14:tracePt t="18796" x="8229600" y="508000"/>
          <p14:tracePt t="18796" x="8216900" y="501650"/>
          <p14:tracePt t="18813" x="8204200" y="476250"/>
          <p14:tracePt t="18829" x="8166100" y="450850"/>
          <p14:tracePt t="18846" x="8140700" y="438150"/>
          <p14:tracePt t="18863" x="8096250" y="438150"/>
          <p14:tracePt t="18880" x="8026400" y="438150"/>
          <p14:tracePt t="18896" x="7937500" y="438150"/>
          <p14:tracePt t="18913" x="7861300" y="438150"/>
          <p14:tracePt t="18929" x="7791450" y="438150"/>
          <p14:tracePt t="18946" x="7747000" y="450850"/>
          <p14:tracePt t="18963" x="7702550" y="463550"/>
          <p14:tracePt t="18979" x="7696200" y="469900"/>
          <p14:tracePt t="18996" x="7677150" y="469900"/>
          <p14:tracePt t="19013" x="7670800" y="469900"/>
          <p14:tracePt t="19029" x="7664450" y="469900"/>
          <p14:tracePt t="19046" x="7658100" y="476250"/>
          <p14:tracePt t="19063" x="7639050" y="495300"/>
          <p14:tracePt t="19079" x="7613650" y="508000"/>
          <p14:tracePt t="19096" x="7588250" y="565150"/>
          <p14:tracePt t="19113" x="7569200" y="603250"/>
          <p14:tracePt t="19130" x="7550150" y="685800"/>
          <p14:tracePt t="19146" x="7524750" y="736600"/>
          <p14:tracePt t="19163" x="7512050" y="781050"/>
          <p14:tracePt t="19179" x="7493000" y="819150"/>
          <p14:tracePt t="19196" x="7486650" y="831850"/>
          <p14:tracePt t="19197" x="7486650" y="857250"/>
          <p14:tracePt t="19213" x="7486650" y="876300"/>
          <p14:tracePt t="19229" x="7480300" y="889000"/>
          <p14:tracePt t="19246" x="7480300" y="901700"/>
          <p14:tracePt t="19263" x="7473950" y="927100"/>
          <p14:tracePt t="19279" x="7467600" y="952500"/>
          <p14:tracePt t="19296" x="7454900" y="977900"/>
          <p14:tracePt t="19313" x="7454900" y="1028700"/>
          <p14:tracePt t="19329" x="7454900" y="1060450"/>
          <p14:tracePt t="19346" x="7454900" y="1117600"/>
          <p14:tracePt t="19363" x="7454900" y="1162050"/>
          <p14:tracePt t="19380" x="7467600" y="1219200"/>
          <p14:tracePt t="19396" x="7499350" y="1282700"/>
          <p14:tracePt t="19413" x="7550150" y="1422400"/>
          <p14:tracePt t="19430" x="7569200" y="1517650"/>
          <p14:tracePt t="19446" x="7632700" y="1638300"/>
          <p14:tracePt t="19463" x="7677150" y="1739900"/>
          <p14:tracePt t="19479" x="7734300" y="1828800"/>
          <p14:tracePt t="19496" x="7785100" y="1898650"/>
          <p14:tracePt t="19513" x="7823200" y="1930400"/>
          <p14:tracePt t="19529" x="7867650" y="1955800"/>
          <p14:tracePt t="19546" x="7899400" y="1962150"/>
          <p14:tracePt t="19563" x="7905750" y="1962150"/>
          <p14:tracePt t="19580" x="7924800" y="1962150"/>
          <p14:tracePt t="19596" x="7943850" y="1962150"/>
          <p14:tracePt t="19596" x="7950200" y="1962150"/>
          <p14:tracePt t="19613" x="7962900" y="1962150"/>
          <p14:tracePt t="19630" x="7981950" y="1962150"/>
          <p14:tracePt t="19646" x="7988300" y="1962150"/>
          <p14:tracePt t="19677" x="8001000" y="1962150"/>
          <p14:tracePt t="19685" x="8007350" y="1949450"/>
          <p14:tracePt t="19701" x="8007350" y="1917700"/>
          <p14:tracePt t="19713" x="8007350" y="1905000"/>
          <p14:tracePt t="19729" x="8007350" y="1847850"/>
          <p14:tracePt t="19746" x="8007350" y="1771650"/>
          <p14:tracePt t="19763" x="8007350" y="1701800"/>
          <p14:tracePt t="19779" x="8007350" y="1638300"/>
          <p14:tracePt t="19796" x="8007350" y="1581150"/>
          <p14:tracePt t="19797" x="8007350" y="1562100"/>
          <p14:tracePt t="19813" x="7981950" y="1492250"/>
          <p14:tracePt t="19829" x="7975600" y="1441450"/>
          <p14:tracePt t="19846" x="7956550" y="1371600"/>
          <p14:tracePt t="19863" x="7918450" y="1276350"/>
          <p14:tracePt t="19880" x="7912100" y="1181100"/>
          <p14:tracePt t="19896" x="7912100" y="1111250"/>
          <p14:tracePt t="19913" x="7912100" y="1041400"/>
          <p14:tracePt t="19930" x="7912100" y="1028700"/>
          <p14:tracePt t="19949" x="7912100" y="1022350"/>
          <p14:tracePt t="19963" x="7912100" y="1016000"/>
          <p14:tracePt t="19980" x="7924800" y="996950"/>
          <p14:tracePt t="19997" x="7937500" y="990600"/>
          <p14:tracePt t="20021" x="7943850" y="984250"/>
          <p14:tracePt t="20037" x="7943850" y="958850"/>
          <p14:tracePt t="20046" x="7943850" y="946150"/>
          <p14:tracePt t="20063" x="7943850" y="908050"/>
          <p14:tracePt t="20080" x="7943850" y="876300"/>
          <p14:tracePt t="20096" x="7943850" y="850900"/>
          <p14:tracePt t="20113" x="7943850" y="838200"/>
          <p14:tracePt t="20130" x="7924800" y="825500"/>
          <p14:tracePt t="20189" x="7918450" y="812800"/>
          <p14:tracePt t="20205" x="7918450" y="806450"/>
          <p14:tracePt t="20229" x="7918450" y="800100"/>
          <p14:tracePt t="20253" x="7918450" y="793750"/>
          <p14:tracePt t="20301" x="7918450" y="787400"/>
          <p14:tracePt t="20317" x="7918450" y="768350"/>
          <p14:tracePt t="20333" x="7918450" y="762000"/>
          <p14:tracePt t="20349" x="7918450" y="755650"/>
          <p14:tracePt t="20357" x="7918450" y="749300"/>
          <p14:tracePt t="20365" x="7918450" y="730250"/>
          <p14:tracePt t="20380" x="7918450" y="723900"/>
          <p14:tracePt t="20396" x="7918450" y="711200"/>
          <p14:tracePt t="20397" x="7918450" y="692150"/>
          <p14:tracePt t="20421" x="7918450" y="685800"/>
          <p14:tracePt t="20573" x="7918450" y="698500"/>
          <p14:tracePt t="20581" x="7918450" y="711200"/>
          <p14:tracePt t="20597" x="7918450" y="768350"/>
          <p14:tracePt t="20613" x="7918450" y="825500"/>
          <p14:tracePt t="20630" x="7918450" y="901700"/>
          <p14:tracePt t="20646" x="7918450" y="946150"/>
          <p14:tracePt t="20663" x="7918450" y="990600"/>
          <p14:tracePt t="20680" x="7918450" y="1003300"/>
          <p14:tracePt t="20697" x="7918450" y="1009650"/>
          <p14:tracePt t="20714" x="7918450" y="1035050"/>
          <p14:tracePt t="20744" x="7918450" y="1143000"/>
          <p14:tracePt t="20749" x="7918450" y="1200150"/>
          <p14:tracePt t="20763" x="7918450" y="1238250"/>
          <p14:tracePt t="20780" x="7918450" y="1327150"/>
          <p14:tracePt t="20796" x="7918450" y="1397000"/>
          <p14:tracePt t="20797" x="7918450" y="1435100"/>
          <p14:tracePt t="20813" x="7918450" y="1479550"/>
          <p14:tracePt t="20830" x="7918450" y="1498600"/>
          <p14:tracePt t="20847" x="7918450" y="1504950"/>
          <p14:tracePt t="20863" x="7918450" y="1517650"/>
          <p14:tracePt t="20885" x="7918450" y="1524000"/>
          <p14:tracePt t="20933" x="7918450" y="1536700"/>
          <p14:tracePt t="21013" x="7918450" y="1543050"/>
          <p14:tracePt t="21029" x="7918450" y="1555750"/>
          <p14:tracePt t="21181" x="7918450" y="1549400"/>
          <p14:tracePt t="21189" x="7918450" y="1543050"/>
          <p14:tracePt t="21197" x="7918450" y="1536700"/>
          <p14:tracePt t="21269" x="7918450" y="1511300"/>
          <p14:tracePt t="21301" x="7899400" y="1511300"/>
          <p14:tracePt t="21309" x="7893050" y="1511300"/>
          <p14:tracePt t="21317" x="7886700" y="1524000"/>
          <p14:tracePt t="21330" x="7880350" y="1530350"/>
          <p14:tracePt t="21346" x="7867650" y="1555750"/>
          <p14:tracePt t="21364" x="7842250" y="1593850"/>
          <p14:tracePt t="21380" x="7835900" y="1606550"/>
          <p14:tracePt t="21397" x="7829550" y="1619250"/>
          <p14:tracePt t="21413" x="7829550" y="1644650"/>
          <p14:tracePt t="21430" x="7823200" y="1657350"/>
          <p14:tracePt t="23150" x="7816850" y="1657350"/>
          <p14:tracePt t="23157" x="7804150" y="1657350"/>
          <p14:tracePt t="23165" x="7797800" y="1657350"/>
          <p14:tracePt t="23180" x="7772400" y="1657350"/>
          <p14:tracePt t="23197" x="7664450" y="1625600"/>
          <p14:tracePt t="23197" x="7575550" y="1612900"/>
          <p14:tracePt t="23214" x="7315200" y="1593850"/>
          <p14:tracePt t="23230" x="6985000" y="1593850"/>
          <p14:tracePt t="23247" x="6489700" y="1593850"/>
          <p14:tracePt t="23264" x="6051550" y="1670050"/>
          <p14:tracePt t="23280" x="5683250" y="1733550"/>
          <p14:tracePt t="23297" x="5207000" y="1797050"/>
          <p14:tracePt t="23314" x="4533900" y="1898650"/>
          <p14:tracePt t="23330" x="3708400" y="2051050"/>
          <p14:tracePt t="23347" x="3016250" y="2197100"/>
          <p14:tracePt t="23364" x="2559050" y="2311400"/>
          <p14:tracePt t="23380" x="2292350" y="2393950"/>
          <p14:tracePt t="23397" x="2133600" y="2489200"/>
          <p14:tracePt t="23397" x="2089150" y="2520950"/>
          <p14:tracePt t="23414" x="2038350" y="2609850"/>
          <p14:tracePt t="23430" x="1974850" y="2743200"/>
          <p14:tracePt t="23447" x="1936750" y="2889250"/>
          <p14:tracePt t="23464" x="1898650" y="3022600"/>
          <p14:tracePt t="23480" x="1847850" y="3155950"/>
          <p14:tracePt t="23497" x="1784350" y="3308350"/>
          <p14:tracePt t="23514" x="1727200" y="3429000"/>
          <p14:tracePt t="23530" x="1714500" y="3517900"/>
          <p14:tracePt t="23547" x="1682750" y="3600450"/>
          <p14:tracePt t="23564" x="1663700" y="3670300"/>
          <p14:tracePt t="23580" x="1619250" y="3740150"/>
          <p14:tracePt t="23597" x="1587500" y="3810000"/>
          <p14:tracePt t="23614" x="1568450" y="3841750"/>
          <p14:tracePt t="23630" x="1555750" y="3854450"/>
          <p14:tracePt t="23647" x="1536700" y="3867150"/>
          <p14:tracePt t="23664" x="1536700" y="3873500"/>
          <p14:tracePt t="23681" x="1530350" y="3886200"/>
          <p14:tracePt t="23702" x="1524000" y="3892550"/>
          <p14:tracePt t="23814" x="1517650" y="3898900"/>
          <p14:tracePt t="23822" x="1517650" y="3905250"/>
          <p14:tracePt t="23870" x="1524000" y="3911600"/>
          <p14:tracePt t="23886" x="1524000" y="3905250"/>
          <p14:tracePt t="23894" x="1524000" y="3867150"/>
          <p14:tracePt t="23902" x="1524000" y="3860800"/>
          <p14:tracePt t="23914" x="1524000" y="3835400"/>
          <p14:tracePt t="23931" x="1492250" y="3784600"/>
          <p14:tracePt t="23947" x="1377950" y="3733800"/>
          <p14:tracePt t="23964" x="1231900" y="3702050"/>
          <p14:tracePt t="23980" x="1187450" y="3689350"/>
          <p14:tracePt t="23997" x="1174750" y="3689350"/>
          <p14:tracePt t="24014" x="1168400" y="3689350"/>
          <p14:tracePt t="24070" x="1162050" y="3689350"/>
          <p14:tracePt t="24078" x="1149350" y="3689350"/>
          <p14:tracePt t="24086" x="1136650" y="3689350"/>
          <p14:tracePt t="24102" x="1130300" y="3689350"/>
          <p14:tracePt t="24126" x="1123950" y="3689350"/>
          <p14:tracePt t="25118" x="1041400" y="3644900"/>
          <p14:tracePt t="25126" x="768350" y="3486150"/>
          <p14:tracePt t="25134" x="304800" y="3321050"/>
          <p14:tracePt t="25364" x="38100" y="1212850"/>
          <p14:tracePt t="25381" x="82550" y="984250"/>
          <p14:tracePt t="25382" x="82550" y="876300"/>
          <p14:tracePt t="25398" x="95250" y="787400"/>
          <p14:tracePt t="25414" x="95250" y="539750"/>
          <p14:tracePt t="25431" x="95250" y="400050"/>
          <p14:tracePt t="25448" x="101600" y="330200"/>
          <p14:tracePt t="25465" x="120650" y="260350"/>
          <p14:tracePt t="25481" x="127000" y="234950"/>
          <p14:tracePt t="25498" x="139700" y="209550"/>
          <p14:tracePt t="25514" x="152400" y="203200"/>
          <p14:tracePt t="25531" x="177800" y="203200"/>
          <p14:tracePt t="25548" x="203200" y="222250"/>
          <p14:tracePt t="25564" x="254000" y="266700"/>
          <p14:tracePt t="25581" x="323850" y="361950"/>
          <p14:tracePt t="25598" x="450850" y="635000"/>
          <p14:tracePt t="25614" x="476250" y="863600"/>
          <p14:tracePt t="25631" x="520700" y="1079500"/>
          <p14:tracePt t="25648" x="546100" y="1289050"/>
          <p14:tracePt t="25664" x="596900" y="1504950"/>
          <p14:tracePt t="25681" x="666750" y="1752600"/>
          <p14:tracePt t="25698" x="736600" y="1974850"/>
          <p14:tracePt t="25714" x="850900" y="2241550"/>
          <p14:tracePt t="25731" x="965200" y="2463800"/>
          <p14:tracePt t="25747" x="1098550" y="2686050"/>
          <p14:tracePt t="25764" x="1320800" y="2952750"/>
          <p14:tracePt t="25781" x="1549400" y="3162300"/>
          <p14:tracePt t="25798" x="1816100" y="3397250"/>
          <p14:tracePt t="25798" x="1911350" y="3498850"/>
          <p14:tracePt t="25814" x="2076450" y="3657600"/>
          <p14:tracePt t="25831" x="2146300" y="3784600"/>
          <p14:tracePt t="25848" x="2197100" y="3848100"/>
          <p14:tracePt t="25864" x="2228850" y="3892550"/>
          <p14:tracePt t="25910" x="2228850" y="3898900"/>
          <p14:tracePt t="25942" x="2228850" y="3905250"/>
          <p14:tracePt t="25974" x="2222500" y="3905250"/>
          <p14:tracePt t="25982" x="2203450" y="3905250"/>
          <p14:tracePt t="25990" x="2184400" y="3892550"/>
          <p14:tracePt t="25998" x="2178050" y="3886200"/>
          <p14:tracePt t="26014" x="2171700" y="3854450"/>
          <p14:tracePt t="26031" x="2139950" y="3816350"/>
          <p14:tracePt t="26048" x="2133600" y="3797300"/>
          <p14:tracePt t="26198" x="2127250" y="3784600"/>
          <p14:tracePt t="26206" x="2127250" y="3778250"/>
          <p14:tracePt t="26214" x="2127250" y="3771900"/>
          <p14:tracePt t="26231" x="2108200" y="3746500"/>
          <p14:tracePt t="26248" x="2095500" y="3721100"/>
          <p14:tracePt t="26264" x="2089150" y="3714750"/>
          <p14:tracePt t="26281" x="2070100" y="3695700"/>
          <p14:tracePt t="26298" x="2051050" y="3670300"/>
          <p14:tracePt t="26314" x="2044700" y="3657600"/>
          <p14:tracePt t="26331" x="2019300" y="3619500"/>
          <p14:tracePt t="26348" x="2000250" y="3581400"/>
          <p14:tracePt t="26364" x="1974850" y="3549650"/>
          <p14:tracePt t="26381" x="1962150" y="3505200"/>
          <p14:tracePt t="26398" x="1962150" y="3460750"/>
          <p14:tracePt t="26398" x="1962150" y="3448050"/>
          <p14:tracePt t="26430" x="1962150" y="3441700"/>
          <p14:tracePt t="26566" x="1962150" y="3454400"/>
          <p14:tracePt t="26590" x="1962150" y="3460750"/>
          <p14:tracePt t="26822" x="1962150" y="3441700"/>
          <p14:tracePt t="26830" x="1981200" y="3403600"/>
          <p14:tracePt t="26848" x="2000250" y="3365500"/>
          <p14:tracePt t="26864" x="2051050" y="3327400"/>
          <p14:tracePt t="26881" x="2070100" y="3308350"/>
          <p14:tracePt t="26898" x="2076450" y="3302000"/>
          <p14:tracePt t="26915" x="2082800" y="3295650"/>
          <p14:tracePt t="26999" x="2101850" y="3295650"/>
          <p14:tracePt t="27230" x="2101850" y="3302000"/>
          <p14:tracePt t="27238" x="2089150" y="3314700"/>
          <p14:tracePt t="27431" x="2089150" y="3321050"/>
          <p14:tracePt t="27743" x="2089150" y="3308350"/>
          <p14:tracePt t="27750" x="2095500" y="3295650"/>
          <p14:tracePt t="27765" x="2095500" y="3289300"/>
          <p14:tracePt t="27781" x="2101850" y="3263900"/>
          <p14:tracePt t="27798" x="2120900" y="3225800"/>
          <p14:tracePt t="27799" x="2127250" y="3213100"/>
          <p14:tracePt t="27815" x="2127250" y="3194050"/>
          <p14:tracePt t="27831" x="2133600" y="3181350"/>
          <p14:tracePt t="27848" x="2152650" y="3162300"/>
          <p14:tracePt t="27865" x="2152650" y="3155950"/>
          <p14:tracePt t="27881" x="2152650" y="3143250"/>
          <p14:tracePt t="27898" x="2152650" y="3117850"/>
          <p14:tracePt t="27915" x="2152650" y="3086100"/>
          <p14:tracePt t="27931" x="2159000" y="3073400"/>
          <p14:tracePt t="27948" x="2159000" y="3035300"/>
          <p14:tracePt t="27965" x="2159000" y="3022600"/>
          <p14:tracePt t="27982" x="2159000" y="2990850"/>
          <p14:tracePt t="27998" x="2159000" y="2978150"/>
          <p14:tracePt t="27999" x="2159000" y="2971800"/>
          <p14:tracePt t="28015" x="2159000" y="2959100"/>
          <p14:tracePt t="28071" x="2159000" y="2952750"/>
          <p14:tracePt t="28103" x="2152650" y="2952750"/>
          <p14:tracePt t="28111" x="2146300" y="2965450"/>
          <p14:tracePt t="28126" x="2146300" y="2971800"/>
          <p14:tracePt t="28135" x="2133600" y="2997200"/>
          <p14:tracePt t="28183" x="2133600" y="3003550"/>
          <p14:tracePt t="28239" x="2133600" y="3009900"/>
          <p14:tracePt t="28255" x="2127250" y="3016250"/>
          <p14:tracePt t="28271" x="2120900" y="3022600"/>
          <p14:tracePt t="28295" x="2114550" y="3035300"/>
          <p14:tracePt t="28335" x="2108200" y="3041650"/>
          <p14:tracePt t="28343" x="2095500" y="3048000"/>
          <p14:tracePt t="28351" x="2082800" y="3060700"/>
          <p14:tracePt t="28365" x="2070100" y="3079750"/>
          <p14:tracePt t="28382" x="2044700" y="3117850"/>
          <p14:tracePt t="28398" x="1981200" y="3187700"/>
          <p14:tracePt t="28415" x="1943100" y="3219450"/>
          <p14:tracePt t="28431" x="1892300" y="3257550"/>
          <p14:tracePt t="28448" x="1879600" y="3276600"/>
          <p14:tracePt t="28465" x="1854200" y="3282950"/>
          <p14:tracePt t="28481" x="1847850" y="3289300"/>
          <p14:tracePt t="28498" x="1841500" y="3295650"/>
          <p14:tracePt t="28515" x="1816100" y="3314700"/>
          <p14:tracePt t="28532" x="1784350" y="3321050"/>
          <p14:tracePt t="28548" x="1765300" y="3340100"/>
          <p14:tracePt t="28565" x="1739900" y="3359150"/>
          <p14:tracePt t="28582" x="1701800" y="3390900"/>
          <p14:tracePt t="28598" x="1689100" y="3403600"/>
          <p14:tracePt t="28623" x="1670050" y="3409950"/>
          <p14:tracePt t="28671" x="1663700" y="3416300"/>
          <p14:tracePt t="28999" x="1657350" y="3416300"/>
          <p14:tracePt t="29015" x="1651000" y="3422650"/>
          <p14:tracePt t="29031" x="1644650" y="3429000"/>
          <p14:tracePt t="29368" x="1638300" y="3429000"/>
          <p14:tracePt t="29527" x="1619250" y="3429000"/>
          <p14:tracePt t="29583" x="1612900" y="3429000"/>
          <p14:tracePt t="29591" x="1606550" y="3429000"/>
          <p14:tracePt t="29607" x="1606550" y="3422650"/>
          <p14:tracePt t="29615" x="1600200" y="3416300"/>
          <p14:tracePt t="29632" x="1587500" y="3390900"/>
          <p14:tracePt t="29649" x="1581150" y="3390900"/>
          <p14:tracePt t="29831" x="1574800" y="3390900"/>
          <p14:tracePt t="29855" x="1574800" y="3397250"/>
          <p14:tracePt t="29871" x="1581150" y="3397250"/>
          <p14:tracePt t="29879" x="1593850" y="3403600"/>
          <p14:tracePt t="29887" x="1600200" y="3403600"/>
          <p14:tracePt t="29898" x="1606550" y="3403600"/>
          <p14:tracePt t="29915" x="1619250" y="3422650"/>
          <p14:tracePt t="29932" x="1644650" y="3422650"/>
          <p14:tracePt t="29949" x="1676400" y="3422650"/>
          <p14:tracePt t="29965" x="1708150" y="3422650"/>
          <p14:tracePt t="29982" x="1797050" y="3378200"/>
          <p14:tracePt t="29999" x="1885950" y="3321050"/>
          <p14:tracePt t="29999" x="1943100" y="3282950"/>
          <p14:tracePt t="30015" x="2019300" y="3232150"/>
          <p14:tracePt t="30032" x="2076450" y="3175000"/>
          <p14:tracePt t="30049" x="2133600" y="3130550"/>
          <p14:tracePt t="30065" x="2159000" y="3105150"/>
          <p14:tracePt t="30087" x="2165350" y="3098800"/>
          <p14:tracePt t="30263" x="2165350" y="3105150"/>
          <p14:tracePt t="30271" x="2152650" y="3124200"/>
          <p14:tracePt t="30282" x="2146300" y="3143250"/>
          <p14:tracePt t="30299" x="2139950" y="3162300"/>
          <p14:tracePt t="30315" x="2108200" y="3200400"/>
          <p14:tracePt t="30332" x="2101850" y="3219450"/>
          <p14:tracePt t="30349" x="2101850" y="3232150"/>
          <p14:tracePt t="30365" x="2101850" y="3251200"/>
          <p14:tracePt t="30383" x="2095500" y="3276600"/>
          <p14:tracePt t="30767" x="2082800" y="3276600"/>
          <p14:tracePt t="30959" x="2076450" y="3276600"/>
          <p14:tracePt t="30975" x="2051050" y="3289300"/>
          <p14:tracePt t="30983" x="2044700" y="3295650"/>
          <p14:tracePt t="30999" x="2012950" y="3333750"/>
          <p14:tracePt t="31015" x="1981200" y="3378200"/>
          <p14:tracePt t="31032" x="1968500" y="3397250"/>
          <p14:tracePt t="31049" x="1943100" y="3416300"/>
          <p14:tracePt t="31065" x="1936750" y="3429000"/>
          <p14:tracePt t="31128" x="1917700" y="3429000"/>
          <p14:tracePt t="31176" x="1905000" y="3422650"/>
          <p14:tracePt t="31183" x="1905000" y="3416300"/>
          <p14:tracePt t="31199" x="1905000" y="3409950"/>
          <p14:tracePt t="31216" x="1905000" y="3365500"/>
          <p14:tracePt t="31232" x="1905000" y="3359150"/>
          <p14:tracePt t="31912" x="1892300" y="3352800"/>
          <p14:tracePt t="31927" x="1879600" y="3352800"/>
          <p14:tracePt t="31935" x="1873250" y="3352800"/>
          <p14:tracePt t="31949" x="1854200" y="3340100"/>
          <p14:tracePt t="32328" x="1866900" y="3340100"/>
          <p14:tracePt t="37801" x="1873250" y="3346450"/>
          <p14:tracePt t="37809" x="1873250" y="3352800"/>
          <p14:tracePt t="37825" x="1873250" y="3359150"/>
          <p14:tracePt t="38041" x="1873250" y="3365500"/>
          <p14:tracePt t="38049" x="1873250" y="3371850"/>
          <p14:tracePt t="43442" x="1873250" y="3390900"/>
          <p14:tracePt t="43450" x="1879600" y="3409950"/>
          <p14:tracePt t="43458" x="1879600" y="3416300"/>
          <p14:tracePt t="43468" x="1885950" y="3429000"/>
          <p14:tracePt t="43485" x="1885950" y="3435350"/>
          <p14:tracePt t="43502" x="1885950" y="3448050"/>
          <p14:tracePt t="43518" x="1885950" y="3454400"/>
          <p14:tracePt t="43554" x="1885950" y="3467100"/>
          <p14:tracePt t="43866" x="1898650" y="3486150"/>
          <p14:tracePt t="43874" x="1905000" y="3486150"/>
          <p14:tracePt t="43885" x="1911350" y="3492500"/>
          <p14:tracePt t="44042" x="1911350" y="3511550"/>
          <p14:tracePt t="44058" x="1911350" y="3517900"/>
          <p14:tracePt t="44074" x="1917700" y="3524250"/>
          <p14:tracePt t="44085" x="1917700" y="3530600"/>
          <p14:tracePt t="44102" x="1917700" y="3556000"/>
          <p14:tracePt t="44118" x="1917700" y="3562350"/>
          <p14:tracePt t="44135" x="1917700" y="3587750"/>
          <p14:tracePt t="44152" x="1917700" y="3594100"/>
          <p14:tracePt t="44266" x="1917700" y="3581400"/>
          <p14:tracePt t="44274" x="1917700" y="3556000"/>
          <p14:tracePt t="44285" x="1917700" y="3549650"/>
          <p14:tracePt t="44302" x="1917700" y="3543300"/>
          <p14:tracePt t="44442" x="1917700" y="3524250"/>
          <p14:tracePt t="44466" x="1917700" y="3517900"/>
          <p14:tracePt t="44963" x="1936750" y="3524250"/>
          <p14:tracePt t="44978" x="1955800" y="3524250"/>
          <p14:tracePt t="44986" x="1962150" y="3505200"/>
          <p14:tracePt t="45002" x="1962150" y="3473450"/>
          <p14:tracePt t="45019" x="1968500" y="3429000"/>
          <p14:tracePt t="45035" x="2012950" y="3371850"/>
          <p14:tracePt t="45052" x="2012950" y="3340100"/>
          <p14:tracePt t="45069" x="2019300" y="3308350"/>
          <p14:tracePt t="45085" x="2038350" y="3257550"/>
          <p14:tracePt t="45102" x="2057400" y="3213100"/>
          <p14:tracePt t="45119" x="2057400" y="3168650"/>
          <p14:tracePt t="45135" x="2057400" y="3124200"/>
          <p14:tracePt t="45152" x="2057400" y="3111500"/>
          <p14:tracePt t="45169" x="2057400" y="3105150"/>
          <p14:tracePt t="45185" x="2057400" y="3079750"/>
          <p14:tracePt t="45787" x="2044700" y="3079750"/>
          <p14:tracePt t="45835" x="2044700" y="3086100"/>
          <p14:tracePt t="45851" x="2044700" y="3105150"/>
          <p14:tracePt t="45875" x="2044700" y="3111500"/>
          <p14:tracePt t="45899" x="2044700" y="3117850"/>
          <p14:tracePt t="45915" x="2044700" y="3124200"/>
          <p14:tracePt t="45931" x="2044700" y="3143250"/>
          <p14:tracePt t="45939" x="2044700" y="3149600"/>
          <p14:tracePt t="45955" x="2044700" y="3155950"/>
          <p14:tracePt t="45963" x="2044700" y="3162300"/>
          <p14:tracePt t="45979" x="2044700" y="3181350"/>
          <p14:tracePt t="45987" x="2044700" y="3187700"/>
          <p14:tracePt t="46003" x="2044700" y="3194050"/>
          <p14:tracePt t="46027" x="2044700" y="3200400"/>
          <p14:tracePt t="46355" x="2044700" y="3187700"/>
          <p14:tracePt t="46363" x="2044700" y="3175000"/>
          <p14:tracePt t="46371" x="2044700" y="3155950"/>
          <p14:tracePt t="46386" x="2044700" y="3143250"/>
          <p14:tracePt t="46402" x="2044700" y="3124200"/>
          <p14:tracePt t="46403" x="2044700" y="3117850"/>
          <p14:tracePt t="46419" x="2044700" y="3098800"/>
          <p14:tracePt t="46436" x="2044700" y="3086100"/>
          <p14:tracePt t="46452" x="2044700" y="3079750"/>
          <p14:tracePt t="46469" x="2044700" y="3067050"/>
          <p14:tracePt t="46523" x="2038350" y="3060700"/>
          <p14:tracePt t="46595" x="2038350" y="3073400"/>
          <p14:tracePt t="46603" x="2032000" y="3079750"/>
          <p14:tracePt t="46619" x="2032000" y="3086100"/>
          <p14:tracePt t="46636" x="2032000" y="3124200"/>
          <p14:tracePt t="46652" x="2025650" y="3162300"/>
          <p14:tracePt t="46669" x="2025650" y="3213100"/>
          <p14:tracePt t="46686" x="2006600" y="3257550"/>
          <p14:tracePt t="46703" x="2006600" y="3302000"/>
          <p14:tracePt t="46719" x="2006600" y="3346450"/>
          <p14:tracePt t="46735" x="2006600" y="3371850"/>
          <p14:tracePt t="46752" x="2006600" y="3397250"/>
          <p14:tracePt t="46769" x="2025650" y="3422650"/>
          <p14:tracePt t="46786" x="2038350" y="3429000"/>
          <p14:tracePt t="46802" x="2044700" y="3435350"/>
          <p14:tracePt t="47003" x="2057400" y="3441700"/>
          <p14:tracePt t="47067" x="2051050" y="3454400"/>
          <p14:tracePt t="47075" x="2044700" y="3454400"/>
          <p14:tracePt t="47086" x="2032000" y="3454400"/>
          <p14:tracePt t="47102" x="1936750" y="3454400"/>
          <p14:tracePt t="47119" x="1784350" y="3454400"/>
          <p14:tracePt t="47136" x="1708150" y="3473450"/>
          <p14:tracePt t="47153" x="1701800" y="3479800"/>
          <p14:tracePt t="47499" x="1720850" y="3492500"/>
          <p14:tracePt t="47523" x="1727200" y="3505200"/>
          <p14:tracePt t="47547" x="1739900" y="3517900"/>
          <p14:tracePt t="47555" x="1758950" y="3536950"/>
          <p14:tracePt t="47563" x="1765300" y="3543300"/>
          <p14:tracePt t="47579" x="1778000" y="3556000"/>
          <p14:tracePt t="47587" x="1790700" y="3562350"/>
          <p14:tracePt t="47747" x="1797050" y="3562350"/>
          <p14:tracePt t="47755" x="1803400" y="3562350"/>
          <p14:tracePt t="47763" x="1822450" y="3562350"/>
          <p14:tracePt t="47771" x="1828800" y="3562350"/>
          <p14:tracePt t="47786" x="1835150" y="3562350"/>
          <p14:tracePt t="47803" x="1841500" y="3562350"/>
          <p14:tracePt t="47819" x="1866900" y="3562350"/>
          <p14:tracePt t="47836" x="1873250" y="3549650"/>
          <p14:tracePt t="47853" x="1873250" y="3543300"/>
          <p14:tracePt t="47869" x="1873250" y="3511550"/>
          <p14:tracePt t="47887" x="1885950" y="3467100"/>
          <p14:tracePt t="47903" x="1892300" y="3409950"/>
          <p14:tracePt t="47919" x="1917700" y="3352800"/>
          <p14:tracePt t="47936" x="1930400" y="3314700"/>
          <p14:tracePt t="47953" x="1955800" y="3282950"/>
          <p14:tracePt t="47970" x="1968500" y="3270250"/>
          <p14:tracePt t="47986" x="1974850" y="3257550"/>
          <p14:tracePt t="48003" x="1981200" y="3251200"/>
          <p14:tracePt t="48059" x="1987550" y="3251200"/>
          <p14:tracePt t="48356" x="2006600" y="3238500"/>
          <p14:tracePt t="48363" x="2044700" y="3213100"/>
          <p14:tracePt t="48371" x="2101850" y="3206750"/>
          <p14:tracePt t="48386" x="2190750" y="3175000"/>
          <p14:tracePt t="48403" x="2241550" y="3168650"/>
          <p14:tracePt t="48419" x="2254250" y="3168650"/>
          <p14:tracePt t="48636" x="2266950" y="3162300"/>
          <p14:tracePt t="49580" x="2260600" y="3136900"/>
          <p14:tracePt t="49596" x="2254250" y="3130550"/>
          <p14:tracePt t="49628" x="2254250" y="3117850"/>
          <p14:tracePt t="49644" x="2254250" y="3105150"/>
          <p14:tracePt t="49660" x="2254250" y="3098800"/>
          <p14:tracePt t="49676" x="2254250" y="3092450"/>
          <p14:tracePt t="49683" x="2254250" y="3079750"/>
          <p14:tracePt t="49691" x="2254250" y="3067050"/>
          <p14:tracePt t="49703" x="2266950" y="3035300"/>
          <p14:tracePt t="49720" x="2286000" y="3003550"/>
          <p14:tracePt t="49736" x="2298700" y="2971800"/>
          <p14:tracePt t="49753" x="2311400" y="2959100"/>
          <p14:tracePt t="49770" x="2330450" y="2927350"/>
          <p14:tracePt t="49786" x="2336800" y="2889250"/>
          <p14:tracePt t="49803" x="2343150" y="2876550"/>
          <p14:tracePt t="49803" x="2355850" y="2851150"/>
          <p14:tracePt t="49820" x="2355850" y="2838450"/>
          <p14:tracePt t="49836" x="2355850" y="2794000"/>
          <p14:tracePt t="49853" x="2355850" y="2749550"/>
          <p14:tracePt t="49870" x="2355850" y="2717800"/>
          <p14:tracePt t="49886" x="2355850" y="2692400"/>
          <p14:tracePt t="49903" x="2355850" y="2686050"/>
          <p14:tracePt t="49940" x="2355850" y="2679700"/>
          <p14:tracePt t="49964" x="2343150" y="2679700"/>
          <p14:tracePt t="49980" x="2336800" y="2679700"/>
          <p14:tracePt t="49988" x="2324100" y="2686050"/>
          <p14:tracePt t="49996" x="2311400" y="2717800"/>
          <p14:tracePt t="50004" x="2311400" y="2743200"/>
          <p14:tracePt t="50020" x="2305050" y="2825750"/>
          <p14:tracePt t="50037" x="2305050" y="2889250"/>
          <p14:tracePt t="50053" x="2305050" y="2959100"/>
          <p14:tracePt t="50070" x="2305050" y="2978150"/>
          <p14:tracePt t="50086" x="2343150" y="3009900"/>
          <p14:tracePt t="50103" x="2406650" y="3009900"/>
          <p14:tracePt t="50120" x="2451100" y="3009900"/>
          <p14:tracePt t="50136" x="2508250" y="2984500"/>
          <p14:tracePt t="50153" x="2628900" y="2901950"/>
          <p14:tracePt t="50170" x="2711450" y="2819400"/>
          <p14:tracePt t="50186" x="2794000" y="2711450"/>
          <p14:tracePt t="50203" x="2857500" y="2597150"/>
          <p14:tracePt t="50204" x="2876550" y="2533650"/>
          <p14:tracePt t="50220" x="2876550" y="2432050"/>
          <p14:tracePt t="50237" x="2876550" y="2273300"/>
          <p14:tracePt t="50253" x="2876550" y="2127250"/>
          <p14:tracePt t="50270" x="2876550" y="2038350"/>
          <p14:tracePt t="50287" x="2870200" y="1930400"/>
          <p14:tracePt t="50303" x="2870200" y="1873250"/>
          <p14:tracePt t="50320" x="2851150" y="1816100"/>
          <p14:tracePt t="50337" x="2851150" y="1746250"/>
          <p14:tracePt t="50353" x="2851150" y="1695450"/>
          <p14:tracePt t="50370" x="2851150" y="1638300"/>
          <p14:tracePt t="50387" x="2851150" y="1581150"/>
          <p14:tracePt t="50403" x="2863850" y="1511300"/>
          <p14:tracePt t="50404" x="2882900" y="1485900"/>
          <p14:tracePt t="50420" x="2921000" y="1435100"/>
          <p14:tracePt t="50437" x="2946400" y="1409700"/>
          <p14:tracePt t="50453" x="2959100" y="1397000"/>
          <p14:tracePt t="50470" x="2978150" y="1397000"/>
          <p14:tracePt t="50487" x="2984500" y="1397000"/>
          <p14:tracePt t="50503" x="2990850" y="1397000"/>
          <p14:tracePt t="50520" x="3009900" y="1397000"/>
          <p14:tracePt t="50537" x="3041650" y="1416050"/>
          <p14:tracePt t="50553" x="3067050" y="1416050"/>
          <p14:tracePt t="50570" x="3124200" y="1416050"/>
          <p14:tracePt t="50587" x="3213100" y="1416050"/>
          <p14:tracePt t="50603" x="3295650" y="1403350"/>
          <p14:tracePt t="50604" x="3321050" y="1397000"/>
          <p14:tracePt t="50620" x="3384550" y="1365250"/>
          <p14:tracePt t="50637" x="3409950" y="1358900"/>
          <p14:tracePt t="50653" x="3422650" y="1346200"/>
          <p14:tracePt t="50670" x="3435350" y="1320800"/>
          <p14:tracePt t="50687" x="3454400" y="1289050"/>
          <p14:tracePt t="50703" x="3460750" y="1250950"/>
          <p14:tracePt t="50721" x="3486150" y="1219200"/>
          <p14:tracePt t="50737" x="3505200" y="1193800"/>
          <p14:tracePt t="50753" x="3530600" y="1168400"/>
          <p14:tracePt t="50770" x="3530600" y="1123950"/>
          <p14:tracePt t="50787" x="3556000" y="1085850"/>
          <p14:tracePt t="50803" x="3581400" y="1047750"/>
          <p14:tracePt t="50804" x="3594100" y="1035050"/>
          <p14:tracePt t="50820" x="3619500" y="1009650"/>
          <p14:tracePt t="50837" x="3625850" y="990600"/>
          <p14:tracePt t="50853" x="3632200" y="984250"/>
          <p14:tracePt t="50916" x="3638550" y="984250"/>
          <p14:tracePt t="50924" x="3657600" y="984250"/>
          <p14:tracePt t="50937" x="3683000" y="984250"/>
          <p14:tracePt t="50953" x="3752850" y="990600"/>
          <p14:tracePt t="50970" x="3898900" y="1016000"/>
          <p14:tracePt t="50987" x="4127500" y="1054100"/>
          <p14:tracePt t="51003" x="4273550" y="1079500"/>
          <p14:tracePt t="51004" x="4318000" y="1111250"/>
          <p14:tracePt t="51020" x="4381500" y="1162050"/>
          <p14:tracePt t="51037" x="4387850" y="1181100"/>
          <p14:tracePt t="51053" x="4406900" y="1212850"/>
          <p14:tracePt t="51070" x="4413250" y="1238250"/>
          <p14:tracePt t="51132" x="4413250" y="1244600"/>
          <p14:tracePt t="51156" x="4406900" y="1244600"/>
          <p14:tracePt t="51172" x="4387850" y="1244600"/>
          <p14:tracePt t="51188" x="4381500" y="1238250"/>
          <p14:tracePt t="51196" x="4362450" y="1219200"/>
          <p14:tracePt t="51212" x="4356100" y="1212850"/>
          <p14:tracePt t="51220" x="4349750" y="1206500"/>
          <p14:tracePt t="51237" x="4349750" y="1187450"/>
          <p14:tracePt t="51254" x="4324350" y="1162050"/>
          <p14:tracePt t="51270" x="4311650" y="1149350"/>
          <p14:tracePt t="51287" x="4286250" y="1143000"/>
          <p14:tracePt t="51304" x="4254500" y="1123950"/>
          <p14:tracePt t="51321" x="4241800" y="1117600"/>
          <p14:tracePt t="51337" x="4203700" y="1117600"/>
          <p14:tracePt t="51353" x="4171950" y="1111250"/>
          <p14:tracePt t="51370" x="4159250" y="1111250"/>
          <p14:tracePt t="51387" x="4114800" y="1111250"/>
          <p14:tracePt t="51404" x="4095750" y="1111250"/>
          <p14:tracePt t="51404" x="4076700" y="1117600"/>
          <p14:tracePt t="51420" x="4032250" y="1136650"/>
          <p14:tracePt t="51437" x="3962400" y="1168400"/>
          <p14:tracePt t="51454" x="3886200" y="1219200"/>
          <p14:tracePt t="51470" x="3848100" y="1244600"/>
          <p14:tracePt t="51487" x="3765550" y="1320800"/>
          <p14:tracePt t="51504" x="3721100" y="1371600"/>
          <p14:tracePt t="51520" x="3644900" y="1454150"/>
          <p14:tracePt t="51538" x="3581400" y="1530350"/>
          <p14:tracePt t="51554" x="3562350" y="1549400"/>
          <p14:tracePt t="51570" x="3543300" y="1568450"/>
          <p14:tracePt t="51588" x="3530600" y="1581150"/>
          <p14:tracePt t="51668" x="3530600" y="1568450"/>
          <p14:tracePt t="51676" x="3530600" y="1562100"/>
          <p14:tracePt t="51687" x="3524250" y="1536700"/>
          <p14:tracePt t="51704" x="3524250" y="1504950"/>
          <p14:tracePt t="51720" x="3498850" y="1479550"/>
          <p14:tracePt t="51737" x="3492500" y="1460500"/>
          <p14:tracePt t="51754" x="3467100" y="1441450"/>
          <p14:tracePt t="51770" x="3454400" y="1428750"/>
          <p14:tracePt t="51787" x="3435350" y="1428750"/>
          <p14:tracePt t="51804" x="3416300" y="1428750"/>
          <p14:tracePt t="51804" x="3384550" y="1409700"/>
          <p14:tracePt t="51821" x="3378200" y="1409700"/>
          <p14:tracePt t="51837" x="3371850" y="1409700"/>
          <p14:tracePt t="51854" x="3327400" y="1435100"/>
          <p14:tracePt t="51870" x="3321050" y="1454150"/>
          <p14:tracePt t="51887" x="3289300" y="1504950"/>
          <p14:tracePt t="51904" x="3289300" y="1581150"/>
          <p14:tracePt t="51920" x="3289300" y="1638300"/>
          <p14:tracePt t="51937" x="3289300" y="1695450"/>
          <p14:tracePt t="51954" x="3289300" y="1739900"/>
          <p14:tracePt t="51970" x="3308350" y="1784350"/>
          <p14:tracePt t="51987" x="3346450" y="1816100"/>
          <p14:tracePt t="52004" x="3390900" y="1866900"/>
          <p14:tracePt t="52004" x="3422650" y="1898650"/>
          <p14:tracePt t="52020" x="3530600" y="1981200"/>
          <p14:tracePt t="52037" x="3619500" y="2032000"/>
          <p14:tracePt t="52054" x="3759200" y="2133600"/>
          <p14:tracePt t="52070" x="3911600" y="2222500"/>
          <p14:tracePt t="52087" x="4076700" y="2292350"/>
          <p14:tracePt t="52103" x="4229100" y="2330450"/>
          <p14:tracePt t="52120" x="4394200" y="2381250"/>
          <p14:tracePt t="52137" x="4591050" y="2419350"/>
          <p14:tracePt t="52154" x="4768850" y="2432050"/>
          <p14:tracePt t="52170" x="4965700" y="2457450"/>
          <p14:tracePt t="52187" x="5162550" y="2495550"/>
          <p14:tracePt t="52204" x="5353050" y="2508250"/>
          <p14:tracePt t="52204" x="5461000" y="2508250"/>
          <p14:tracePt t="52220" x="5689600" y="2565400"/>
          <p14:tracePt t="52237" x="5886450" y="2578100"/>
          <p14:tracePt t="52254" x="6083300" y="2616200"/>
          <p14:tracePt t="52270" x="6330950" y="2647950"/>
          <p14:tracePt t="52287" x="6559550" y="2686050"/>
          <p14:tracePt t="52304" x="6699250" y="2686050"/>
          <p14:tracePt t="52320" x="6826250" y="2686050"/>
          <p14:tracePt t="52337" x="6889750" y="2686050"/>
          <p14:tracePt t="52354" x="6927850" y="2673350"/>
          <p14:tracePt t="52370" x="6946900" y="2660650"/>
          <p14:tracePt t="52387" x="6946900" y="2641600"/>
          <p14:tracePt t="52404" x="6965950" y="2622550"/>
          <p14:tracePt t="52404" x="6965950" y="2609850"/>
          <p14:tracePt t="52420" x="6965950" y="2571750"/>
          <p14:tracePt t="52437" x="6965950" y="2527300"/>
          <p14:tracePt t="52454" x="6965950" y="2482850"/>
          <p14:tracePt t="52470" x="6959600" y="2444750"/>
          <p14:tracePt t="52487" x="6946900" y="2419350"/>
          <p14:tracePt t="52504" x="6946900" y="2406650"/>
          <p14:tracePt t="52521" x="6927850" y="2387600"/>
          <p14:tracePt t="52537" x="6921500" y="2381250"/>
          <p14:tracePt t="52554" x="6915150" y="2368550"/>
          <p14:tracePt t="52570" x="6902450" y="2362200"/>
          <p14:tracePt t="52587" x="6889750" y="2349500"/>
          <p14:tracePt t="52604" x="6889750" y="2324100"/>
          <p14:tracePt t="52620" x="6883400" y="2317750"/>
          <p14:tracePt t="52637" x="6883400" y="2311400"/>
          <p14:tracePt t="52668" x="6883400" y="2305050"/>
          <p14:tracePt t="52948" x="6877050" y="2292350"/>
          <p14:tracePt t="52980" x="6858000" y="2292350"/>
          <p14:tracePt t="52988" x="6851650" y="2292350"/>
          <p14:tracePt t="52996" x="6845300" y="2292350"/>
          <p14:tracePt t="53005" x="6838950" y="2292350"/>
          <p14:tracePt t="53021" x="6800850" y="2279650"/>
          <p14:tracePt t="53037" x="6794500" y="2260600"/>
          <p14:tracePt t="53054" x="6794500" y="2241550"/>
          <p14:tracePt t="53071" x="6794500" y="2222500"/>
          <p14:tracePt t="53087" x="6794500" y="2209800"/>
          <p14:tracePt t="53104" x="6794500" y="2203450"/>
          <p14:tracePt t="53132" x="6794500" y="2190750"/>
          <p14:tracePt t="53517" x="6794500" y="2184400"/>
          <p14:tracePt t="53532" x="6794500" y="2171700"/>
          <p14:tracePt t="53540" x="6794500" y="2165350"/>
          <p14:tracePt t="53554" x="6794500" y="2152650"/>
          <p14:tracePt t="53571" x="6794500" y="2133600"/>
          <p14:tracePt t="53587" x="6794500" y="2108200"/>
          <p14:tracePt t="53604" x="6788150" y="2063750"/>
          <p14:tracePt t="53605" x="6769100" y="2044700"/>
          <p14:tracePt t="53621" x="6743700" y="2019300"/>
          <p14:tracePt t="53637" x="6705600" y="1981200"/>
          <p14:tracePt t="53654" x="6661150" y="1936750"/>
          <p14:tracePt t="53671" x="6623050" y="1905000"/>
          <p14:tracePt t="53688" x="6597650" y="1873250"/>
          <p14:tracePt t="53705" x="6565900" y="1841500"/>
          <p14:tracePt t="53721" x="6559550" y="1835150"/>
          <p14:tracePt t="53737" x="6546850" y="1828800"/>
          <p14:tracePt t="53981" x="6540500" y="1816100"/>
          <p14:tracePt t="53988" x="6540500" y="1809750"/>
          <p14:tracePt t="54005" x="6534150" y="1790700"/>
          <p14:tracePt t="54021" x="6508750" y="1765300"/>
          <p14:tracePt t="54037" x="6502400" y="1758950"/>
          <p14:tracePt t="54054" x="6496050" y="1733550"/>
          <p14:tracePt t="54085" x="6483350" y="1727200"/>
          <p14:tracePt t="54100" x="6470650" y="1689100"/>
          <p14:tracePt t="54133" x="6457950" y="1682750"/>
          <p14:tracePt t="54173" x="6451600" y="1657350"/>
          <p14:tracePt t="54325" x="6445250" y="1657350"/>
          <p14:tracePt t="54333" x="6445250" y="1663700"/>
          <p14:tracePt t="54341" x="6426200" y="1689100"/>
          <p14:tracePt t="54354" x="6426200" y="1695450"/>
          <p14:tracePt t="54371" x="6426200" y="1746250"/>
          <p14:tracePt t="54388" x="6426200" y="1816100"/>
          <p14:tracePt t="54404" x="6426200" y="1885950"/>
          <p14:tracePt t="54421" x="6419850" y="1968500"/>
          <p14:tracePt t="54437" x="6407150" y="2012950"/>
          <p14:tracePt t="54454" x="6381750" y="2070100"/>
          <p14:tracePt t="54471" x="6369050" y="2095500"/>
          <p14:tracePt t="54488" x="6343650" y="2133600"/>
          <p14:tracePt t="54504" x="6299200" y="2165350"/>
          <p14:tracePt t="54521" x="6235700" y="2190750"/>
          <p14:tracePt t="54537" x="6178550" y="2209800"/>
          <p14:tracePt t="54554" x="6121400" y="2228850"/>
          <p14:tracePt t="54571" x="6019800" y="2247900"/>
          <p14:tracePt t="54588" x="5848350" y="2260600"/>
          <p14:tracePt t="54604" x="5416550" y="2273300"/>
          <p14:tracePt t="54621" x="5073650" y="2273300"/>
          <p14:tracePt t="54638" x="4743450" y="2273300"/>
          <p14:tracePt t="54654" x="4432300" y="2273300"/>
          <p14:tracePt t="54671" x="4222750" y="2273300"/>
          <p14:tracePt t="54688" x="4064000" y="2273300"/>
          <p14:tracePt t="54705" x="3956050" y="2273300"/>
          <p14:tracePt t="54721" x="3886200" y="2273300"/>
          <p14:tracePt t="54738" x="3810000" y="2273300"/>
          <p14:tracePt t="54754" x="3765550" y="2273300"/>
          <p14:tracePt t="54771" x="3752850" y="2273300"/>
          <p14:tracePt t="54788" x="3733800" y="2273300"/>
          <p14:tracePt t="54804" x="3727450" y="2273300"/>
          <p14:tracePt t="54821" x="3714750" y="2279650"/>
          <p14:tracePt t="54838" x="3683000" y="2298700"/>
          <p14:tracePt t="54854" x="3644900" y="2317750"/>
          <p14:tracePt t="54871" x="3600450" y="2336800"/>
          <p14:tracePt t="54888" x="3581400" y="2355850"/>
          <p14:tracePt t="54904" x="3536950" y="2374900"/>
          <p14:tracePt t="54921" x="3498850" y="2393950"/>
          <p14:tracePt t="54938" x="3492500" y="2400300"/>
          <p14:tracePt t="54954" x="3467100" y="2400300"/>
          <p14:tracePt t="54971" x="3448050" y="2400300"/>
          <p14:tracePt t="54988" x="3422650" y="2406650"/>
          <p14:tracePt t="54989" x="3397250" y="2406650"/>
          <p14:tracePt t="55004" x="3378200" y="2413000"/>
          <p14:tracePt t="55005" x="3359150" y="2425700"/>
          <p14:tracePt t="55021" x="3302000" y="2451100"/>
          <p14:tracePt t="55038" x="3219450" y="2508250"/>
          <p14:tracePt t="55054" x="3111500" y="2565400"/>
          <p14:tracePt t="55071" x="3022600" y="2622550"/>
          <p14:tracePt t="55088" x="2965450" y="2647950"/>
          <p14:tracePt t="55104" x="2952750" y="2667000"/>
          <p14:tracePt t="55121" x="2927350" y="2673350"/>
          <p14:tracePt t="55138" x="2927350" y="2679700"/>
          <p14:tracePt t="55157" x="2927350" y="2686050"/>
          <p14:tracePt t="55197" x="2927350" y="2692400"/>
          <p14:tracePt t="55213" x="2952750" y="2692400"/>
          <p14:tracePt t="55221" x="2959100" y="2692400"/>
          <p14:tracePt t="55229" x="2978150" y="2692400"/>
          <p14:tracePt t="55238" x="3003550" y="2692400"/>
          <p14:tracePt t="55255" x="3028950" y="2692400"/>
          <p14:tracePt t="55271" x="3054350" y="2679700"/>
          <p14:tracePt t="55288" x="3117850" y="2647950"/>
          <p14:tracePt t="55304" x="3181350" y="2628900"/>
          <p14:tracePt t="55321" x="3289300" y="2628900"/>
          <p14:tracePt t="55338" x="3403600" y="2597150"/>
          <p14:tracePt t="55354" x="3517900" y="2584450"/>
          <p14:tracePt t="55371" x="3625850" y="2571750"/>
          <p14:tracePt t="55388" x="3695700" y="2571750"/>
          <p14:tracePt t="55404" x="3771900" y="2571750"/>
          <p14:tracePt t="55405" x="3810000" y="2571750"/>
          <p14:tracePt t="55421" x="3879850" y="2571750"/>
          <p14:tracePt t="55438" x="3987800" y="2603500"/>
          <p14:tracePt t="55454" x="4146550" y="2616200"/>
          <p14:tracePt t="55471" x="4305300" y="2616200"/>
          <p14:tracePt t="55488" x="4502150" y="2616200"/>
          <p14:tracePt t="55504" x="4705350" y="2616200"/>
          <p14:tracePt t="55521" x="4864100" y="2616200"/>
          <p14:tracePt t="55538" x="5010150" y="2616200"/>
          <p14:tracePt t="55554" x="5105400" y="2616200"/>
          <p14:tracePt t="55571" x="5187950" y="2616200"/>
          <p14:tracePt t="55588" x="5238750" y="2616200"/>
          <p14:tracePt t="55605" x="5308600" y="2616200"/>
          <p14:tracePt t="55605" x="5334000" y="2616200"/>
          <p14:tracePt t="55621" x="5429250" y="2584450"/>
          <p14:tracePt t="55638" x="5499100" y="2565400"/>
          <p14:tracePt t="55654" x="5626100" y="2533650"/>
          <p14:tracePt t="55671" x="5721350" y="2520950"/>
          <p14:tracePt t="55688" x="5829300" y="2520950"/>
          <p14:tracePt t="55705" x="5905500" y="2520950"/>
          <p14:tracePt t="55721" x="5975350" y="2520950"/>
          <p14:tracePt t="55738" x="6083300" y="2540000"/>
          <p14:tracePt t="55754" x="6191250" y="2559050"/>
          <p14:tracePt t="55771" x="6375400" y="2597150"/>
          <p14:tracePt t="55788" x="6565900" y="2616200"/>
          <p14:tracePt t="55805" x="6775450" y="2628900"/>
          <p14:tracePt t="55805" x="6902450" y="2628900"/>
          <p14:tracePt t="55821" x="7143750" y="2628900"/>
          <p14:tracePt t="55838" x="7302500" y="2628900"/>
          <p14:tracePt t="55854" x="7429500" y="2628900"/>
          <p14:tracePt t="55871" x="7461250" y="2628900"/>
          <p14:tracePt t="55973" x="7461250" y="2622550"/>
          <p14:tracePt t="55981" x="7448550" y="2609850"/>
          <p14:tracePt t="55989" x="7442200" y="2609850"/>
          <p14:tracePt t="56004" x="7416800" y="2603500"/>
          <p14:tracePt t="56021" x="7366000" y="2565400"/>
          <p14:tracePt t="56038" x="7302500" y="2520950"/>
          <p14:tracePt t="56055" x="7270750" y="2501900"/>
          <p14:tracePt t="56071" x="7245350" y="2463800"/>
          <p14:tracePt t="56088" x="7213600" y="2432050"/>
          <p14:tracePt t="56105" x="7194550" y="2393950"/>
          <p14:tracePt t="56121" x="7181850" y="2374900"/>
          <p14:tracePt t="56138" x="7162800" y="2349500"/>
          <p14:tracePt t="56155" x="7124700" y="2305050"/>
          <p14:tracePt t="56171" x="7112000" y="2266950"/>
          <p14:tracePt t="56188" x="7086600" y="2235200"/>
          <p14:tracePt t="56205" x="7080250" y="2222500"/>
          <p14:tracePt t="56206" x="7067550" y="2203450"/>
          <p14:tracePt t="56221" x="7061200" y="2178050"/>
          <p14:tracePt t="56238" x="7035800" y="2159000"/>
          <p14:tracePt t="56255" x="7029450" y="2152650"/>
          <p14:tracePt t="56271" x="7004050" y="2127250"/>
          <p14:tracePt t="56288" x="6991350" y="2101850"/>
          <p14:tracePt t="56305" x="6959600" y="2070100"/>
          <p14:tracePt t="56321" x="6959600" y="2038350"/>
          <p14:tracePt t="56338" x="6959600" y="2012950"/>
          <p14:tracePt t="56355" x="6959600" y="2006600"/>
          <p14:tracePt t="56371" x="6959600" y="1993900"/>
          <p14:tracePt t="56405" x="6959600" y="1981200"/>
          <p14:tracePt t="56422" x="6959600" y="1974850"/>
          <p14:tracePt t="56429" x="6959600" y="1968500"/>
          <p14:tracePt t="56438" x="6959600" y="1955800"/>
          <p14:tracePt t="56455" x="6953250" y="1930400"/>
          <p14:tracePt t="56471" x="6953250" y="1924050"/>
          <p14:tracePt t="56488" x="6946900" y="1905000"/>
          <p14:tracePt t="56557" x="6946900" y="1892300"/>
          <p14:tracePt t="56597" x="6946900" y="1885950"/>
          <p14:tracePt t="56797" x="6946900" y="1879600"/>
          <p14:tracePt t="56805" x="6953250" y="1879600"/>
          <p14:tracePt t="56822" x="6978650" y="1873250"/>
          <p14:tracePt t="56845" x="7004050" y="1873250"/>
          <p14:tracePt t="56855" x="7035800" y="1873250"/>
          <p14:tracePt t="56871" x="7042150" y="1873250"/>
          <p14:tracePt t="57285" x="7023100" y="1873250"/>
          <p14:tracePt t="57301" x="7016750" y="1873250"/>
          <p14:tracePt t="57309" x="7010400" y="1873250"/>
          <p14:tracePt t="57321" x="6985000" y="1873250"/>
          <p14:tracePt t="57338" x="6927850" y="1873250"/>
          <p14:tracePt t="57355" x="6807200" y="1898650"/>
          <p14:tracePt t="57371" x="6559550" y="1924050"/>
          <p14:tracePt t="57388" x="6032500" y="1987550"/>
          <p14:tracePt t="57405" x="5080000" y="2127250"/>
          <p14:tracePt t="57406" x="4597400" y="2216150"/>
          <p14:tracePt t="57422" x="3708400" y="2241550"/>
          <p14:tracePt t="57438" x="2762250" y="2330450"/>
          <p14:tracePt t="57455" x="2228850" y="2400300"/>
          <p14:tracePt t="57472" x="1917700" y="2413000"/>
          <p14:tracePt t="57488" x="1778000" y="2413000"/>
          <p14:tracePt t="57505" x="1720850" y="2413000"/>
          <p14:tracePt t="57522" x="1695450" y="2413000"/>
          <p14:tracePt t="57538" x="1670050" y="2413000"/>
          <p14:tracePt t="57555" x="1663700" y="2413000"/>
          <p14:tracePt t="57572" x="1631950" y="2432050"/>
          <p14:tracePt t="57588" x="1612900" y="2432050"/>
          <p14:tracePt t="57605" x="1562100" y="2451100"/>
          <p14:tracePt t="57622" x="1543050" y="2476500"/>
          <p14:tracePt t="57638" x="1504950" y="2508250"/>
          <p14:tracePt t="57655" x="1485900" y="2546350"/>
          <p14:tracePt t="57672" x="1485900" y="2590800"/>
          <p14:tracePt t="57688" x="1485900" y="2635250"/>
          <p14:tracePt t="57705" x="1485900" y="2686050"/>
          <p14:tracePt t="57722" x="1562100" y="2749550"/>
          <p14:tracePt t="57738" x="1663700" y="2787650"/>
          <p14:tracePt t="57755" x="1803400" y="2800350"/>
          <p14:tracePt t="57772" x="1949450" y="2806700"/>
          <p14:tracePt t="57788" x="2070100" y="2806700"/>
          <p14:tracePt t="57805" x="2247900" y="2749550"/>
          <p14:tracePt t="57822" x="2324100" y="2705100"/>
          <p14:tracePt t="57838" x="2381250" y="2667000"/>
          <p14:tracePt t="57855" x="2419350" y="2647950"/>
          <p14:tracePt t="57872" x="2463800" y="2609850"/>
          <p14:tracePt t="57888" x="2527300" y="2571750"/>
          <p14:tracePt t="57905" x="2597150" y="2552700"/>
          <p14:tracePt t="57922" x="2667000" y="2533650"/>
          <p14:tracePt t="57939" x="2774950" y="2520950"/>
          <p14:tracePt t="57955" x="2882900" y="2520950"/>
          <p14:tracePt t="57972" x="3022600" y="2520950"/>
          <p14:tracePt t="57988" x="3181350" y="2520950"/>
          <p14:tracePt t="58005" x="3416300" y="2584450"/>
          <p14:tracePt t="58006" x="3575050" y="2622550"/>
          <p14:tracePt t="58022" x="3860800" y="2698750"/>
          <p14:tracePt t="58038" x="4178300" y="2781300"/>
          <p14:tracePt t="58055" x="4425950" y="2838450"/>
          <p14:tracePt t="58072" x="4622800" y="2876550"/>
          <p14:tracePt t="58088" x="4692650" y="2889250"/>
          <p14:tracePt t="58105" x="4699000" y="2889250"/>
          <p14:tracePt t="58198" x="4711700" y="2889250"/>
          <p14:tracePt t="58206" x="4699000" y="2876550"/>
          <p14:tracePt t="58222" x="4654550" y="2838450"/>
          <p14:tracePt t="58239" x="4622800" y="2819400"/>
          <p14:tracePt t="58255" x="4578350" y="2794000"/>
          <p14:tracePt t="58272" x="4559300" y="2794000"/>
          <p14:tracePt t="58288" x="4552950" y="2794000"/>
          <p14:tracePt t="58305" x="4546600" y="2794000"/>
          <p14:tracePt t="58334" x="4533900" y="2794000"/>
          <p14:tracePt t="58342" x="4521200" y="2794000"/>
          <p14:tracePt t="58358" x="4514850" y="2794000"/>
          <p14:tracePt t="58372" x="4508500" y="2794000"/>
          <p14:tracePt t="58388" x="4470400" y="2806700"/>
          <p14:tracePt t="58405" x="4451350" y="2813050"/>
          <p14:tracePt t="58422" x="4413250" y="2838450"/>
          <p14:tracePt t="58439" x="4394200" y="2838450"/>
          <p14:tracePt t="58462" x="4387850" y="2838450"/>
          <p14:tracePt t="58478" x="4381500" y="2838450"/>
          <p14:tracePt t="58494" x="4375150" y="2838450"/>
          <p14:tracePt t="58510" x="4368800" y="2832100"/>
          <p14:tracePt t="58534" x="4368800" y="2825750"/>
          <p14:tracePt t="58542" x="4368800" y="2806700"/>
          <p14:tracePt t="58566" x="4368800" y="2800350"/>
          <p14:tracePt t="58582" x="4368800" y="2794000"/>
          <p14:tracePt t="58646" x="4368800" y="2787650"/>
          <p14:tracePt t="58742" x="4343400" y="2762250"/>
          <p14:tracePt t="58766" x="4330700" y="2762250"/>
          <p14:tracePt t="58774" x="4318000" y="2762250"/>
          <p14:tracePt t="58782" x="4311650" y="2762250"/>
          <p14:tracePt t="58790" x="4305300" y="2762250"/>
          <p14:tracePt t="58805" x="4279900" y="2762250"/>
          <p14:tracePt t="58822" x="4267200" y="2762250"/>
          <p14:tracePt t="58838" x="4229100" y="2762250"/>
          <p14:tracePt t="58855" x="4184650" y="2762250"/>
          <p14:tracePt t="58872" x="4114800" y="2794000"/>
          <p14:tracePt t="58889" x="4051300" y="2819400"/>
          <p14:tracePt t="58905" x="3981450" y="2851150"/>
          <p14:tracePt t="58922" x="3930650" y="2870200"/>
          <p14:tracePt t="58939" x="3898900" y="2870200"/>
          <p14:tracePt t="58955" x="3854450" y="2857500"/>
          <p14:tracePt t="58972" x="3835400" y="2851150"/>
          <p14:tracePt t="58989" x="3790950" y="2825750"/>
          <p14:tracePt t="59005" x="3771900" y="2806700"/>
          <p14:tracePt t="59006" x="3765550" y="2800350"/>
          <p14:tracePt t="59022" x="3752850" y="2794000"/>
          <p14:tracePt t="59038" x="3721100" y="2762250"/>
          <p14:tracePt t="59055" x="3714750" y="2743200"/>
          <p14:tracePt t="59072" x="3714750" y="2736850"/>
          <p14:tracePt t="59089" x="3714750" y="2730500"/>
          <p14:tracePt t="59106" x="3714750" y="2724150"/>
          <p14:tracePt t="59122" x="3714750" y="2705100"/>
          <p14:tracePt t="59139" x="3714750" y="2692400"/>
          <p14:tracePt t="59155" x="3714750" y="2686050"/>
          <p14:tracePt t="59172" x="3714750" y="2654300"/>
          <p14:tracePt t="59189" x="3714750" y="2628900"/>
          <p14:tracePt t="59190" x="3714750" y="2622550"/>
          <p14:tracePt t="59205" x="3714750" y="2616200"/>
          <p14:tracePt t="59222" x="3714750" y="2584450"/>
          <p14:tracePt t="59239" x="3714750" y="2559050"/>
          <p14:tracePt t="59255" x="3714750" y="2546350"/>
          <p14:tracePt t="59272" x="3714750" y="2527300"/>
          <p14:tracePt t="59289" x="3714750" y="2514600"/>
          <p14:tracePt t="59305" x="3714750" y="2508250"/>
          <p14:tracePt t="59350" x="3702050" y="2508250"/>
          <p14:tracePt t="59358" x="3689350" y="2508250"/>
          <p14:tracePt t="59366" x="3683000" y="2514600"/>
          <p14:tracePt t="59374" x="3676650" y="2520950"/>
          <p14:tracePt t="59390" x="3657600" y="2540000"/>
          <p14:tracePt t="59406" x="3651250" y="2546350"/>
          <p14:tracePt t="59702" x="3683000" y="2552700"/>
          <p14:tracePt t="59710" x="3733800" y="2552700"/>
          <p14:tracePt t="59723" x="3822700" y="2552700"/>
          <p14:tracePt t="59739" x="4064000" y="2552700"/>
          <p14:tracePt t="59755" x="4375150" y="2552700"/>
          <p14:tracePt t="59772" x="4762500" y="2514600"/>
          <p14:tracePt t="59789" x="5175250" y="2438400"/>
          <p14:tracePt t="59805" x="5454650" y="2413000"/>
          <p14:tracePt t="59806" x="5543550" y="2381250"/>
          <p14:tracePt t="59822" x="5670550" y="2368550"/>
          <p14:tracePt t="59839" x="5695950" y="2362200"/>
          <p14:tracePt t="59878" x="5702300" y="2362200"/>
          <p14:tracePt t="59886" x="5708650" y="2362200"/>
          <p14:tracePt t="59894" x="5746750" y="2362200"/>
          <p14:tracePt t="59905" x="5784850" y="2362200"/>
          <p14:tracePt t="59922" x="5924550" y="2349500"/>
          <p14:tracePt t="59939" x="6140450" y="2311400"/>
          <p14:tracePt t="59955" x="6388100" y="2279650"/>
          <p14:tracePt t="59972" x="6534150" y="2254250"/>
          <p14:tracePt t="59989" x="6578600" y="2247900"/>
          <p14:tracePt t="60005" x="6591300" y="2247900"/>
          <p14:tracePt t="60022" x="6597650" y="2247900"/>
          <p14:tracePt t="60039" x="6597650" y="2260600"/>
          <p14:tracePt t="60055" x="6597650" y="2266950"/>
          <p14:tracePt t="60072" x="6584950" y="2292350"/>
          <p14:tracePt t="60089" x="6565900" y="2305050"/>
          <p14:tracePt t="60105" x="6553200" y="2330450"/>
          <p14:tracePt t="60122" x="6527800" y="2343150"/>
          <p14:tracePt t="60139" x="6521450" y="2349500"/>
          <p14:tracePt t="60155" x="6515100" y="2355850"/>
          <p14:tracePt t="60246" x="6515100" y="2368550"/>
          <p14:tracePt t="60254" x="6508750" y="2374900"/>
          <p14:tracePt t="60262" x="6508750" y="2381250"/>
          <p14:tracePt t="60272" x="6508750" y="2393950"/>
          <p14:tracePt t="60289" x="6508750" y="2413000"/>
          <p14:tracePt t="60306" x="6508750" y="2432050"/>
          <p14:tracePt t="60322" x="6508750" y="2438400"/>
          <p14:tracePt t="60339" x="6534150" y="2457450"/>
          <p14:tracePt t="60356" x="6540500" y="2463800"/>
          <p14:tracePt t="60372" x="6565900" y="2463800"/>
          <p14:tracePt t="60390" x="6572250" y="2463800"/>
          <p14:tracePt t="60414" x="6578600" y="2463800"/>
          <p14:tracePt t="60430" x="6591300" y="2463800"/>
          <p14:tracePt t="60446" x="6610350" y="2476500"/>
          <p14:tracePt t="60470" x="6623050" y="2489200"/>
          <p14:tracePt t="60478" x="6629400" y="2495550"/>
          <p14:tracePt t="60489" x="6635750" y="2508250"/>
          <p14:tracePt t="60506" x="6642100" y="2514600"/>
          <p14:tracePt t="60694" x="6642100" y="2520950"/>
          <p14:tracePt t="60734" x="6635750" y="2520950"/>
          <p14:tracePt t="60742" x="6635750" y="2514600"/>
          <p14:tracePt t="60756" x="6635750" y="2489200"/>
          <p14:tracePt t="60772" x="6635750" y="2470150"/>
          <p14:tracePt t="60790" x="6635750" y="2457450"/>
          <p14:tracePt t="60990" x="6635750" y="2476500"/>
          <p14:tracePt t="60998" x="6635750" y="2482850"/>
          <p14:tracePt t="61006" x="6635750" y="2489200"/>
          <p14:tracePt t="61022" x="6635750" y="2520950"/>
          <p14:tracePt t="61039" x="6635750" y="2527300"/>
          <p14:tracePt t="61056" x="6635750" y="2552700"/>
          <p14:tracePt t="61078" x="6635750" y="2559050"/>
          <p14:tracePt t="61334" x="6629400" y="2559050"/>
          <p14:tracePt t="61358" x="6629400" y="2552700"/>
          <p14:tracePt t="61374" x="6629400" y="2533650"/>
          <p14:tracePt t="61382" x="6629400" y="2527300"/>
          <p14:tracePt t="61398" x="6616700" y="2520950"/>
          <p14:tracePt t="61526" x="6610350" y="2514600"/>
          <p14:tracePt t="61542" x="6610350" y="2495550"/>
          <p14:tracePt t="61550" x="6610350" y="2489200"/>
          <p14:tracePt t="61558" x="6610350" y="2476500"/>
          <p14:tracePt t="61573" x="6610350" y="2457450"/>
          <p14:tracePt t="61589" x="6610350" y="2400300"/>
          <p14:tracePt t="61606" x="6610350" y="2305050"/>
          <p14:tracePt t="61623" x="6610350" y="2260600"/>
          <p14:tracePt t="61639" x="6604000" y="2228850"/>
          <p14:tracePt t="61656" x="6604000" y="2216150"/>
          <p14:tracePt t="61672" x="6604000" y="2203450"/>
          <p14:tracePt t="61782" x="6604000" y="2209800"/>
          <p14:tracePt t="61791" x="6604000" y="2216150"/>
          <p14:tracePt t="61807" x="6604000" y="2228850"/>
          <p14:tracePt t="61823" x="6604000" y="2273300"/>
          <p14:tracePt t="61839" x="6604000" y="2305050"/>
          <p14:tracePt t="61856" x="6604000" y="2336800"/>
          <p14:tracePt t="61873" x="6604000" y="2355850"/>
          <p14:tracePt t="61889" x="6604000" y="2368550"/>
          <p14:tracePt t="62071" x="6604000" y="2374900"/>
          <p14:tracePt t="62078" x="6604000" y="2381250"/>
          <p14:tracePt t="62089" x="6604000" y="2393950"/>
          <p14:tracePt t="62106" x="6597650" y="2413000"/>
          <p14:tracePt t="62123" x="6597650" y="2419350"/>
          <p14:tracePt t="62139" x="6597650" y="2432050"/>
          <p14:tracePt t="62431" x="6584950" y="2438400"/>
          <p14:tracePt t="62438" x="6584950" y="2444750"/>
          <p14:tracePt t="62455" x="6578600" y="2451100"/>
          <p14:tracePt t="62543" x="6572250" y="2451100"/>
          <p14:tracePt t="62711" x="6565900" y="2451100"/>
          <p14:tracePt t="62718" x="6559550" y="2451100"/>
          <p14:tracePt t="62739" x="6553200" y="2457450"/>
          <p14:tracePt t="62756" x="6540500" y="2457450"/>
          <p14:tracePt t="62773" x="6534150" y="2463800"/>
          <p14:tracePt t="62789" x="6527800" y="2463800"/>
          <p14:tracePt t="62806" x="6508750" y="2476500"/>
          <p14:tracePt t="62807" x="6451600" y="2476500"/>
          <p14:tracePt t="62823" x="6330950" y="2495550"/>
          <p14:tracePt t="62839" x="6153150" y="2520950"/>
          <p14:tracePt t="62856" x="5937250" y="2559050"/>
          <p14:tracePt t="62873" x="5746750" y="2571750"/>
          <p14:tracePt t="62889" x="5670550" y="2571750"/>
          <p14:tracePt t="62906" x="5626100" y="2584450"/>
          <p14:tracePt t="62923" x="5613400" y="2584450"/>
          <p14:tracePt t="62951" x="5600700" y="2584450"/>
          <p14:tracePt t="62967" x="5594350" y="2584450"/>
          <p14:tracePt t="62991" x="5588000" y="2584450"/>
          <p14:tracePt t="63015" x="5575300" y="2584450"/>
          <p14:tracePt t="63031" x="5562600" y="2584450"/>
          <p14:tracePt t="63039" x="5549900" y="2571750"/>
          <p14:tracePt t="63063" x="5530850" y="2571750"/>
          <p14:tracePt t="63071" x="5524500" y="2571750"/>
          <p14:tracePt t="63103" x="5518150" y="2565400"/>
          <p14:tracePt t="63223" x="5511800" y="2565400"/>
          <p14:tracePt t="63239" x="5518150" y="2571750"/>
          <p14:tracePt t="63247" x="5524500" y="2578100"/>
          <p14:tracePt t="63263" x="5543550" y="2590800"/>
          <p14:tracePt t="63273" x="5549900" y="2590800"/>
          <p14:tracePt t="63290" x="5575300" y="2590800"/>
          <p14:tracePt t="63306" x="5594350" y="2590800"/>
          <p14:tracePt t="63323" x="5613400" y="2590800"/>
          <p14:tracePt t="63340" x="5645150" y="2590800"/>
          <p14:tracePt t="63356" x="5676900" y="2590800"/>
          <p14:tracePt t="63373" x="5708650" y="2590800"/>
          <p14:tracePt t="63390" x="5734050" y="2590800"/>
          <p14:tracePt t="63406" x="5803900" y="2565400"/>
          <p14:tracePt t="63407" x="5816600" y="2552700"/>
          <p14:tracePt t="63423" x="5905500" y="2514600"/>
          <p14:tracePt t="63440" x="5949950" y="2501900"/>
          <p14:tracePt t="63456" x="6007100" y="2495550"/>
          <p14:tracePt t="63473" x="6064250" y="2476500"/>
          <p14:tracePt t="63489" x="6070600" y="2463800"/>
          <p14:tracePt t="63506" x="6083300" y="2463800"/>
          <p14:tracePt t="63527" x="6096000" y="2463800"/>
          <p14:tracePt t="63540" x="6102350" y="2470150"/>
          <p14:tracePt t="63663" x="6108700" y="2476500"/>
          <p14:tracePt t="63679" x="6127750" y="2482850"/>
          <p14:tracePt t="63687" x="6134100" y="2489200"/>
          <p14:tracePt t="63695" x="6140450" y="2495550"/>
          <p14:tracePt t="63707" x="6146800" y="2508250"/>
          <p14:tracePt t="63723" x="6159500" y="2514600"/>
          <p14:tracePt t="63740" x="6184900" y="2520950"/>
          <p14:tracePt t="63757" x="6210300" y="2520950"/>
          <p14:tracePt t="63773" x="6254750" y="2520950"/>
          <p14:tracePt t="63790" x="6286500" y="2540000"/>
          <p14:tracePt t="63807" x="6324600" y="2546350"/>
          <p14:tracePt t="63807" x="6330950" y="2546350"/>
          <p14:tracePt t="63823" x="6343650" y="2559050"/>
          <p14:tracePt t="63840" x="6369050" y="2559050"/>
          <p14:tracePt t="63856" x="6375400" y="2565400"/>
          <p14:tracePt t="63903" x="6381750" y="2565400"/>
          <p14:tracePt t="63935" x="6394450" y="2565400"/>
          <p14:tracePt t="63999" x="6400800" y="2552700"/>
          <p14:tracePt t="64063" x="6407150" y="2546350"/>
          <p14:tracePt t="64071" x="6413500" y="2540000"/>
          <p14:tracePt t="64103" x="6419850" y="2533650"/>
          <p14:tracePt t="64135" x="6426200" y="2533650"/>
          <p14:tracePt t="64143" x="6445250" y="2533650"/>
          <p14:tracePt t="64151" x="6451600" y="2533650"/>
          <p14:tracePt t="64159" x="6457950" y="2533650"/>
          <p14:tracePt t="64173" x="6464300" y="2533650"/>
          <p14:tracePt t="64190" x="6489700" y="2533650"/>
          <p14:tracePt t="64206" x="6521450" y="2533650"/>
          <p14:tracePt t="64223" x="6540500" y="2520950"/>
          <p14:tracePt t="64240" x="6565900" y="2508250"/>
          <p14:tracePt t="64256" x="6584950" y="2489200"/>
          <p14:tracePt t="64273" x="6597650" y="2482850"/>
          <p14:tracePt t="64543" x="6616700" y="2482850"/>
          <p14:tracePt t="64551" x="6642100" y="2470150"/>
          <p14:tracePt t="64559" x="6673850" y="2451100"/>
          <p14:tracePt t="64573" x="6718300" y="2432050"/>
          <p14:tracePt t="64590" x="6800850" y="2374900"/>
          <p14:tracePt t="64607" x="6851650" y="2336800"/>
          <p14:tracePt t="64607" x="6870700" y="2317750"/>
          <p14:tracePt t="64623" x="6889750" y="2260600"/>
          <p14:tracePt t="64640" x="6889750" y="2241550"/>
          <p14:tracePt t="64657" x="6889750" y="2222500"/>
          <p14:tracePt t="64673" x="6889750" y="2209800"/>
          <p14:tracePt t="64727" x="6889750" y="2203450"/>
          <p14:tracePt t="64807" x="6889750" y="2197100"/>
          <p14:tracePt t="64823" x="6883400" y="2197100"/>
          <p14:tracePt t="64839" x="6870700" y="2197100"/>
          <p14:tracePt t="64863" x="6858000" y="2209800"/>
          <p14:tracePt t="64879" x="6851650" y="2216150"/>
          <p14:tracePt t="65079" x="6838950" y="2222500"/>
          <p14:tracePt t="65087" x="6845300" y="2228850"/>
          <p14:tracePt t="65095" x="6851650" y="2235200"/>
          <p14:tracePt t="65111" x="6877050" y="2254250"/>
          <p14:tracePt t="65123" x="6883400" y="2260600"/>
          <p14:tracePt t="65140" x="6908800" y="2279650"/>
          <p14:tracePt t="65157" x="6972300" y="2298700"/>
          <p14:tracePt t="65173" x="7080250" y="2305050"/>
          <p14:tracePt t="65190" x="7137400" y="2317750"/>
          <p14:tracePt t="65207" x="7175500" y="2317750"/>
          <p14:tracePt t="65223" x="7188200" y="2324100"/>
          <p14:tracePt t="65311" x="7188200" y="2330450"/>
          <p14:tracePt t="65319" x="7181850" y="2349500"/>
          <p14:tracePt t="65327" x="7150100" y="2368550"/>
          <p14:tracePt t="65340" x="7092950" y="2400300"/>
          <p14:tracePt t="65357" x="6978650" y="2463800"/>
          <p14:tracePt t="65373" x="6794500" y="2489200"/>
          <p14:tracePt t="65390" x="6629400" y="2527300"/>
          <p14:tracePt t="65407" x="6508750" y="2527300"/>
          <p14:tracePt t="65407" x="6438900" y="2527300"/>
          <p14:tracePt t="65423" x="6248400" y="2527300"/>
          <p14:tracePt t="65440" x="6019800" y="2527300"/>
          <p14:tracePt t="65457" x="5810250" y="2527300"/>
          <p14:tracePt t="65473" x="5651500" y="2527300"/>
          <p14:tracePt t="65490" x="5492750" y="2527300"/>
          <p14:tracePt t="65507" x="5353050" y="2527300"/>
          <p14:tracePt t="65523" x="5245100" y="2527300"/>
          <p14:tracePt t="65540" x="5118100" y="2546350"/>
          <p14:tracePt t="65557" x="5003800" y="2571750"/>
          <p14:tracePt t="65573" x="4933950" y="2584450"/>
          <p14:tracePt t="65590" x="4883150" y="2584450"/>
          <p14:tracePt t="65607" x="4851400" y="2584450"/>
          <p14:tracePt t="65607" x="4832350" y="2584450"/>
          <p14:tracePt t="65623" x="4794250" y="2584450"/>
          <p14:tracePt t="65759" x="4787900" y="2584450"/>
          <p14:tracePt t="65784" x="4800600" y="2565400"/>
          <p14:tracePt t="65791" x="4806950" y="2565400"/>
          <p14:tracePt t="65800" x="4838700" y="2565400"/>
          <p14:tracePt t="65807" x="4857750" y="2565400"/>
          <p14:tracePt t="65823" x="4902200" y="2559050"/>
          <p14:tracePt t="65840" x="4946650" y="2559050"/>
          <p14:tracePt t="65857" x="5029200" y="2559050"/>
          <p14:tracePt t="65873" x="5092700" y="2559050"/>
          <p14:tracePt t="65890" x="5181600" y="2559050"/>
          <p14:tracePt t="65907" x="5295900" y="2533650"/>
          <p14:tracePt t="65923" x="5353050" y="2520950"/>
          <p14:tracePt t="65940" x="5416550" y="2514600"/>
          <p14:tracePt t="65957" x="5461000" y="2514600"/>
          <p14:tracePt t="65974" x="5505450" y="2501900"/>
          <p14:tracePt t="65990" x="5562600" y="2501900"/>
          <p14:tracePt t="66008" x="5619750" y="2501900"/>
          <p14:tracePt t="66024" x="5695950" y="2501900"/>
          <p14:tracePt t="66040" x="5765800" y="2501900"/>
          <p14:tracePt t="66057" x="5842000" y="2501900"/>
          <p14:tracePt t="66074" x="5886450" y="2501900"/>
          <p14:tracePt t="66090" x="5930900" y="2501900"/>
          <p14:tracePt t="66107" x="5943600" y="2501900"/>
          <p14:tracePt t="66124" x="5962650" y="2501900"/>
          <p14:tracePt t="66144" x="5969000" y="2501900"/>
          <p14:tracePt t="66191" x="5975350" y="2501900"/>
          <p14:tracePt t="66223" x="5981700" y="2501900"/>
          <p14:tracePt t="66239" x="5994400" y="2508250"/>
          <p14:tracePt t="66247" x="6000750" y="2520950"/>
          <p14:tracePt t="66263" x="6007100" y="2527300"/>
          <p14:tracePt t="66528" x="6026150" y="2540000"/>
          <p14:tracePt t="66535" x="6051550" y="2571750"/>
          <p14:tracePt t="66543" x="6057900" y="2578100"/>
          <p14:tracePt t="66557" x="6070600" y="2584450"/>
          <p14:tracePt t="66574" x="6115050" y="2609850"/>
          <p14:tracePt t="66590" x="6159500" y="2616200"/>
          <p14:tracePt t="66607" x="6280150" y="2628900"/>
          <p14:tracePt t="66623" x="6343650" y="2628900"/>
          <p14:tracePt t="66640" x="6400800" y="2628900"/>
          <p14:tracePt t="66657" x="6445250" y="2635250"/>
          <p14:tracePt t="66674" x="6483350" y="2635250"/>
          <p14:tracePt t="66690" x="6515100" y="2654300"/>
          <p14:tracePt t="66707" x="6546850" y="2654300"/>
          <p14:tracePt t="66724" x="6572250" y="2660650"/>
          <p14:tracePt t="66740" x="6604000" y="2660650"/>
          <p14:tracePt t="66757" x="6648450" y="2660650"/>
          <p14:tracePt t="66774" x="6699250" y="2660650"/>
          <p14:tracePt t="66790" x="6794500" y="2660650"/>
          <p14:tracePt t="66807" x="6870700" y="2660650"/>
          <p14:tracePt t="66808" x="6883400" y="2660650"/>
          <p14:tracePt t="66824" x="6934200" y="2660650"/>
          <p14:tracePt t="66840" x="6953250" y="2660650"/>
          <p14:tracePt t="66992" x="6934200" y="2660650"/>
          <p14:tracePt t="66999" x="6915150" y="2660650"/>
          <p14:tracePt t="67008" x="6877050" y="2660650"/>
          <p14:tracePt t="67024" x="6832600" y="2660650"/>
          <p14:tracePt t="67040" x="6788150" y="2660650"/>
          <p14:tracePt t="67057" x="6775450" y="2660650"/>
          <p14:tracePt t="67079" x="6756400" y="2660650"/>
          <p14:tracePt t="67090" x="6743700" y="2660650"/>
          <p14:tracePt t="67328" x="6743700" y="2647950"/>
          <p14:tracePt t="67336" x="6743700" y="2628900"/>
          <p14:tracePt t="67344" x="6743700" y="2609850"/>
          <p14:tracePt t="67357" x="6743700" y="2584450"/>
          <p14:tracePt t="67374" x="6724650" y="2533650"/>
          <p14:tracePt t="67391" x="6705600" y="2501900"/>
          <p14:tracePt t="67392" x="6699250" y="2495550"/>
          <p14:tracePt t="67408" x="6699250" y="2489200"/>
          <p14:tracePt t="67408" x="6692900" y="2470150"/>
          <p14:tracePt t="67424" x="6680200" y="2425700"/>
          <p14:tracePt t="67441" x="6661150" y="2343150"/>
          <p14:tracePt t="67457" x="6661150" y="2254250"/>
          <p14:tracePt t="67474" x="6667500" y="2146300"/>
          <p14:tracePt t="67491" x="6724650" y="2038350"/>
          <p14:tracePt t="67507" x="6781800" y="1936750"/>
          <p14:tracePt t="67524" x="6832600" y="1854200"/>
          <p14:tracePt t="67541" x="6864350" y="1803400"/>
          <p14:tracePt t="67557" x="6877050" y="1790700"/>
          <p14:tracePt t="67574" x="6883400" y="1771650"/>
          <p14:tracePt t="67591" x="6889750" y="1765300"/>
          <p14:tracePt t="67607" x="6902450" y="1765300"/>
          <p14:tracePt t="67624" x="6921500" y="1778000"/>
          <p14:tracePt t="67641" x="6953250" y="1822450"/>
          <p14:tracePt t="67657" x="6959600" y="1866900"/>
          <p14:tracePt t="67674" x="7004050" y="1949450"/>
          <p14:tracePt t="67691" x="7061200" y="2082800"/>
          <p14:tracePt t="67707" x="7092950" y="2152650"/>
          <p14:tracePt t="67725" x="7124700" y="2222500"/>
          <p14:tracePt t="67741" x="7143750" y="2273300"/>
          <p14:tracePt t="67757" x="7162800" y="2298700"/>
          <p14:tracePt t="67774" x="7162800" y="2311400"/>
          <p14:tracePt t="67791" x="7162800" y="2330450"/>
          <p14:tracePt t="67807" x="7162800" y="2362200"/>
          <p14:tracePt t="67808" x="7162800" y="2368550"/>
          <p14:tracePt t="67824" x="7162800" y="2393950"/>
          <p14:tracePt t="67841" x="7162800" y="2413000"/>
          <p14:tracePt t="67857" x="7150100" y="2438400"/>
          <p14:tracePt t="67874" x="7143750" y="2444750"/>
          <p14:tracePt t="67891" x="7131050" y="2476500"/>
          <p14:tracePt t="67907" x="7118350" y="2489200"/>
          <p14:tracePt t="67924" x="7112000" y="2508250"/>
          <p14:tracePt t="67941" x="7105650" y="2520950"/>
          <p14:tracePt t="67957" x="7105650" y="2527300"/>
          <p14:tracePt t="67974" x="7099300" y="2533650"/>
          <p14:tracePt t="67992" x="7092950" y="2540000"/>
          <p14:tracePt t="68033" x="7092950" y="2546350"/>
          <p14:tracePt t="68040" x="7086600" y="2552700"/>
          <p14:tracePt t="68056" x="7073900" y="2565400"/>
          <p14:tracePt t="68072" x="7067550" y="2571750"/>
          <p14:tracePt t="68080" x="7067550" y="2578100"/>
          <p14:tracePt t="68091" x="7067550" y="2584450"/>
          <p14:tracePt t="68107" x="7054850" y="2597150"/>
          <p14:tracePt t="68184" x="7048500" y="2609850"/>
          <p14:tracePt t="68224" x="7035800" y="2622550"/>
          <p14:tracePt t="68272" x="7029450" y="2628900"/>
          <p14:tracePt t="68320" x="7023100" y="2628900"/>
          <p14:tracePt t="68329" x="7016750" y="2628900"/>
          <p14:tracePt t="68336" x="7010400" y="2628900"/>
          <p14:tracePt t="68344" x="7004050" y="2628900"/>
          <p14:tracePt t="68357" x="6985000" y="2628900"/>
          <p14:tracePt t="68374" x="6959600" y="2628900"/>
          <p14:tracePt t="68391" x="6940550" y="2622550"/>
          <p14:tracePt t="68408" x="6934200" y="2622550"/>
          <p14:tracePt t="68544" x="6921500" y="2622550"/>
          <p14:tracePt t="68552" x="6927850" y="2628900"/>
          <p14:tracePt t="68560" x="6940550" y="2641600"/>
          <p14:tracePt t="68574" x="6972300" y="2647950"/>
          <p14:tracePt t="68591" x="7004050" y="2667000"/>
          <p14:tracePt t="68607" x="7042150" y="2679700"/>
          <p14:tracePt t="68608" x="7048500" y="2692400"/>
          <p14:tracePt t="68625" x="7092950" y="2717800"/>
          <p14:tracePt t="68641" x="7112000" y="2730500"/>
          <p14:tracePt t="68657" x="7150100" y="2743200"/>
          <p14:tracePt t="68674" x="7175500" y="2768600"/>
          <p14:tracePt t="68691" x="7213600" y="2781300"/>
          <p14:tracePt t="68708" x="7264400" y="2813050"/>
          <p14:tracePt t="68725" x="7321550" y="2851150"/>
          <p14:tracePt t="68741" x="7410450" y="2895600"/>
          <p14:tracePt t="68757" x="7562850" y="2959100"/>
          <p14:tracePt t="68774" x="7702550" y="2984500"/>
          <p14:tracePt t="68791" x="7893050" y="3048000"/>
          <p14:tracePt t="68807" x="8077200" y="3117850"/>
          <p14:tracePt t="68808" x="8159750" y="3117850"/>
          <p14:tracePt t="68824" x="8293100" y="3155950"/>
          <p14:tracePt t="68841" x="8388350" y="3175000"/>
          <p14:tracePt t="68858" x="8413750" y="3181350"/>
          <p14:tracePt t="68874" x="8432800" y="3200400"/>
          <p14:tracePt t="68912" x="8432800" y="3206750"/>
          <p14:tracePt t="68944" x="8432800" y="3232150"/>
          <p14:tracePt t="68960" x="8432800" y="3238500"/>
          <p14:tracePt t="68969" x="8432800" y="3244850"/>
          <p14:tracePt t="68976" x="8432800" y="3257550"/>
          <p14:tracePt t="68991" x="8420100" y="3263900"/>
          <p14:tracePt t="69008" x="8407400" y="3276600"/>
          <p14:tracePt t="69024" x="8375650" y="3276600"/>
          <p14:tracePt t="69041" x="8350250" y="3276600"/>
          <p14:tracePt t="69058" x="8343900" y="3276600"/>
          <p14:tracePt t="69074" x="8318500" y="3276600"/>
          <p14:tracePt t="69091" x="8312150" y="3276600"/>
          <p14:tracePt t="69256" x="8305800" y="3282950"/>
          <p14:tracePt t="69272" x="8305800" y="3295650"/>
          <p14:tracePt t="69288" x="8305800" y="3321050"/>
          <p14:tracePt t="69296" x="8312150" y="3327400"/>
          <p14:tracePt t="69312" x="8318500" y="3333750"/>
          <p14:tracePt t="69328" x="8318500" y="3359150"/>
          <p14:tracePt t="69342" x="8318500" y="3397250"/>
          <p14:tracePt t="69358" x="8318500" y="3454400"/>
          <p14:tracePt t="69374" x="8318500" y="3543300"/>
          <p14:tracePt t="69391" x="8280400" y="3619500"/>
          <p14:tracePt t="69408" x="8185150" y="3657600"/>
          <p14:tracePt t="69408" x="8128000" y="3670300"/>
          <p14:tracePt t="69424" x="8064500" y="3702050"/>
          <p14:tracePt t="69441" x="8026400" y="3721100"/>
          <p14:tracePt t="69458" x="7931150" y="3721100"/>
          <p14:tracePt t="69474" x="7924800" y="3721100"/>
          <p14:tracePt t="69504" x="7924800" y="3714750"/>
          <p14:tracePt t="69512" x="7969250" y="3702050"/>
          <p14:tracePt t="69524" x="7994650" y="3702050"/>
          <p14:tracePt t="69541" x="8077200" y="3657600"/>
          <p14:tracePt t="69558" x="8096250" y="3651250"/>
          <p14:tracePt t="69574" x="8102600" y="3644900"/>
          <p14:tracePt t="69592" x="8108950" y="3625850"/>
          <p14:tracePt t="69616" x="8121650" y="3619500"/>
          <p14:tracePt t="69624" x="8115300" y="3613150"/>
          <p14:tracePt t="69641" x="8083550" y="3575050"/>
          <p14:tracePt t="69658" x="8077200" y="3568700"/>
          <p14:tracePt t="69674" x="8070850" y="3562350"/>
          <p14:tracePt t="69691" x="8032750" y="3549650"/>
          <p14:tracePt t="69708" x="8026400" y="3530600"/>
          <p14:tracePt t="69725" x="8026400" y="3429000"/>
          <p14:tracePt t="69741" x="8039100" y="3378200"/>
          <p14:tracePt t="69758" x="8058150" y="3371850"/>
          <p14:tracePt t="70008" x="8083550" y="3352800"/>
          <p14:tracePt t="70016" x="8140700" y="3340100"/>
          <p14:tracePt t="70064" x="8089900" y="3314700"/>
          <p14:tracePt t="70072" x="8013700" y="3289300"/>
          <p14:tracePt t="70080" x="7937500" y="3270250"/>
          <p14:tracePt t="70091" x="7899400" y="3257550"/>
          <p14:tracePt t="70108" x="7835900" y="3225800"/>
          <p14:tracePt t="70124" x="7791450" y="3206750"/>
          <p14:tracePt t="70141" x="7740650" y="3194050"/>
          <p14:tracePt t="70158" x="7658100" y="3168650"/>
          <p14:tracePt t="70175" x="7543800" y="3162300"/>
          <p14:tracePt t="70191" x="7366000" y="3130550"/>
          <p14:tracePt t="70208" x="7156450" y="3105150"/>
          <p14:tracePt t="70208" x="7080250" y="3092450"/>
          <p14:tracePt t="70225" x="6851650" y="3054350"/>
          <p14:tracePt t="70241" x="6692900" y="3041650"/>
          <p14:tracePt t="70258" x="6508750" y="3003550"/>
          <p14:tracePt t="70274" x="6381750" y="2978150"/>
          <p14:tracePt t="70291" x="6330950" y="2952750"/>
          <p14:tracePt t="70308" x="6324600" y="2946400"/>
          <p14:tracePt t="70325" x="6311900" y="2921000"/>
          <p14:tracePt t="70344" x="6311900" y="2914650"/>
          <p14:tracePt t="70376" x="6305550" y="2901950"/>
          <p14:tracePt t="70408" x="6292850" y="2908300"/>
          <p14:tracePt t="70424" x="6286500" y="2914650"/>
          <p14:tracePt t="70448" x="6286500" y="2921000"/>
          <p14:tracePt t="70472" x="6286500" y="2933700"/>
          <p14:tracePt t="70488" x="6292850" y="2952750"/>
          <p14:tracePt t="70497" x="6299200" y="2959100"/>
          <p14:tracePt t="70512" x="6305550" y="2971800"/>
          <p14:tracePt t="70524" x="6324600" y="2984500"/>
          <p14:tracePt t="70541" x="6330950" y="2990850"/>
          <p14:tracePt t="70558" x="6343650" y="3009900"/>
          <p14:tracePt t="70574" x="6350000" y="3016250"/>
          <p14:tracePt t="71089" x="6356350" y="3022600"/>
          <p14:tracePt t="71112" x="6381750" y="3028950"/>
          <p14:tracePt t="71121" x="6394450" y="3041650"/>
          <p14:tracePt t="71129" x="6400800" y="3048000"/>
          <p14:tracePt t="71141" x="6438900" y="3073400"/>
          <p14:tracePt t="71158" x="6515100" y="3092450"/>
          <p14:tracePt t="71175" x="6604000" y="3117850"/>
          <p14:tracePt t="71192" x="6743700" y="3117850"/>
          <p14:tracePt t="71208" x="6883400" y="3111500"/>
          <p14:tracePt t="71209" x="6915150" y="3105150"/>
          <p14:tracePt t="71225" x="6940550" y="3092450"/>
          <p14:tracePt t="71241" x="6953250" y="3079750"/>
          <p14:tracePt t="71258" x="6959600" y="3073400"/>
          <p14:tracePt t="71275" x="6965950" y="3067050"/>
          <p14:tracePt t="71321" x="6965950" y="3048000"/>
          <p14:tracePt t="71569" x="6978650" y="3041650"/>
          <p14:tracePt t="71617" x="6991350" y="3041650"/>
          <p14:tracePt t="71633" x="6997700" y="3041650"/>
          <p14:tracePt t="71641" x="7004050" y="3041650"/>
          <p14:tracePt t="71658" x="7042150" y="3041650"/>
          <p14:tracePt t="71675" x="7092950" y="3054350"/>
          <p14:tracePt t="71692" x="7188200" y="3054350"/>
          <p14:tracePt t="71708" x="7277100" y="3054350"/>
          <p14:tracePt t="71726" x="7346950" y="3054350"/>
          <p14:tracePt t="71741" x="7423150" y="3054350"/>
          <p14:tracePt t="71758" x="7435850" y="3054350"/>
          <p14:tracePt t="71775" x="7448550" y="3054350"/>
          <p14:tracePt t="71809" x="7461250" y="3054350"/>
          <p14:tracePt t="71969" x="7442200" y="3054350"/>
          <p14:tracePt t="71977" x="7429500" y="3054350"/>
          <p14:tracePt t="71992" x="7397750" y="3054350"/>
          <p14:tracePt t="72008" x="7346950" y="3054350"/>
          <p14:tracePt t="72009" x="7308850" y="3054350"/>
          <p14:tracePt t="72025" x="7258050" y="3041650"/>
          <p14:tracePt t="72042" x="7194550" y="3028950"/>
          <p14:tracePt t="72058" x="7188200" y="3022600"/>
          <p14:tracePt t="72075" x="7162800" y="3016250"/>
          <p14:tracePt t="72092" x="7156450" y="3016250"/>
          <p14:tracePt t="72108" x="7150100" y="3009900"/>
          <p14:tracePt t="72329" x="7150100" y="3003550"/>
          <p14:tracePt t="72337" x="7150100" y="2997200"/>
          <p14:tracePt t="72345" x="7150100" y="2984500"/>
          <p14:tracePt t="72358" x="7150100" y="2971800"/>
          <p14:tracePt t="72375" x="7137400" y="2946400"/>
          <p14:tracePt t="72392" x="7137400" y="2933700"/>
          <p14:tracePt t="72408" x="7118350" y="2914650"/>
          <p14:tracePt t="72425" x="7105650" y="2889250"/>
          <p14:tracePt t="73010" x="7105650" y="2895600"/>
          <p14:tracePt t="73041" x="7112000" y="2895600"/>
          <p14:tracePt t="73081" x="7118350" y="2895600"/>
          <p14:tracePt t="74081" x="7131050" y="2895600"/>
          <p14:tracePt t="74129" x="7131050" y="2889250"/>
          <p14:tracePt t="74473" x="7131050" y="2882900"/>
          <p14:tracePt t="75450" x="7124700" y="2882900"/>
          <p14:tracePt t="76058" x="7118350" y="2876550"/>
          <p14:tracePt t="76082" x="7118350" y="2863850"/>
          <p14:tracePt t="76098" x="7118350" y="2851150"/>
          <p14:tracePt t="76114" x="7112000" y="2832100"/>
          <p14:tracePt t="76146" x="7112000" y="2825750"/>
          <p14:tracePt t="76154" x="7105650" y="2800350"/>
          <p14:tracePt t="76170" x="7105650" y="2794000"/>
          <p14:tracePt t="76178" x="7092950" y="2774950"/>
          <p14:tracePt t="76193" x="7092950" y="2768600"/>
          <p14:tracePt t="76209" x="7092950" y="2762250"/>
          <p14:tracePt t="76226" x="7067550" y="2736850"/>
          <p14:tracePt t="76250" x="7061200" y="2730500"/>
          <p14:tracePt t="76290" x="7061200" y="2724150"/>
          <p14:tracePt t="76298" x="7054850" y="2717800"/>
          <p14:tracePt t="77258" x="7054850" y="2724150"/>
          <p14:tracePt t="77274" x="7061200" y="2724150"/>
          <p14:tracePt t="77290" x="7073900" y="2724150"/>
          <p14:tracePt t="77306" x="7080250" y="2724150"/>
          <p14:tracePt t="77322" x="7086600" y="2724150"/>
          <p14:tracePt t="77330" x="7099300" y="2724150"/>
          <p14:tracePt t="77343" x="7112000" y="2724150"/>
          <p14:tracePt t="77359" x="7124700" y="2724150"/>
          <p14:tracePt t="77376" x="7137400" y="2724150"/>
          <p14:tracePt t="77393" x="7156450" y="2724150"/>
          <p14:tracePt t="77410" x="7188200" y="2711450"/>
          <p14:tracePt t="77410" x="7207250" y="2705100"/>
          <p14:tracePt t="77426" x="7239000" y="2692400"/>
          <p14:tracePt t="77443" x="7277100" y="2673350"/>
          <p14:tracePt t="77460" x="7321550" y="2667000"/>
          <p14:tracePt t="77476" x="7334250" y="2660650"/>
          <p14:tracePt t="77493" x="7353300" y="2660650"/>
          <p14:tracePt t="77510" x="7359650" y="2660650"/>
          <p14:tracePt t="77526" x="7366000" y="2660650"/>
          <p14:tracePt t="77543" x="7391400" y="2660650"/>
          <p14:tracePt t="77560" x="7397750" y="2660650"/>
          <p14:tracePt t="77578" x="7404100" y="2660650"/>
          <p14:tracePt t="77594" x="7410450" y="2660650"/>
          <p14:tracePt t="77610" x="7429500" y="2660650"/>
          <p14:tracePt t="77626" x="7467600" y="2660650"/>
          <p14:tracePt t="77643" x="7480300" y="2660650"/>
          <p14:tracePt t="77660" x="7493000" y="2660650"/>
          <p14:tracePt t="77676" x="7524750" y="2673350"/>
          <p14:tracePt t="77698" x="7531100" y="2679700"/>
          <p14:tracePt t="77710" x="7550150" y="2679700"/>
          <p14:tracePt t="77727" x="7562850" y="2686050"/>
          <p14:tracePt t="77746" x="7569200" y="2686050"/>
          <p14:tracePt t="79547" x="7562850" y="2692400"/>
          <p14:tracePt t="79555" x="7550150" y="2711450"/>
          <p14:tracePt t="79563" x="7543800" y="2717800"/>
          <p14:tracePt t="79577" x="7543800" y="2724150"/>
          <p14:tracePt t="79593" x="7537450" y="2749550"/>
          <p14:tracePt t="79611" x="7531100" y="2768600"/>
          <p14:tracePt t="79627" x="7524750" y="2774950"/>
          <p14:tracePt t="79650" x="7512050" y="2787650"/>
          <p14:tracePt t="79666" x="7505700" y="2794000"/>
          <p14:tracePt t="79682" x="7499350" y="2819400"/>
          <p14:tracePt t="79693" x="7486650" y="2838450"/>
          <p14:tracePt t="79710" x="7461250" y="2876550"/>
          <p14:tracePt t="79727" x="7435850" y="2933700"/>
          <p14:tracePt t="79743" x="7410450" y="2952750"/>
          <p14:tracePt t="79760" x="7385050" y="3003550"/>
          <p14:tracePt t="79777" x="7366000" y="3028950"/>
          <p14:tracePt t="79793" x="7346950" y="3060700"/>
          <p14:tracePt t="79810" x="7340600" y="3067050"/>
          <p14:tracePt t="79979" x="7334250" y="3048000"/>
          <p14:tracePt t="79987" x="7334250" y="3041650"/>
          <p14:tracePt t="79994" x="7321550" y="2984500"/>
          <p14:tracePt t="80010" x="7315200" y="2901950"/>
          <p14:tracePt t="80027" x="7277100" y="2768600"/>
          <p14:tracePt t="80043" x="7226300" y="2603500"/>
          <p14:tracePt t="80060" x="7162800" y="2470150"/>
          <p14:tracePt t="80077" x="7099300" y="2330450"/>
          <p14:tracePt t="80093" x="7042150" y="2228850"/>
          <p14:tracePt t="80110" x="6991350" y="2139950"/>
          <p14:tracePt t="80127" x="6946900" y="2070100"/>
          <p14:tracePt t="80143" x="6921500" y="2025650"/>
          <p14:tracePt t="80160" x="6889750" y="2000250"/>
          <p14:tracePt t="80177" x="6889750" y="1987550"/>
          <p14:tracePt t="80193" x="6883400" y="1974850"/>
          <p14:tracePt t="80443" x="6858000" y="1974850"/>
          <p14:tracePt t="80451" x="6838950" y="1974850"/>
          <p14:tracePt t="80460" x="6813550" y="1974850"/>
          <p14:tracePt t="80477" x="6743700" y="1974850"/>
          <p14:tracePt t="80494" x="6654800" y="1974850"/>
          <p14:tracePt t="80510" x="6578600" y="1974850"/>
          <p14:tracePt t="80527" x="6521450" y="1974850"/>
          <p14:tracePt t="80544" x="6451600" y="1962150"/>
          <p14:tracePt t="80560" x="6369050" y="1930400"/>
          <p14:tracePt t="80577" x="6286500" y="1898650"/>
          <p14:tracePt t="80594" x="6153150" y="1854200"/>
          <p14:tracePt t="80595" x="6076950" y="1828800"/>
          <p14:tracePt t="80610" x="6007100" y="1816100"/>
          <p14:tracePt t="80627" x="5791200" y="1790700"/>
          <p14:tracePt t="80644" x="5664200" y="1765300"/>
          <p14:tracePt t="80660" x="5556250" y="1758950"/>
          <p14:tracePt t="80677" x="5461000" y="1746250"/>
          <p14:tracePt t="80694" x="5403850" y="1739900"/>
          <p14:tracePt t="80711" x="5334000" y="1714500"/>
          <p14:tracePt t="80727" x="5270500" y="1714500"/>
          <p14:tracePt t="80744" x="5213350" y="1714500"/>
          <p14:tracePt t="80760" x="5137150" y="1714500"/>
          <p14:tracePt t="80777" x="5041900" y="1714500"/>
          <p14:tracePt t="80794" x="4953000" y="1714500"/>
          <p14:tracePt t="80811" x="4876800" y="1714500"/>
          <p14:tracePt t="80811" x="4845050" y="1714500"/>
          <p14:tracePt t="80827" x="4781550" y="1695450"/>
          <p14:tracePt t="80844" x="4724400" y="1689100"/>
          <p14:tracePt t="80861" x="4699000" y="1670050"/>
          <p14:tracePt t="80877" x="4673600" y="1651000"/>
          <p14:tracePt t="80894" x="4667250" y="1644650"/>
          <p14:tracePt t="80910" x="4660900" y="1631950"/>
          <p14:tracePt t="80927" x="4660900" y="1625600"/>
          <p14:tracePt t="80944" x="4648200" y="1606550"/>
          <p14:tracePt t="81011" x="4641850" y="1606550"/>
          <p14:tracePt t="81043" x="4635500" y="1606550"/>
          <p14:tracePt t="81075" x="4629150" y="1606550"/>
          <p14:tracePt t="81099" x="4622800" y="1619250"/>
          <p14:tracePt t="81131" x="4622800" y="1625600"/>
          <p14:tracePt t="81139" x="4616450" y="1631950"/>
          <p14:tracePt t="81187" x="4603750" y="1638300"/>
          <p14:tracePt t="81499" x="4597400" y="1638300"/>
          <p14:tracePt t="81523" x="4597400" y="1631950"/>
          <p14:tracePt t="81579" x="4597400" y="1625600"/>
          <p14:tracePt t="81595" x="4597400" y="1612900"/>
          <p14:tracePt t="81603" x="4610100" y="1606550"/>
          <p14:tracePt t="81611" x="4610100" y="1600200"/>
          <p14:tracePt t="81627" x="4610100" y="1593850"/>
          <p14:tracePt t="82699" x="4610100" y="1600200"/>
          <p14:tracePt t="82715" x="4610100" y="1619250"/>
          <p14:tracePt t="83315" x="4616450" y="1625600"/>
          <p14:tracePt t="83339" x="4629150" y="1625600"/>
          <p14:tracePt t="84012" x="4635500" y="1631950"/>
          <p14:tracePt t="84028" x="4635500" y="1638300"/>
          <p14:tracePt t="84035" x="4648200" y="1657350"/>
          <p14:tracePt t="84044" x="4648200" y="1663700"/>
          <p14:tracePt t="84061" x="4648200" y="1695450"/>
          <p14:tracePt t="84078" x="4648200" y="1720850"/>
          <p14:tracePt t="84094" x="4654550" y="1758950"/>
          <p14:tracePt t="84111" x="4654550" y="1803400"/>
          <p14:tracePt t="84128" x="4660900" y="1854200"/>
          <p14:tracePt t="84144" x="4660900" y="1885950"/>
          <p14:tracePt t="84161" x="4679950" y="1917700"/>
          <p14:tracePt t="84178" x="4679950" y="1924050"/>
          <p14:tracePt t="84194" x="4679950" y="1949450"/>
          <p14:tracePt t="84211" x="4686300" y="1962150"/>
          <p14:tracePt t="84228" x="4686300" y="1987550"/>
          <p14:tracePt t="84244" x="4692650" y="2000250"/>
          <p14:tracePt t="84261" x="4692650" y="2025650"/>
          <p14:tracePt t="84278" x="4692650" y="2057400"/>
          <p14:tracePt t="84294" x="4705350" y="2101850"/>
          <p14:tracePt t="84311" x="4724400" y="2159000"/>
          <p14:tracePt t="84328" x="4724400" y="2203450"/>
          <p14:tracePt t="84344" x="4737100" y="2260600"/>
          <p14:tracePt t="84361" x="4737100" y="2292350"/>
          <p14:tracePt t="84378" x="4737100" y="2349500"/>
          <p14:tracePt t="84394" x="4737100" y="2413000"/>
          <p14:tracePt t="84411" x="4737100" y="2495550"/>
          <p14:tracePt t="84412" x="4737100" y="2533650"/>
          <p14:tracePt t="84428" x="4737100" y="2609850"/>
          <p14:tracePt t="84444" x="4737100" y="2705100"/>
          <p14:tracePt t="84461" x="4737100" y="2781300"/>
          <p14:tracePt t="84478" x="4737100" y="2825750"/>
          <p14:tracePt t="84494" x="4737100" y="2870200"/>
          <p14:tracePt t="84511" x="4737100" y="2895600"/>
          <p14:tracePt t="84528" x="4737100" y="2933700"/>
          <p14:tracePt t="84544" x="4737100" y="2978150"/>
          <p14:tracePt t="84561" x="4737100" y="3048000"/>
          <p14:tracePt t="84578" x="4737100" y="3092450"/>
          <p14:tracePt t="84594" x="4737100" y="3111500"/>
          <p14:tracePt t="84611" x="4730750" y="3143250"/>
          <p14:tracePt t="84628" x="4724400" y="3162300"/>
          <p14:tracePt t="84644" x="4724400" y="3175000"/>
          <p14:tracePt t="84772" x="4718050" y="3181350"/>
          <p14:tracePt t="84788" x="4711700" y="3187700"/>
          <p14:tracePt t="84796" x="4711700" y="3194050"/>
          <p14:tracePt t="84811" x="4711700" y="3238500"/>
          <p14:tracePt t="84828" x="4699000" y="3244850"/>
          <p14:tracePt t="84845" x="4692650" y="3270250"/>
          <p14:tracePt t="84861" x="4686300" y="3282950"/>
          <p14:tracePt t="84878" x="4686300" y="3289300"/>
          <p14:tracePt t="84894" x="4686300" y="3308350"/>
          <p14:tracePt t="84911" x="4686300" y="3333750"/>
          <p14:tracePt t="84928" x="4679950" y="3352800"/>
          <p14:tracePt t="84945" x="4667250" y="3397250"/>
          <p14:tracePt t="84962" x="4641850" y="3435350"/>
          <p14:tracePt t="84978" x="4635500" y="3454400"/>
          <p14:tracePt t="84995" x="4629150" y="3467100"/>
          <p14:tracePt t="85011" x="4616450" y="3467100"/>
          <p14:tracePt t="85028" x="4603750" y="3467100"/>
          <p14:tracePt t="85045" x="4572000" y="3435350"/>
          <p14:tracePt t="85061" x="4552950" y="3378200"/>
          <p14:tracePt t="85078" x="4533900" y="3371850"/>
          <p14:tracePt t="85095" x="4470400" y="3371850"/>
          <p14:tracePt t="85111" x="4292600" y="3371850"/>
          <p14:tracePt t="85128" x="4146550" y="3378200"/>
          <p14:tracePt t="85145" x="3987800" y="3403600"/>
          <p14:tracePt t="85161" x="3841750" y="3429000"/>
          <p14:tracePt t="85178" x="3683000" y="3441700"/>
          <p14:tracePt t="85195" x="3556000" y="3441700"/>
          <p14:tracePt t="85211" x="3511550" y="3448050"/>
          <p14:tracePt t="85228" x="3479800" y="3435350"/>
          <p14:tracePt t="85245" x="3473450" y="3435350"/>
          <p14:tracePt t="85452" x="3467100" y="3429000"/>
          <p14:tracePt t="85461" x="3467100" y="3403600"/>
          <p14:tracePt t="85532" x="3473450" y="3403600"/>
          <p14:tracePt t="85540" x="3479800" y="3403600"/>
          <p14:tracePt t="85556" x="3505200" y="3409950"/>
          <p14:tracePt t="85564" x="3524250" y="3409950"/>
          <p14:tracePt t="85578" x="3549650" y="3422650"/>
          <p14:tracePt t="85595" x="3568700" y="3422650"/>
          <p14:tracePt t="85611" x="3594100" y="3429000"/>
          <p14:tracePt t="85628" x="3600450" y="3448050"/>
          <p14:tracePt t="85708" x="3600450" y="3454400"/>
          <p14:tracePt t="85716" x="3606800" y="3460750"/>
          <p14:tracePt t="85732" x="3632200" y="3473450"/>
          <p14:tracePt t="85745" x="3638550" y="3479800"/>
          <p14:tracePt t="85761" x="3683000" y="3479800"/>
          <p14:tracePt t="85778" x="3689350" y="3479800"/>
          <p14:tracePt t="85812" x="3708400" y="3479800"/>
          <p14:tracePt t="85860" x="3695700" y="3467100"/>
          <p14:tracePt t="85876" x="3663950" y="3435350"/>
          <p14:tracePt t="85964" x="3657600" y="3429000"/>
          <p14:tracePt t="85972" x="3657600" y="3422650"/>
          <p14:tracePt t="85980" x="3689350" y="3390900"/>
          <p14:tracePt t="85995" x="3727450" y="3371850"/>
          <p14:tracePt t="86012" x="3835400" y="3308350"/>
          <p14:tracePt t="86028" x="3841750" y="3308350"/>
          <p14:tracePt t="86045" x="3860800" y="3308350"/>
          <p14:tracePt t="86062" x="3867150" y="3308350"/>
          <p14:tracePt t="86078" x="3879850" y="3308350"/>
          <p14:tracePt t="86095" x="3911600" y="3308350"/>
          <p14:tracePt t="86111" x="3962400" y="3327400"/>
          <p14:tracePt t="86128" x="3994150" y="3346450"/>
          <p14:tracePt t="86145" x="4025900" y="3371850"/>
          <p14:tracePt t="86161" x="4051300" y="3390900"/>
          <p14:tracePt t="86178" x="4089400" y="3409950"/>
          <p14:tracePt t="86195" x="4095750" y="3409950"/>
          <p14:tracePt t="86212" x="4127500" y="3397250"/>
          <p14:tracePt t="86212" x="4159250" y="3390900"/>
          <p14:tracePt t="86228" x="4216400" y="3340100"/>
          <p14:tracePt t="86245" x="4279900" y="3251200"/>
          <p14:tracePt t="86262" x="4305300" y="3219450"/>
          <p14:tracePt t="86278" x="4324350" y="3213100"/>
          <p14:tracePt t="86295" x="4356100" y="3213100"/>
          <p14:tracePt t="86312" x="4362450" y="3213100"/>
          <p14:tracePt t="86328" x="4375150" y="3194050"/>
          <p14:tracePt t="86345" x="4413250" y="3181350"/>
          <p14:tracePt t="86362" x="4432300" y="3168650"/>
          <p14:tracePt t="86378" x="4457700" y="3155950"/>
          <p14:tracePt t="86395" x="4483100" y="3130550"/>
          <p14:tracePt t="86412" x="4546600" y="3016250"/>
          <p14:tracePt t="86429" x="4565650" y="2908300"/>
          <p14:tracePt t="86445" x="4565650" y="2762250"/>
          <p14:tracePt t="86462" x="4565650" y="2654300"/>
          <p14:tracePt t="86479" x="4565650" y="2603500"/>
          <p14:tracePt t="86495" x="4565650" y="2584450"/>
          <p14:tracePt t="86588" x="4565650" y="2603500"/>
          <p14:tracePt t="86596" x="4565650" y="2609850"/>
          <p14:tracePt t="86612" x="4565650" y="2641600"/>
          <p14:tracePt t="86628" x="4584700" y="2667000"/>
          <p14:tracePt t="86645" x="4584700" y="2673350"/>
          <p14:tracePt t="86662" x="4584700" y="2686050"/>
          <p14:tracePt t="86732" x="4584700" y="2705100"/>
          <p14:tracePt t="86748" x="4591050" y="2724150"/>
          <p14:tracePt t="86764" x="4591050" y="2730500"/>
          <p14:tracePt t="86778" x="4591050" y="2743200"/>
          <p14:tracePt t="86795" x="4591050" y="2762250"/>
          <p14:tracePt t="86812" x="4597400" y="2774950"/>
          <p14:tracePt t="86828" x="4603750" y="2794000"/>
          <p14:tracePt t="86845" x="4622800" y="2800350"/>
          <p14:tracePt t="86862" x="4635500" y="2806700"/>
          <p14:tracePt t="86878" x="4667250" y="2819400"/>
          <p14:tracePt t="86895" x="4692650" y="2838450"/>
          <p14:tracePt t="86912" x="4718050" y="2851150"/>
          <p14:tracePt t="86928" x="4756150" y="2863850"/>
          <p14:tracePt t="86945" x="4781550" y="2876550"/>
          <p14:tracePt t="86962" x="4806950" y="2876550"/>
          <p14:tracePt t="86978" x="4826000" y="2876550"/>
          <p14:tracePt t="86995" x="4870450" y="2882900"/>
          <p14:tracePt t="87012" x="4883150" y="2882900"/>
          <p14:tracePt t="87028" x="4895850" y="2889250"/>
          <p14:tracePt t="87172" x="4895850" y="2876550"/>
          <p14:tracePt t="87188" x="4889500" y="2876550"/>
          <p14:tracePt t="87196" x="4883150" y="2876550"/>
          <p14:tracePt t="87212" x="4870450" y="2876550"/>
          <p14:tracePt t="87228" x="4864100" y="2876550"/>
          <p14:tracePt t="87245" x="4857750" y="2870200"/>
          <p14:tracePt t="87262" x="4851400" y="2870200"/>
          <p14:tracePt t="87732" x="4845050" y="2857500"/>
          <p14:tracePt t="87748" x="4845050" y="2851150"/>
          <p14:tracePt t="87764" x="4845050" y="2844800"/>
          <p14:tracePt t="87779" x="4851400" y="2838450"/>
          <p14:tracePt t="87796" x="4870450" y="2838450"/>
          <p14:tracePt t="87868" x="4876800" y="2838450"/>
          <p14:tracePt t="92846" x="4876800" y="2844800"/>
          <p14:tracePt t="92870" x="4864100" y="2851150"/>
          <p14:tracePt t="93246" x="4851400" y="2851150"/>
          <p14:tracePt t="93254" x="4845050" y="2851150"/>
          <p14:tracePt t="93264" x="4838700" y="2851150"/>
          <p14:tracePt t="93280" x="4826000" y="2851150"/>
          <p14:tracePt t="93297" x="4806950" y="2851150"/>
          <p14:tracePt t="93313" x="4787900" y="2844800"/>
          <p14:tracePt t="93358" x="4768850" y="2832100"/>
          <p14:tracePt t="96350" x="4762500" y="2838450"/>
          <p14:tracePt t="96358" x="4762500" y="2851150"/>
          <p14:tracePt t="96366" x="4768850" y="2876550"/>
          <p14:tracePt t="96380" x="4775200" y="2933700"/>
          <p14:tracePt t="96397" x="4787900" y="2990850"/>
          <p14:tracePt t="96399" x="4819650" y="3035300"/>
          <p14:tracePt t="96415" x="4845050" y="3092450"/>
          <p14:tracePt t="96431" x="4876800" y="3117850"/>
          <p14:tracePt t="96447" x="4883150" y="3124200"/>
          <p14:tracePt t="96464" x="4895850" y="3136900"/>
          <p14:tracePt t="96494" x="4902200" y="3149600"/>
          <p14:tracePt t="96502" x="4908550" y="3162300"/>
          <p14:tracePt t="96514" x="4940300" y="3181350"/>
          <p14:tracePt t="96531" x="4984750" y="3225800"/>
          <p14:tracePt t="96547" x="5048250" y="3276600"/>
          <p14:tracePt t="96564" x="5130800" y="3321050"/>
          <p14:tracePt t="96581" x="5207000" y="3371850"/>
          <p14:tracePt t="96597" x="5264150" y="3390900"/>
          <p14:tracePt t="96614" x="5359400" y="3397250"/>
          <p14:tracePt t="96631" x="5403850" y="3397250"/>
          <p14:tracePt t="96647" x="5435600" y="3397250"/>
          <p14:tracePt t="96664" x="5473700" y="3397250"/>
          <p14:tracePt t="96681" x="5524500" y="3397250"/>
          <p14:tracePt t="96697" x="5575300" y="3397250"/>
          <p14:tracePt t="96714" x="5657850" y="3397250"/>
          <p14:tracePt t="96731" x="5708650" y="3397250"/>
          <p14:tracePt t="96747" x="5778500" y="3397250"/>
          <p14:tracePt t="96764" x="5842000" y="3397250"/>
          <p14:tracePt t="96781" x="5899150" y="3397250"/>
          <p14:tracePt t="96797" x="5918200" y="3378200"/>
          <p14:tracePt t="96814" x="5943600" y="3352800"/>
          <p14:tracePt t="96814" x="5949950" y="3340100"/>
          <p14:tracePt t="96831" x="5975350" y="3321050"/>
          <p14:tracePt t="96847" x="5981700" y="3295650"/>
          <p14:tracePt t="96864" x="6000750" y="3282950"/>
          <p14:tracePt t="96881" x="6019800" y="3257550"/>
          <p14:tracePt t="96897" x="6038850" y="3244850"/>
          <p14:tracePt t="96914" x="6057900" y="3232150"/>
          <p14:tracePt t="96931" x="6076950" y="3219450"/>
          <p14:tracePt t="96947" x="6089650" y="3200400"/>
          <p14:tracePt t="96964" x="6102350" y="3194050"/>
          <p14:tracePt t="96981" x="6102350" y="3181350"/>
          <p14:tracePt t="96997" x="6102350" y="3168650"/>
          <p14:tracePt t="97014" x="6108700" y="3143250"/>
          <p14:tracePt t="97014" x="6108700" y="3136900"/>
          <p14:tracePt t="97031" x="6108700" y="3130550"/>
          <p14:tracePt t="97047" x="6096000" y="3092450"/>
          <p14:tracePt t="97064" x="6076950" y="3079750"/>
          <p14:tracePt t="97081" x="6038850" y="3041650"/>
          <p14:tracePt t="97097" x="6000750" y="3016250"/>
          <p14:tracePt t="97114" x="5969000" y="2990850"/>
          <p14:tracePt t="97131" x="5930900" y="2971800"/>
          <p14:tracePt t="97148" x="5905500" y="2965450"/>
          <p14:tracePt t="97164" x="5873750" y="2959100"/>
          <p14:tracePt t="97181" x="5842000" y="2952750"/>
          <p14:tracePt t="97197" x="5816600" y="2927350"/>
          <p14:tracePt t="97214" x="5803900" y="2927350"/>
          <p14:tracePt t="97231" x="5784850" y="2927350"/>
          <p14:tracePt t="97247" x="5772150" y="2927350"/>
          <p14:tracePt t="97264" x="5746750" y="2927350"/>
          <p14:tracePt t="97281" x="5721350" y="2927350"/>
          <p14:tracePt t="97297" x="5715000" y="2927350"/>
          <p14:tracePt t="97314" x="5695950" y="2927350"/>
          <p14:tracePt t="97331" x="5676900" y="2933700"/>
          <p14:tracePt t="97347" x="5651500" y="2946400"/>
          <p14:tracePt t="97364" x="5626100" y="2952750"/>
          <p14:tracePt t="97407" x="5613400" y="2952750"/>
          <p14:tracePt t="97647" x="5607050" y="2952750"/>
          <p14:tracePt t="97655" x="5594350" y="2959100"/>
          <p14:tracePt t="97664" x="5588000" y="2965450"/>
          <p14:tracePt t="97681" x="5568950" y="2984500"/>
          <p14:tracePt t="97698" x="5543550" y="3003550"/>
          <p14:tracePt t="97714" x="5524500" y="3022600"/>
          <p14:tracePt t="97731" x="5511800" y="3048000"/>
          <p14:tracePt t="97747" x="5505450" y="3060700"/>
          <p14:tracePt t="97764" x="5505450" y="3079750"/>
          <p14:tracePt t="97781" x="5505450" y="3098800"/>
          <p14:tracePt t="97797" x="5505450" y="3111500"/>
          <p14:tracePt t="97814" x="5505450" y="3130550"/>
          <p14:tracePt t="97815" x="5505450" y="3136900"/>
          <p14:tracePt t="97831" x="5505450" y="3155950"/>
          <p14:tracePt t="97848" x="5505450" y="3168650"/>
          <p14:tracePt t="97864" x="5505450" y="3200400"/>
          <p14:tracePt t="97881" x="5518150" y="3219450"/>
          <p14:tracePt t="97898" x="5543550" y="3244850"/>
          <p14:tracePt t="97914" x="5568950" y="3270250"/>
          <p14:tracePt t="97931" x="5588000" y="3282950"/>
          <p14:tracePt t="97948" x="5645150" y="3289300"/>
          <p14:tracePt t="97964" x="5702300" y="3308350"/>
          <p14:tracePt t="97981" x="5734050" y="3308350"/>
          <p14:tracePt t="97998" x="5759450" y="3308350"/>
          <p14:tracePt t="98014" x="5791200" y="3327400"/>
          <p14:tracePt t="98031" x="5822950" y="3327400"/>
          <p14:tracePt t="98048" x="5842000" y="3327400"/>
          <p14:tracePt t="98064" x="5905500" y="3321050"/>
          <p14:tracePt t="98081" x="5943600" y="3282950"/>
          <p14:tracePt t="98098" x="5988050" y="3257550"/>
          <p14:tracePt t="98114" x="6026150" y="3219450"/>
          <p14:tracePt t="98131" x="6051550" y="3194050"/>
          <p14:tracePt t="98148" x="6064250" y="3181350"/>
          <p14:tracePt t="98164" x="6089650" y="3155950"/>
          <p14:tracePt t="98181" x="6096000" y="3149600"/>
          <p14:tracePt t="98198" x="6102350" y="3136900"/>
          <p14:tracePt t="98214" x="6102350" y="3130550"/>
          <p14:tracePt t="98231" x="6108700" y="3124200"/>
          <p14:tracePt t="98863" x="6134100" y="3124200"/>
          <p14:tracePt t="98871" x="6140450" y="3136900"/>
          <p14:tracePt t="98881" x="6203950" y="3187700"/>
          <p14:tracePt t="98898" x="6464300" y="3327400"/>
          <p14:tracePt t="98914" x="6642100" y="3479800"/>
          <p14:tracePt t="98931" x="6737350" y="3587750"/>
          <p14:tracePt t="98948" x="6769100" y="3689350"/>
          <p14:tracePt t="98965" x="6781800" y="3797300"/>
          <p14:tracePt t="98981" x="6794500" y="3924300"/>
          <p14:tracePt t="98998" x="6794500" y="4032250"/>
          <p14:tracePt t="99014" x="6794500" y="4121150"/>
          <p14:tracePt t="99015" x="6794500" y="4191000"/>
          <p14:tracePt t="99031" x="6794500" y="4279900"/>
          <p14:tracePt t="99048" x="6794500" y="4375150"/>
          <p14:tracePt t="99064" x="6794500" y="4438650"/>
          <p14:tracePt t="99081" x="6794500" y="4514850"/>
          <p14:tracePt t="99098" x="6800850" y="4565650"/>
          <p14:tracePt t="99115" x="6800850" y="4578350"/>
          <p14:tracePt t="99131" x="6800850" y="4603750"/>
          <p14:tracePt t="99151" x="6800850" y="4610100"/>
          <p14:tracePt t="99215" x="6800850" y="4616450"/>
          <p14:tracePt t="99223" x="6800850" y="4635500"/>
          <p14:tracePt t="99239" x="6800850" y="4641850"/>
          <p14:tracePt t="99248" x="6800850" y="4648200"/>
          <p14:tracePt t="99265" x="6800850" y="4654550"/>
          <p14:tracePt t="99281" x="6788150" y="4686300"/>
          <p14:tracePt t="99298" x="6775450" y="4711700"/>
          <p14:tracePt t="99315" x="6769100" y="4724400"/>
          <p14:tracePt t="99331" x="6750050" y="4749800"/>
          <p14:tracePt t="99348" x="6737350" y="4768850"/>
          <p14:tracePt t="99365" x="6724650" y="4794250"/>
          <p14:tracePt t="99381" x="6692900" y="4826000"/>
          <p14:tracePt t="99398" x="6654800" y="4876800"/>
          <p14:tracePt t="99415" x="6629400" y="4933950"/>
          <p14:tracePt t="99415" x="6597650" y="4965700"/>
          <p14:tracePt t="99431" x="6572250" y="5010150"/>
          <p14:tracePt t="99448" x="6540500" y="5054600"/>
          <p14:tracePt t="99465" x="6534150" y="5162550"/>
          <p14:tracePt t="99481" x="6508750" y="5276850"/>
          <p14:tracePt t="99498" x="6508750" y="5384800"/>
          <p14:tracePt t="99515" x="6508750" y="5473700"/>
          <p14:tracePt t="99531" x="6508750" y="5556250"/>
          <p14:tracePt t="99548" x="6508750" y="5619750"/>
          <p14:tracePt t="99565" x="6508750" y="5676900"/>
          <p14:tracePt t="99581" x="6508750" y="5721350"/>
          <p14:tracePt t="99598" x="6508750" y="5784850"/>
          <p14:tracePt t="99599" x="6508750" y="5803900"/>
          <p14:tracePt t="99615" x="6508750" y="5861050"/>
          <p14:tracePt t="99632" x="6515100" y="5892800"/>
          <p14:tracePt t="99655" x="6508750" y="5892800"/>
          <p14:tracePt t="99665" x="6477000" y="5822950"/>
          <p14:tracePt t="99681" x="6375400" y="5651500"/>
          <p14:tracePt t="99903" x="6375400" y="5632450"/>
          <p14:tracePt t="99911" x="6375400" y="5607050"/>
          <p14:tracePt t="99919" x="6375400" y="5588000"/>
          <p14:tracePt t="99931" x="6362700" y="5556250"/>
          <p14:tracePt t="99948" x="6324600" y="5511800"/>
          <p14:tracePt t="99965" x="6267450" y="5461000"/>
          <p14:tracePt t="99981" x="6242050" y="5454650"/>
          <p14:tracePt t="99999" x="6229350" y="5454650"/>
          <p14:tracePt t="100063" x="6223000" y="5454650"/>
          <p14:tracePt t="100071" x="6210300" y="5454650"/>
          <p14:tracePt t="100081" x="6203950" y="5454650"/>
          <p14:tracePt t="100098" x="6191250" y="5454650"/>
          <p14:tracePt t="100115" x="6184900" y="5448300"/>
          <p14:tracePt t="100131" x="6172200" y="5448300"/>
          <p14:tracePt t="100148" x="6153150" y="5435600"/>
          <p14:tracePt t="100165" x="6146800" y="5435600"/>
          <p14:tracePt t="100181" x="6134100" y="5435600"/>
          <p14:tracePt t="100198" x="6127750" y="5435600"/>
          <p14:tracePt t="100215" x="6115050" y="5435600"/>
          <p14:tracePt t="100295" x="6121400" y="5435600"/>
          <p14:tracePt t="100303" x="6153150" y="5435600"/>
          <p14:tracePt t="100315" x="6172200" y="5435600"/>
          <p14:tracePt t="100332" x="6203950" y="5435600"/>
          <p14:tracePt t="100348" x="6223000" y="5435600"/>
          <p14:tracePt t="100559" x="6229350" y="5429250"/>
          <p14:tracePt t="100575" x="6229350" y="5422900"/>
          <p14:tracePt t="100591" x="6229350" y="5416550"/>
          <p14:tracePt t="100599" x="6229350" y="5410200"/>
          <p14:tracePt t="100615" x="6229350" y="5391150"/>
          <p14:tracePt t="100632" x="6229350" y="5346700"/>
          <p14:tracePt t="100648" x="6223000" y="5308600"/>
          <p14:tracePt t="100665" x="6223000" y="5270500"/>
          <p14:tracePt t="100682" x="6223000" y="5238750"/>
          <p14:tracePt t="100698" x="6223000" y="5213350"/>
          <p14:tracePt t="100715" x="6203950" y="5168900"/>
          <p14:tracePt t="100743" x="6203950" y="5162550"/>
          <p14:tracePt t="100752" x="6203950" y="5156200"/>
          <p14:tracePt t="100765" x="6203950" y="5143500"/>
          <p14:tracePt t="100782" x="6197600" y="5130800"/>
          <p14:tracePt t="100799" x="6197600" y="5124450"/>
          <p14:tracePt t="100815" x="6197600" y="5105400"/>
          <p14:tracePt t="100832" x="6197600" y="5092700"/>
          <p14:tracePt t="101552" x="6191250" y="5105400"/>
          <p14:tracePt t="101559" x="6178550" y="5137150"/>
          <p14:tracePt t="101567" x="6153150" y="5162550"/>
          <p14:tracePt t="101582" x="6121400" y="5194300"/>
          <p14:tracePt t="101598" x="6038850" y="5245100"/>
          <p14:tracePt t="101615" x="5892800" y="5245100"/>
          <p14:tracePt t="101632" x="5835650" y="5245100"/>
          <p14:tracePt t="101648" x="5772150" y="5156200"/>
          <p14:tracePt t="101665" x="5638800" y="5010150"/>
          <p14:tracePt t="101682" x="5505450" y="4851400"/>
          <p14:tracePt t="101699" x="5365750" y="4660900"/>
          <p14:tracePt t="101715" x="5175250" y="4508500"/>
          <p14:tracePt t="101732" x="5022850" y="4419600"/>
          <p14:tracePt t="101748" x="4984750" y="4381500"/>
          <p14:tracePt t="101765" x="4984750" y="4305300"/>
          <p14:tracePt t="101782" x="4984750" y="4216400"/>
          <p14:tracePt t="101798" x="4984750" y="4089400"/>
          <p14:tracePt t="101815" x="5016500" y="3879850"/>
          <p14:tracePt t="101816" x="5029200" y="3803650"/>
          <p14:tracePt t="101832" x="5054600" y="3625850"/>
          <p14:tracePt t="101849" x="5162550" y="3435350"/>
          <p14:tracePt t="101865" x="5276850" y="3295650"/>
          <p14:tracePt t="101882" x="5384800" y="3225800"/>
          <p14:tracePt t="101898" x="5505450" y="3149600"/>
          <p14:tracePt t="101915" x="5626100" y="3092450"/>
          <p14:tracePt t="101932" x="5746750" y="3041650"/>
          <p14:tracePt t="101949" x="5873750" y="3009900"/>
          <p14:tracePt t="101965" x="5969000" y="3009900"/>
          <p14:tracePt t="101982" x="6102350" y="3009900"/>
          <p14:tracePt t="101999" x="6318250" y="3016250"/>
          <p14:tracePt t="102015" x="6597650" y="3041650"/>
          <p14:tracePt t="102016" x="6781800" y="3041650"/>
          <p14:tracePt t="102032" x="7150100" y="3041650"/>
          <p14:tracePt t="102048" x="7556500" y="3041650"/>
          <p14:tracePt t="102065" x="8058150" y="3041650"/>
          <p14:tracePt t="102082" x="8350250" y="3041650"/>
          <p14:tracePt t="102099" x="8451850" y="3041650"/>
          <p14:tracePt t="102115" x="8477250" y="3041650"/>
          <p14:tracePt t="102184" x="8483600" y="3054350"/>
          <p14:tracePt t="102224" x="8483600" y="3067050"/>
          <p14:tracePt t="102248" x="8477250" y="3073400"/>
          <p14:tracePt t="102256" x="8464550" y="3092450"/>
          <p14:tracePt t="102265" x="8439150" y="3124200"/>
          <p14:tracePt t="102282" x="8407400" y="3168650"/>
          <p14:tracePt t="102299" x="8331200" y="3282950"/>
          <p14:tracePt t="102315" x="8223250" y="3454400"/>
          <p14:tracePt t="102332" x="8077200" y="3619500"/>
          <p14:tracePt t="102349" x="7912100" y="3778250"/>
          <p14:tracePt t="102365" x="7772400" y="3886200"/>
          <p14:tracePt t="102382" x="7683500" y="3924300"/>
          <p14:tracePt t="102399" x="7594600" y="3937000"/>
          <p14:tracePt t="102415" x="7537450" y="3937000"/>
          <p14:tracePt t="102416" x="7518400" y="3937000"/>
          <p14:tracePt t="102432" x="7454900" y="3937000"/>
          <p14:tracePt t="102449" x="7397750" y="3911600"/>
          <p14:tracePt t="102465" x="7346950" y="3898900"/>
          <p14:tracePt t="102482" x="7302500" y="3867150"/>
          <p14:tracePt t="102499" x="7270750" y="3860800"/>
          <p14:tracePt t="102515" x="7219950" y="3829050"/>
          <p14:tracePt t="102532" x="7207250" y="3822700"/>
          <p14:tracePt t="102549" x="7175500" y="3810000"/>
          <p14:tracePt t="102565" x="7143750" y="3803650"/>
          <p14:tracePt t="102582" x="7137400" y="3803650"/>
          <p14:tracePt t="102616" x="7124700" y="3803650"/>
          <p14:tracePt t="102712" x="7131050" y="3803650"/>
          <p14:tracePt t="102720" x="7137400" y="3803650"/>
          <p14:tracePt t="102733" x="7150100" y="3784600"/>
          <p14:tracePt t="102749" x="7169150" y="3771900"/>
          <p14:tracePt t="102765" x="7188200" y="3765550"/>
          <p14:tracePt t="102782" x="7213600" y="3740150"/>
          <p14:tracePt t="102799" x="7251700" y="3714750"/>
          <p14:tracePt t="102816" x="7296150" y="3683000"/>
          <p14:tracePt t="102816" x="7353300" y="3651250"/>
          <p14:tracePt t="102832" x="7454900" y="3619500"/>
          <p14:tracePt t="102849" x="7569200" y="3581400"/>
          <p14:tracePt t="102865" x="7677150" y="3568700"/>
          <p14:tracePt t="102882" x="7785100" y="3556000"/>
          <p14:tracePt t="102899" x="7829550" y="3556000"/>
          <p14:tracePt t="102915" x="7880350" y="3556000"/>
          <p14:tracePt t="102932" x="7893050" y="3556000"/>
          <p14:tracePt t="102949" x="7905750" y="3556000"/>
          <p14:tracePt t="102965" x="7918450" y="3556000"/>
          <p14:tracePt t="102982" x="7937500" y="3556000"/>
          <p14:tracePt t="102999" x="7975600" y="3556000"/>
          <p14:tracePt t="103015" x="8020050" y="3556000"/>
          <p14:tracePt t="103016" x="8032750" y="3556000"/>
          <p14:tracePt t="103032" x="8058150" y="3556000"/>
          <p14:tracePt t="103049" x="8083550" y="3556000"/>
          <p14:tracePt t="103065" x="8096250" y="3556000"/>
          <p14:tracePt t="103082" x="8108950" y="3556000"/>
          <p14:tracePt t="103099" x="8121650" y="3556000"/>
          <p14:tracePt t="103248" x="8108950" y="3556000"/>
          <p14:tracePt t="103256" x="8058150" y="3556000"/>
          <p14:tracePt t="103266" x="8020050" y="3556000"/>
          <p14:tracePt t="103282" x="7912100" y="3556000"/>
          <p14:tracePt t="103299" x="7785100" y="3562350"/>
          <p14:tracePt t="103315" x="7639050" y="3613150"/>
          <p14:tracePt t="103332" x="7537450" y="3638550"/>
          <p14:tracePt t="103349" x="7467600" y="3657600"/>
          <p14:tracePt t="103366" x="7423150" y="3676650"/>
          <p14:tracePt t="103382" x="7410450" y="3683000"/>
          <p14:tracePt t="103399" x="7391400" y="3689350"/>
          <p14:tracePt t="103416" x="7385050" y="3689350"/>
          <p14:tracePt t="103504" x="7378700" y="3689350"/>
          <p14:tracePt t="103560" x="7378700" y="3676650"/>
          <p14:tracePt t="103568" x="7391400" y="3670300"/>
          <p14:tracePt t="103582" x="7397750" y="3657600"/>
          <p14:tracePt t="103599" x="7410450" y="3644900"/>
          <p14:tracePt t="103616" x="7429500" y="3638550"/>
          <p14:tracePt t="103616" x="7442200" y="3625850"/>
          <p14:tracePt t="103632" x="7480300" y="3606800"/>
          <p14:tracePt t="103649" x="7524750" y="3587750"/>
          <p14:tracePt t="103666" x="7569200" y="3568700"/>
          <p14:tracePt t="103682" x="7594600" y="3562350"/>
          <p14:tracePt t="103699" x="7607300" y="3556000"/>
          <p14:tracePt t="103717" x="7632700" y="3549650"/>
          <p14:tracePt t="103733" x="7639050" y="3549650"/>
          <p14:tracePt t="103840" x="7651750" y="3549650"/>
          <p14:tracePt t="103864" x="7645400" y="3562350"/>
          <p14:tracePt t="103872" x="7639050" y="3562350"/>
          <p14:tracePt t="103882" x="7626350" y="3575050"/>
          <p14:tracePt t="103899" x="7575550" y="3594100"/>
          <p14:tracePt t="103916" x="7531100" y="3594100"/>
          <p14:tracePt t="103932" x="7486650" y="3594100"/>
          <p14:tracePt t="103949" x="7454900" y="3594100"/>
          <p14:tracePt t="103966" x="7423150" y="3594100"/>
          <p14:tracePt t="103982" x="7397750" y="3594100"/>
          <p14:tracePt t="103999" x="7378700" y="3594100"/>
          <p14:tracePt t="104016" x="7372350" y="3594100"/>
          <p14:tracePt t="104104" x="7385050" y="3594100"/>
          <p14:tracePt t="104112" x="7391400" y="3594100"/>
          <p14:tracePt t="104120" x="7416800" y="3594100"/>
          <p14:tracePt t="104132" x="7429500" y="3594100"/>
          <p14:tracePt t="104149" x="7473950" y="3587750"/>
          <p14:tracePt t="104166" x="7518400" y="3587750"/>
          <p14:tracePt t="104182" x="7569200" y="3568700"/>
          <p14:tracePt t="104199" x="7594600" y="3568700"/>
          <p14:tracePt t="104216" x="7626350" y="3568700"/>
          <p14:tracePt t="104240" x="7632700" y="3568700"/>
          <p14:tracePt t="104249" x="7639050" y="3568700"/>
          <p14:tracePt t="104280" x="7645400" y="3568700"/>
          <p14:tracePt t="104288" x="7651750" y="3575050"/>
          <p14:tracePt t="104312" x="7658100" y="3575050"/>
          <p14:tracePt t="104352" x="7670800" y="3575050"/>
          <p14:tracePt t="105545" x="7677150" y="3575050"/>
          <p14:tracePt t="105552" x="7683500" y="3575050"/>
          <p14:tracePt t="105568" x="7696200" y="3575050"/>
          <p14:tracePt t="105583" x="7702550" y="3581400"/>
          <p14:tracePt t="105599" x="7721600" y="3594100"/>
          <p14:tracePt t="105616" x="7727950" y="3600450"/>
          <p14:tracePt t="105633" x="7747000" y="3600450"/>
          <p14:tracePt t="105649" x="7778750" y="3600450"/>
          <p14:tracePt t="105666" x="7791450" y="3600450"/>
          <p14:tracePt t="105683" x="7835900" y="3600450"/>
          <p14:tracePt t="105699" x="7854950" y="3600450"/>
          <p14:tracePt t="105716" x="7880350" y="3600450"/>
          <p14:tracePt t="105733" x="7905750" y="3600450"/>
          <p14:tracePt t="105749" x="7912100" y="3600450"/>
          <p14:tracePt t="105766" x="7931150" y="3587750"/>
          <p14:tracePt t="105783" x="7937500" y="3587750"/>
          <p14:tracePt t="105799" x="7943850" y="3587750"/>
          <p14:tracePt t="106297" x="7950200" y="3581400"/>
          <p14:tracePt t="106321" x="7950200" y="3575050"/>
          <p14:tracePt t="106329" x="7950200" y="3568700"/>
          <p14:tracePt t="106345" x="7950200" y="3562350"/>
          <p14:tracePt t="106361" x="7950200" y="3556000"/>
          <p14:tracePt t="106369" x="7943850" y="3530600"/>
          <p14:tracePt t="106393" x="7943850" y="3517900"/>
          <p14:tracePt t="106409" x="7937500" y="3511550"/>
          <p14:tracePt t="106569" x="7924800" y="3505200"/>
          <p14:tracePt t="106585" x="7912100" y="3517900"/>
          <p14:tracePt t="106593" x="7899400" y="3536950"/>
          <p14:tracePt t="106601" x="7899400" y="3543300"/>
          <p14:tracePt t="106616" x="7893050" y="3581400"/>
          <p14:tracePt t="106633" x="7886700" y="3632200"/>
          <p14:tracePt t="106650" x="7861300" y="3702050"/>
          <p14:tracePt t="106666" x="7842250" y="3759200"/>
          <p14:tracePt t="106683" x="7842250" y="3816350"/>
          <p14:tracePt t="106700" x="7835900" y="3860800"/>
          <p14:tracePt t="106716" x="7804150" y="3911600"/>
          <p14:tracePt t="106734" x="7804150" y="3943350"/>
          <p14:tracePt t="106750" x="7804150" y="3981450"/>
          <p14:tracePt t="106766" x="7797800" y="4000500"/>
          <p14:tracePt t="106809" x="7797800" y="4019550"/>
          <p14:tracePt t="106825" x="7785100" y="4038600"/>
          <p14:tracePt t="106833" x="7785100" y="4044950"/>
          <p14:tracePt t="106841" x="7772400" y="4057650"/>
          <p14:tracePt t="106850" x="7772400" y="4076700"/>
          <p14:tracePt t="106866" x="7759700" y="4102100"/>
          <p14:tracePt t="106883" x="7759700" y="4146550"/>
          <p14:tracePt t="106900" x="7753350" y="4159250"/>
          <p14:tracePt t="106917" x="7753350" y="4165600"/>
          <p14:tracePt t="106969" x="7747000" y="4178300"/>
          <p14:tracePt t="106977" x="7747000" y="4184650"/>
          <p14:tracePt t="106985" x="7747000" y="4191000"/>
          <p14:tracePt t="107385" x="7740650" y="4197350"/>
          <p14:tracePt t="107393" x="7721600" y="4216400"/>
          <p14:tracePt t="107401" x="7715250" y="4229100"/>
          <p14:tracePt t="107416" x="7708900" y="4241800"/>
          <p14:tracePt t="107433" x="7677150" y="4273550"/>
          <p14:tracePt t="107465" x="7670800" y="4279900"/>
          <p14:tracePt t="107497" x="7670800" y="4286250"/>
          <p14:tracePt t="107505" x="7651750" y="4305300"/>
          <p14:tracePt t="107517" x="7645400" y="4324350"/>
          <p14:tracePt t="107533" x="7626350" y="4368800"/>
          <p14:tracePt t="107550" x="7594600" y="4406900"/>
          <p14:tracePt t="107566" x="7581900" y="4432300"/>
          <p14:tracePt t="107601" x="7575550" y="4432300"/>
          <p14:tracePt t="107609" x="7556500" y="4425950"/>
          <p14:tracePt t="107617" x="7550150" y="4400550"/>
          <p14:tracePt t="107633" x="7505700" y="4324350"/>
          <p14:tracePt t="107650" x="7454900" y="4254500"/>
          <p14:tracePt t="107666" x="7404100" y="4197350"/>
          <p14:tracePt t="107683" x="7321550" y="4083050"/>
          <p14:tracePt t="107700" x="7207250" y="3962400"/>
          <p14:tracePt t="107717" x="7073900" y="3797300"/>
          <p14:tracePt t="107734" x="6927850" y="3625850"/>
          <p14:tracePt t="107750" x="6743700" y="3441700"/>
          <p14:tracePt t="107766" x="6540500" y="3308350"/>
          <p14:tracePt t="107783" x="6280150" y="3136900"/>
          <p14:tracePt t="107800" x="6026150" y="3048000"/>
          <p14:tracePt t="107816" x="5651500" y="2959100"/>
          <p14:tracePt t="107817" x="5226050" y="2825750"/>
          <p14:tracePt t="107833" x="4514850" y="2616200"/>
          <p14:tracePt t="107850" x="3943350" y="2540000"/>
          <p14:tracePt t="107867" x="3473450" y="2527300"/>
          <p14:tracePt t="107883" x="3054350" y="2527300"/>
          <p14:tracePt t="107900" x="2743200" y="2527300"/>
          <p14:tracePt t="107916" x="2584450" y="2527300"/>
          <p14:tracePt t="107933" x="2514600" y="2501900"/>
          <p14:tracePt t="107950" x="2495550" y="2501900"/>
          <p14:tracePt t="107966" x="2489200" y="2501900"/>
          <p14:tracePt t="107985" x="2482850" y="2508250"/>
          <p14:tracePt t="108000" x="2476500" y="2520950"/>
          <p14:tracePt t="108017" x="2463800" y="2603500"/>
          <p14:tracePt t="108017" x="2457450" y="2654300"/>
          <p14:tracePt t="108033" x="2457450" y="2762250"/>
          <p14:tracePt t="108050" x="2457450" y="2882900"/>
          <p14:tracePt t="108067" x="2457450" y="3003550"/>
          <p14:tracePt t="108083" x="2476500" y="3098800"/>
          <p14:tracePt t="108100" x="2520950" y="3168650"/>
          <p14:tracePt t="108117" x="2552700" y="3200400"/>
          <p14:tracePt t="108133" x="2603500" y="3206750"/>
          <p14:tracePt t="108150" x="2654300" y="3206750"/>
          <p14:tracePt t="108167" x="2698750" y="3206750"/>
          <p14:tracePt t="108183" x="2768600" y="3206750"/>
          <p14:tracePt t="108200" x="2863850" y="3194050"/>
          <p14:tracePt t="108217" x="2959100" y="3175000"/>
          <p14:tracePt t="108233" x="3041650" y="3130550"/>
          <p14:tracePt t="108250" x="3130550" y="3079750"/>
          <p14:tracePt t="108267" x="3175000" y="3028950"/>
          <p14:tracePt t="108283" x="3213100" y="3009900"/>
          <p14:tracePt t="108305" x="3232150" y="3009900"/>
          <p14:tracePt t="108317" x="3238500" y="3009900"/>
          <p14:tracePt t="108333" x="3251200" y="3022600"/>
          <p14:tracePt t="108350" x="3295650" y="3105150"/>
          <p14:tracePt t="108367" x="3295650" y="3194050"/>
          <p14:tracePt t="108384" x="3295650" y="3321050"/>
          <p14:tracePt t="108400" x="3295650" y="3409950"/>
          <p14:tracePt t="108417" x="3282950" y="3524250"/>
          <p14:tracePt t="108417" x="3257550" y="3581400"/>
          <p14:tracePt t="108433" x="3213100" y="3683000"/>
          <p14:tracePt t="108450" x="3168650" y="3784600"/>
          <p14:tracePt t="108467" x="3111500" y="3873500"/>
          <p14:tracePt t="108483" x="3073400" y="3943350"/>
          <p14:tracePt t="108500" x="3054350" y="4000500"/>
          <p14:tracePt t="108517" x="3022600" y="4070350"/>
          <p14:tracePt t="108533" x="2990850" y="4140200"/>
          <p14:tracePt t="108550" x="2965450" y="4210050"/>
          <p14:tracePt t="108567" x="2940050" y="4324350"/>
          <p14:tracePt t="108583" x="2908300" y="4438650"/>
          <p14:tracePt t="108600" x="2895600" y="4546600"/>
          <p14:tracePt t="108617" x="2895600" y="4654550"/>
          <p14:tracePt t="108618" x="2895600" y="4711700"/>
          <p14:tracePt t="108634" x="2895600" y="4800600"/>
          <p14:tracePt t="108650" x="2895600" y="4857750"/>
          <p14:tracePt t="108667" x="2895600" y="4914900"/>
          <p14:tracePt t="108683" x="2921000" y="4984750"/>
          <p14:tracePt t="108700" x="2940050" y="5029200"/>
          <p14:tracePt t="108717" x="2978150" y="5080000"/>
          <p14:tracePt t="108734" x="3016250" y="5137150"/>
          <p14:tracePt t="108750" x="3028950" y="5149850"/>
          <p14:tracePt t="108767" x="3048000" y="5168900"/>
          <p14:tracePt t="108784" x="3054350" y="5175250"/>
          <p14:tracePt t="108930" x="3054350" y="5181600"/>
          <p14:tracePt t="108953" x="3035300" y="5181600"/>
          <p14:tracePt t="108961" x="3009900" y="5194300"/>
          <p14:tracePt t="108969" x="2971800" y="5194300"/>
          <p14:tracePt t="108983" x="2952750" y="5194300"/>
          <p14:tracePt t="109000" x="2863850" y="5194300"/>
          <p14:tracePt t="109017" x="2794000" y="5194300"/>
          <p14:tracePt t="109017" x="2749550" y="5175250"/>
          <p14:tracePt t="109033" x="2679700" y="5137150"/>
          <p14:tracePt t="109050" x="2622550" y="5016500"/>
          <p14:tracePt t="109067" x="2584450" y="4800600"/>
          <p14:tracePt t="109083" x="2571750" y="4610100"/>
          <p14:tracePt t="109100" x="2571750" y="4432300"/>
          <p14:tracePt t="109117" x="2571750" y="4241800"/>
          <p14:tracePt t="109133" x="2571750" y="4000500"/>
          <p14:tracePt t="109150" x="2679700" y="3695700"/>
          <p14:tracePt t="109167" x="2832100" y="3340100"/>
          <p14:tracePt t="109183" x="3016250" y="2927350"/>
          <p14:tracePt t="109200" x="3282950" y="2559050"/>
          <p14:tracePt t="109217" x="3663950" y="2159000"/>
          <p14:tracePt t="109217" x="3854450" y="2000250"/>
          <p14:tracePt t="109234" x="4032250" y="1835150"/>
          <p14:tracePt t="109250" x="4089400" y="1771650"/>
          <p14:tracePt t="109267" x="4108450" y="1727200"/>
          <p14:tracePt t="109283" x="4108450" y="1701800"/>
          <p14:tracePt t="109300" x="4102100" y="1695450"/>
          <p14:tracePt t="109317" x="4089400" y="1682750"/>
          <p14:tracePt t="109334" x="4076700" y="1682750"/>
          <p14:tracePt t="109350" x="4044950" y="1682750"/>
          <p14:tracePt t="109367" x="4006850" y="1682750"/>
          <p14:tracePt t="109384" x="3975100" y="1701800"/>
          <p14:tracePt t="109400" x="3937000" y="1701800"/>
          <p14:tracePt t="109417" x="3930650" y="1701800"/>
          <p14:tracePt t="109434" x="3905250" y="1701800"/>
          <p14:tracePt t="109450" x="3898900" y="1701800"/>
          <p14:tracePt t="109467" x="3886200" y="1689100"/>
          <p14:tracePt t="109484" x="3848100" y="1657350"/>
          <p14:tracePt t="109500" x="3829050" y="1600200"/>
          <p14:tracePt t="109517" x="3810000" y="1555750"/>
          <p14:tracePt t="109534" x="3797300" y="1517650"/>
          <p14:tracePt t="109550" x="3790950" y="1485900"/>
          <p14:tracePt t="109567" x="3771900" y="1454150"/>
          <p14:tracePt t="109584" x="3771900" y="1441450"/>
          <p14:tracePt t="109600" x="3771900" y="1416050"/>
          <p14:tracePt t="109617" x="3771900" y="1403350"/>
          <p14:tracePt t="109618" x="3771900" y="1377950"/>
          <p14:tracePt t="109634" x="3765550" y="1358900"/>
          <p14:tracePt t="109650" x="3759200" y="1327150"/>
          <p14:tracePt t="109667" x="3752850" y="1314450"/>
          <p14:tracePt t="109684" x="3727450" y="1289050"/>
          <p14:tracePt t="109700" x="3708400" y="1263650"/>
          <p14:tracePt t="109717" x="3683000" y="1238250"/>
          <p14:tracePt t="109734" x="3663950" y="1225550"/>
          <p14:tracePt t="109750" x="3613150" y="1193800"/>
          <p14:tracePt t="109767" x="3581400" y="1181100"/>
          <p14:tracePt t="109784" x="3517900" y="1136650"/>
          <p14:tracePt t="109800" x="3467100" y="1130300"/>
          <p14:tracePt t="109817" x="3416300" y="1111250"/>
          <p14:tracePt t="109818" x="3390900" y="1092200"/>
          <p14:tracePt t="109834" x="3352800" y="1092200"/>
          <p14:tracePt t="109851" x="3308350" y="1092200"/>
          <p14:tracePt t="109867" x="3263900" y="1092200"/>
          <p14:tracePt t="109884" x="3225800" y="1092200"/>
          <p14:tracePt t="109900" x="3187700" y="1092200"/>
          <p14:tracePt t="109917" x="3143250" y="1104900"/>
          <p14:tracePt t="109934" x="3105150" y="1143000"/>
          <p14:tracePt t="109950" x="3060700" y="1200150"/>
          <p14:tracePt t="109967" x="2990850" y="1301750"/>
          <p14:tracePt t="109984" x="2933700" y="1403350"/>
          <p14:tracePt t="110000" x="2914650" y="1473200"/>
          <p14:tracePt t="110017" x="2895600" y="1530350"/>
          <p14:tracePt t="110017" x="2895600" y="1562100"/>
          <p14:tracePt t="110034" x="2895600" y="1619250"/>
          <p14:tracePt t="110050" x="2895600" y="1670050"/>
          <p14:tracePt t="110067" x="2908300" y="1739900"/>
          <p14:tracePt t="110084" x="2946400" y="1809750"/>
          <p14:tracePt t="110100" x="3016250" y="1898650"/>
          <p14:tracePt t="110117" x="3086100" y="1993900"/>
          <p14:tracePt t="110134" x="3200400" y="2120900"/>
          <p14:tracePt t="110150" x="3327400" y="2247900"/>
          <p14:tracePt t="110167" x="3486150" y="2406650"/>
          <p14:tracePt t="110184" x="3714750" y="2590800"/>
          <p14:tracePt t="110200" x="3924300" y="2743200"/>
          <p14:tracePt t="110217" x="4095750" y="2882900"/>
          <p14:tracePt t="110218" x="4159250" y="2946400"/>
          <p14:tracePt t="110234" x="4248150" y="2997200"/>
          <p14:tracePt t="110250" x="4311650" y="3067050"/>
          <p14:tracePt t="110267" x="4387850" y="3117850"/>
          <p14:tracePt t="110284" x="4432300" y="3155950"/>
          <p14:tracePt t="110300" x="4495800" y="3206750"/>
          <p14:tracePt t="110317" x="4552950" y="3232150"/>
          <p14:tracePt t="110334" x="4616450" y="3282950"/>
          <p14:tracePt t="110350" x="4686300" y="3333750"/>
          <p14:tracePt t="110367" x="4762500" y="3384550"/>
          <p14:tracePt t="110384" x="4819650" y="3416300"/>
          <p14:tracePt t="110400" x="4889500" y="3454400"/>
          <p14:tracePt t="110417" x="4940300" y="3498850"/>
          <p14:tracePt t="110418" x="4953000" y="3505200"/>
          <p14:tracePt t="110434" x="4978400" y="3511550"/>
          <p14:tracePt t="110450" x="5016500" y="3549650"/>
          <p14:tracePt t="110467" x="5041900" y="3575050"/>
          <p14:tracePt t="110484" x="5067300" y="3600450"/>
          <p14:tracePt t="110500" x="5080000" y="3625850"/>
          <p14:tracePt t="110517" x="5099050" y="3657600"/>
          <p14:tracePt t="110534" x="5118100" y="3702050"/>
          <p14:tracePt t="110550" x="5130800" y="3746500"/>
          <p14:tracePt t="110567" x="5130800" y="3790950"/>
          <p14:tracePt t="110584" x="5143500" y="3822700"/>
          <p14:tracePt t="110600" x="5143500" y="3848100"/>
          <p14:tracePt t="110617" x="5143500" y="3867150"/>
          <p14:tracePt t="110634" x="5143500" y="3879850"/>
          <p14:tracePt t="110658" x="5137150" y="3886200"/>
          <p14:tracePt t="110786" x="5130800" y="3892550"/>
          <p14:tracePt t="110866" x="5124450" y="3892550"/>
          <p14:tracePt t="110882" x="5118100" y="3892550"/>
          <p14:tracePt t="110914" x="5111750" y="3886200"/>
          <p14:tracePt t="110922" x="5105400" y="3873500"/>
          <p14:tracePt t="110954" x="5092700" y="3867150"/>
          <p14:tracePt t="110986" x="5086350" y="3867150"/>
          <p14:tracePt t="111010" x="5080000" y="3867150"/>
          <p14:tracePt t="111026" x="5073650" y="3867150"/>
          <p14:tracePt t="111034" x="5048250" y="3873500"/>
          <p14:tracePt t="111042" x="5041900" y="3879850"/>
          <p14:tracePt t="111051" x="5035550" y="3886200"/>
          <p14:tracePt t="111082" x="5010150" y="3892550"/>
          <p14:tracePt t="111122" x="5010150" y="3898900"/>
          <p14:tracePt t="111130" x="4997450" y="3917950"/>
          <p14:tracePt t="111146" x="4984750" y="3924300"/>
          <p14:tracePt t="111154" x="4953000" y="3937000"/>
          <p14:tracePt t="111167" x="4921250" y="3956050"/>
          <p14:tracePt t="111184" x="4870450" y="3962400"/>
          <p14:tracePt t="111201" x="4826000" y="3975100"/>
          <p14:tracePt t="111217" x="4781550" y="3975100"/>
          <p14:tracePt t="111218" x="4762500" y="3975100"/>
          <p14:tracePt t="111234" x="4737100" y="3975100"/>
          <p14:tracePt t="111274" x="4718050" y="3962400"/>
          <p14:tracePt t="111546" x="4724400" y="3962400"/>
          <p14:tracePt t="111554" x="4737100" y="3962400"/>
          <p14:tracePt t="111568" x="4756150" y="3962400"/>
          <p14:tracePt t="111584" x="4781550" y="3956050"/>
          <p14:tracePt t="111601" x="4851400" y="3943350"/>
          <p14:tracePt t="111618" x="4984750" y="3911600"/>
          <p14:tracePt t="111634" x="5143500" y="3886200"/>
          <p14:tracePt t="111651" x="5264150" y="3886200"/>
          <p14:tracePt t="111667" x="5391150" y="3886200"/>
          <p14:tracePt t="111684" x="5499100" y="3886200"/>
          <p14:tracePt t="111701" x="5562600" y="3886200"/>
          <p14:tracePt t="111718" x="5575300" y="3886200"/>
          <p14:tracePt t="111734" x="5613400" y="3898900"/>
          <p14:tracePt t="111751" x="5626100" y="3898900"/>
          <p14:tracePt t="111767" x="5645150" y="3898900"/>
          <p14:tracePt t="111784" x="5657850" y="3905250"/>
          <p14:tracePt t="111801" x="5676900" y="3911600"/>
          <p14:tracePt t="111818" x="5695950" y="3911600"/>
          <p14:tracePt t="111818" x="5702300" y="3917950"/>
          <p14:tracePt t="111834" x="5727700" y="3917950"/>
          <p14:tracePt t="111851" x="5759450" y="3917950"/>
          <p14:tracePt t="111868" x="5803900" y="3917950"/>
          <p14:tracePt t="111884" x="5848350" y="3917950"/>
          <p14:tracePt t="111901" x="5861050" y="3917950"/>
          <p14:tracePt t="111918" x="5867400" y="3917950"/>
          <p14:tracePt t="112010" x="5873750" y="3917950"/>
          <p14:tracePt t="112034" x="5873750" y="3911600"/>
          <p14:tracePt t="112058" x="5873750" y="3905250"/>
          <p14:tracePt t="112106" x="5873750" y="3898900"/>
          <p14:tracePt t="112226" x="5873750" y="3892550"/>
          <p14:tracePt t="112234" x="5873750" y="3873500"/>
          <p14:tracePt t="112251" x="5949950" y="3848100"/>
          <p14:tracePt t="112268" x="6032500" y="3816350"/>
          <p14:tracePt t="112284" x="6115050" y="3790950"/>
          <p14:tracePt t="112301" x="6197600" y="3784600"/>
          <p14:tracePt t="112318" x="6267450" y="3752850"/>
          <p14:tracePt t="112334" x="6299200" y="3752850"/>
          <p14:tracePt t="112386" x="6305550" y="3752850"/>
          <p14:tracePt t="112627" x="6299200" y="3759200"/>
          <p14:tracePt t="115219" x="6280150" y="3759200"/>
          <p14:tracePt t="115267" x="6273800" y="3752850"/>
          <p14:tracePt t="115947" x="6267450" y="3752850"/>
          <p14:tracePt t="116963" x="6229350" y="3759200"/>
          <p14:tracePt t="116971" x="6223000" y="3765550"/>
          <p14:tracePt t="116985" x="6203950" y="3790950"/>
          <p14:tracePt t="117002" x="6178550" y="3841750"/>
          <p14:tracePt t="117019" x="6140450" y="3898900"/>
          <p14:tracePt t="117035" x="6121400" y="3930650"/>
          <p14:tracePt t="117052" x="6115050" y="3949700"/>
          <p14:tracePt t="117069" x="6108700" y="3956050"/>
          <p14:tracePt t="117085" x="6089650" y="3975100"/>
          <p14:tracePt t="117139" x="6089650" y="3981450"/>
          <p14:tracePt t="117147" x="6083300" y="3987800"/>
          <p14:tracePt t="117155" x="6076950" y="3994150"/>
          <p14:tracePt t="117171" x="6070600" y="3994150"/>
          <p14:tracePt t="117185" x="6051550" y="4013200"/>
          <p14:tracePt t="117202" x="6045200" y="4025900"/>
          <p14:tracePt t="117219" x="6038850" y="4044950"/>
          <p14:tracePt t="117219" x="6026150" y="4057650"/>
          <p14:tracePt t="117235" x="6013450" y="4076700"/>
          <p14:tracePt t="117252" x="5988050" y="4095750"/>
          <p14:tracePt t="117269" x="5975350" y="4114800"/>
          <p14:tracePt t="117285" x="5949950" y="4140200"/>
          <p14:tracePt t="117302" x="5930900" y="4152900"/>
          <p14:tracePt t="117319" x="5892800" y="4159250"/>
          <p14:tracePt t="117335" x="5873750" y="4171950"/>
          <p14:tracePt t="117352" x="5848350" y="4178300"/>
          <p14:tracePt t="117369" x="5816600" y="4178300"/>
          <p14:tracePt t="117385" x="5772150" y="4178300"/>
          <p14:tracePt t="117402" x="5734050" y="4178300"/>
          <p14:tracePt t="117419" x="5702300" y="4178300"/>
          <p14:tracePt t="117420" x="5695950" y="4178300"/>
          <p14:tracePt t="117436" x="5683250" y="4178300"/>
          <p14:tracePt t="117452" x="5664200" y="4178300"/>
          <p14:tracePt t="117469" x="5657850" y="4178300"/>
          <p14:tracePt t="117485" x="5632450" y="4165600"/>
          <p14:tracePt t="117502" x="5626100" y="4165600"/>
          <p14:tracePt t="117519" x="5607050" y="4159250"/>
          <p14:tracePt t="117539" x="5600700" y="4159250"/>
          <p14:tracePt t="117552" x="5588000" y="4152900"/>
          <p14:tracePt t="117569" x="5562600" y="4127500"/>
          <p14:tracePt t="117585" x="5543550" y="4114800"/>
          <p14:tracePt t="117602" x="5524500" y="4108450"/>
          <p14:tracePt t="117619" x="5505450" y="4089400"/>
          <p14:tracePt t="117635" x="5492750" y="4076700"/>
          <p14:tracePt t="117707" x="5486400" y="4083050"/>
          <p14:tracePt t="117715" x="5486400" y="4095750"/>
          <p14:tracePt t="117723" x="5486400" y="4140200"/>
          <p14:tracePt t="117736" x="5486400" y="4165600"/>
          <p14:tracePt t="117752" x="5486400" y="4222750"/>
          <p14:tracePt t="117769" x="5486400" y="4311650"/>
          <p14:tracePt t="117785" x="5486400" y="4419600"/>
          <p14:tracePt t="117802" x="5448300" y="4502150"/>
          <p14:tracePt t="117819" x="5416550" y="4514850"/>
          <p14:tracePt t="117859" x="5416550" y="4508500"/>
          <p14:tracePt t="118308" x="5416550" y="4502150"/>
          <p14:tracePt t="118315" x="5416550" y="4476750"/>
          <p14:tracePt t="118323" x="5416550" y="4464050"/>
          <p14:tracePt t="118363" x="5416550" y="4457700"/>
          <p14:tracePt t="118379" x="5429250" y="4457700"/>
          <p14:tracePt t="118403" x="5435600" y="4445000"/>
          <p14:tracePt t="118483" x="5441950" y="4438650"/>
          <p14:tracePt t="118507" x="5441950" y="4432300"/>
          <p14:tracePt t="118515" x="5435600" y="4425950"/>
          <p14:tracePt t="118523" x="5422900" y="4419600"/>
          <p14:tracePt t="118536" x="5410200" y="4400550"/>
          <p14:tracePt t="118552" x="5384800" y="4362450"/>
          <p14:tracePt t="118811" x="5391150" y="4362450"/>
          <p14:tracePt t="118820" x="5403850" y="4362450"/>
          <p14:tracePt t="118836" x="5461000" y="4337050"/>
          <p14:tracePt t="118852" x="5511800" y="4298950"/>
          <p14:tracePt t="118870" x="5549900" y="4267200"/>
          <p14:tracePt t="118886" x="5575300" y="4248150"/>
          <p14:tracePt t="118902" x="5581650" y="4235450"/>
          <p14:tracePt t="119140" x="5588000" y="4241800"/>
          <p14:tracePt t="119172" x="5600700" y="4241800"/>
          <p14:tracePt t="119188" x="5613400" y="4241800"/>
          <p14:tracePt t="119204" x="5619750" y="4235450"/>
          <p14:tracePt t="119220" x="5626100" y="4229100"/>
          <p14:tracePt t="119235" x="5638800" y="4222750"/>
          <p14:tracePt t="119244" x="5651500" y="4222750"/>
          <p14:tracePt t="119252" x="5657850" y="4216400"/>
          <p14:tracePt t="119269" x="5664200" y="4216400"/>
          <p14:tracePt t="119286" x="5695950" y="4203700"/>
          <p14:tracePt t="119308" x="5702300" y="4197350"/>
          <p14:tracePt t="119332" x="5721350" y="4191000"/>
          <p14:tracePt t="119348" x="5727700" y="4191000"/>
          <p14:tracePt t="119356" x="5734050" y="4184650"/>
          <p14:tracePt t="119380" x="5740400" y="4184650"/>
          <p14:tracePt t="119388" x="5759450" y="4178300"/>
          <p14:tracePt t="119404" x="5765800" y="4178300"/>
          <p14:tracePt t="119419" x="5772150" y="4178300"/>
          <p14:tracePt t="119436" x="5797550" y="4178300"/>
          <p14:tracePt t="119453" x="5816600" y="4178300"/>
          <p14:tracePt t="119469" x="5829300" y="4159250"/>
          <p14:tracePt t="119486" x="5835650" y="4152900"/>
          <p14:tracePt t="119502" x="5848350" y="4140200"/>
          <p14:tracePt t="119519" x="5848350" y="4121150"/>
          <p14:tracePt t="119536" x="5861050" y="4108450"/>
          <p14:tracePt t="119552" x="5867400" y="4089400"/>
          <p14:tracePt t="119569" x="5873750" y="4076700"/>
          <p14:tracePt t="119586" x="5880100" y="4064000"/>
          <p14:tracePt t="119652" x="5892800" y="4064000"/>
          <p14:tracePt t="119772" x="5899150" y="4070350"/>
          <p14:tracePt t="119788" x="5899150" y="4076700"/>
          <p14:tracePt t="119804" x="5899150" y="4083050"/>
          <p14:tracePt t="119812" x="5899150" y="4089400"/>
          <p14:tracePt t="119828" x="5899150" y="4108450"/>
          <p14:tracePt t="119844" x="5899150" y="4114800"/>
          <p14:tracePt t="119964" x="5899150" y="4121150"/>
          <p14:tracePt t="119972" x="5886450" y="4121150"/>
          <p14:tracePt t="120012" x="5880100" y="4121150"/>
          <p14:tracePt t="121532" x="5854700" y="4121150"/>
          <p14:tracePt t="121541" x="5842000" y="4121150"/>
          <p14:tracePt t="121553" x="5791200" y="4121150"/>
          <p14:tracePt t="121570" x="5575300" y="4102100"/>
          <p14:tracePt t="121586" x="5276850" y="4025900"/>
          <p14:tracePt t="121603" x="4933950" y="3892550"/>
          <p14:tracePt t="121620" x="4559300" y="3721100"/>
          <p14:tracePt t="121620" x="4356100" y="3625850"/>
          <p14:tracePt t="121636" x="4013200" y="3416300"/>
          <p14:tracePt t="121653" x="3676650" y="3238500"/>
          <p14:tracePt t="121670" x="3365500" y="3041650"/>
          <p14:tracePt t="121686" x="3079750" y="2914650"/>
          <p14:tracePt t="121703" x="2806700" y="2813050"/>
          <p14:tracePt t="121720" x="2540000" y="2743200"/>
          <p14:tracePt t="121736" x="2311400" y="2717800"/>
          <p14:tracePt t="121753" x="2133600" y="2679700"/>
          <p14:tracePt t="121770" x="2025650" y="2622550"/>
          <p14:tracePt t="121786" x="1924050" y="2565400"/>
          <p14:tracePt t="121803" x="1771650" y="2482850"/>
          <p14:tracePt t="121820" x="1651000" y="2425700"/>
          <p14:tracePt t="121820" x="1574800" y="2387600"/>
          <p14:tracePt t="121836" x="1524000" y="2362200"/>
          <p14:tracePt t="121853" x="1492250" y="2324100"/>
          <p14:tracePt t="121870" x="1435100" y="2286000"/>
          <p14:tracePt t="121886" x="1377950" y="2247900"/>
          <p14:tracePt t="121903" x="1289050" y="2178050"/>
          <p14:tracePt t="121920" x="1219200" y="2127250"/>
          <p14:tracePt t="121936" x="1155700" y="2089150"/>
          <p14:tracePt t="121953" x="1098550" y="2070100"/>
          <p14:tracePt t="121970" x="1054100" y="2044700"/>
          <p14:tracePt t="121986" x="1009650" y="2032000"/>
          <p14:tracePt t="122003" x="990600" y="2025650"/>
          <p14:tracePt t="122020" x="971550" y="2025650"/>
          <p14:tracePt t="122196" x="971550" y="2032000"/>
          <p14:tracePt t="122204" x="977900" y="2044700"/>
          <p14:tracePt t="122220" x="984250" y="2051050"/>
          <p14:tracePt t="122220" x="1003300" y="2051050"/>
          <p14:tracePt t="122237" x="1016000" y="2057400"/>
          <p14:tracePt t="122253" x="1047750" y="2070100"/>
          <p14:tracePt t="122270" x="1104900" y="2070100"/>
          <p14:tracePt t="122287" x="1193800" y="2070100"/>
          <p14:tracePt t="122303" x="1301750" y="2070100"/>
          <p14:tracePt t="122320" x="1390650" y="2070100"/>
          <p14:tracePt t="122336" x="1447800" y="2070100"/>
          <p14:tracePt t="122353" x="1492250" y="2057400"/>
          <p14:tracePt t="122370" x="1530350" y="2051050"/>
          <p14:tracePt t="122386" x="1549400" y="2032000"/>
          <p14:tracePt t="122403" x="1555750" y="2025650"/>
          <p14:tracePt t="122477" x="1524000" y="2032000"/>
          <p14:tracePt t="122484" x="1498600" y="2101850"/>
          <p14:tracePt t="122492" x="1447800" y="2228850"/>
          <p14:tracePt t="122503" x="1403350" y="2324100"/>
          <p14:tracePt t="122520" x="1320800" y="2660650"/>
          <p14:tracePt t="122537" x="1301750" y="2921000"/>
          <p14:tracePt t="122553" x="1301750" y="3060700"/>
          <p14:tracePt t="122570" x="1314450" y="3117850"/>
          <p14:tracePt t="122587" x="1327150" y="3149600"/>
          <p14:tracePt t="122603" x="1327150" y="3162300"/>
          <p14:tracePt t="122620" x="1327150" y="3175000"/>
          <p14:tracePt t="122637" x="1327150" y="3213100"/>
          <p14:tracePt t="122653" x="1327150" y="3238500"/>
          <p14:tracePt t="122670" x="1270000" y="3308350"/>
          <p14:tracePt t="122687" x="1219200" y="3371850"/>
          <p14:tracePt t="122704" x="1187450" y="3397250"/>
          <p14:tracePt t="122721" x="1136650" y="3435350"/>
          <p14:tracePt t="122737" x="1123950" y="3435350"/>
          <p14:tracePt t="122754" x="1092200" y="3435350"/>
          <p14:tracePt t="122770" x="1073150" y="3435350"/>
          <p14:tracePt t="122787" x="1054100" y="3435350"/>
          <p14:tracePt t="122803" x="1035050" y="3422650"/>
          <p14:tracePt t="122820" x="1028700" y="3397250"/>
          <p14:tracePt t="122820" x="1028700" y="3378200"/>
          <p14:tracePt t="122837" x="1028700" y="3359150"/>
          <p14:tracePt t="122853" x="1028700" y="3346450"/>
          <p14:tracePt t="122870" x="1028700" y="3340100"/>
          <p14:tracePt t="122932" x="1028700" y="3333750"/>
          <p14:tracePt t="122941" x="1047750" y="3333750"/>
          <p14:tracePt t="122948" x="1060450" y="3333750"/>
          <p14:tracePt t="122957" x="1098550" y="3333750"/>
          <p14:tracePt t="122970" x="1143000" y="3346450"/>
          <p14:tracePt t="122987" x="1270000" y="3371850"/>
          <p14:tracePt t="123004" x="1397000" y="3384550"/>
          <p14:tracePt t="123020" x="1581150" y="3435350"/>
          <p14:tracePt t="123021" x="1651000" y="3448050"/>
          <p14:tracePt t="123037" x="1771650" y="3473450"/>
          <p14:tracePt t="123053" x="1879600" y="3486150"/>
          <p14:tracePt t="123070" x="1962150" y="3492500"/>
          <p14:tracePt t="123087" x="2025650" y="3505200"/>
          <p14:tracePt t="123103" x="2101850" y="3505200"/>
          <p14:tracePt t="123120" x="2216150" y="3524250"/>
          <p14:tracePt t="123137" x="2305050" y="3524250"/>
          <p14:tracePt t="123153" x="2413000" y="3524250"/>
          <p14:tracePt t="123170" x="2533650" y="3524250"/>
          <p14:tracePt t="123187" x="2641600" y="3524250"/>
          <p14:tracePt t="123203" x="2768600" y="3524250"/>
          <p14:tracePt t="123220" x="2851150" y="3524250"/>
          <p14:tracePt t="123221" x="2876550" y="3524250"/>
          <p14:tracePt t="123237" x="2959100" y="3511550"/>
          <p14:tracePt t="123253" x="3028950" y="3498850"/>
          <p14:tracePt t="123270" x="3111500" y="3479800"/>
          <p14:tracePt t="123287" x="3187700" y="3473450"/>
          <p14:tracePt t="123303" x="3276600" y="3473450"/>
          <p14:tracePt t="123320" x="3422650" y="3448050"/>
          <p14:tracePt t="123337" x="3498850" y="3429000"/>
          <p14:tracePt t="123353" x="3568700" y="3416300"/>
          <p14:tracePt t="123370" x="3625850" y="3409950"/>
          <p14:tracePt t="123387" x="3670300" y="3409950"/>
          <p14:tracePt t="123403" x="3702050" y="3397250"/>
          <p14:tracePt t="123420" x="3727450" y="3397250"/>
          <p14:tracePt t="123420" x="3746500" y="3378200"/>
          <p14:tracePt t="123437" x="3790950" y="3371850"/>
          <p14:tracePt t="123453" x="3822700" y="3352800"/>
          <p14:tracePt t="123470" x="3873500" y="3333750"/>
          <p14:tracePt t="123487" x="3905250" y="3314700"/>
          <p14:tracePt t="123504" x="3962400" y="3276600"/>
          <p14:tracePt t="123520" x="4000500" y="3257550"/>
          <p14:tracePt t="123537" x="4070350" y="3225800"/>
          <p14:tracePt t="123553" x="4095750" y="3219450"/>
          <p14:tracePt t="123570" x="4159250" y="3194050"/>
          <p14:tracePt t="123587" x="4203700" y="3175000"/>
          <p14:tracePt t="123603" x="4248150" y="3162300"/>
          <p14:tracePt t="123620" x="4286250" y="3136900"/>
          <p14:tracePt t="123620" x="4311650" y="3130550"/>
          <p14:tracePt t="123637" x="4318000" y="3124200"/>
          <p14:tracePt t="123653" x="4362450" y="3098800"/>
          <p14:tracePt t="123670" x="4394200" y="3079750"/>
          <p14:tracePt t="123687" x="4432300" y="3054350"/>
          <p14:tracePt t="123704" x="4451350" y="3041650"/>
          <p14:tracePt t="123721" x="4483100" y="3003550"/>
          <p14:tracePt t="123737" x="4514850" y="2959100"/>
          <p14:tracePt t="123754" x="4546600" y="2921000"/>
          <p14:tracePt t="123770" x="4572000" y="2876550"/>
          <p14:tracePt t="123787" x="4591050" y="2838450"/>
          <p14:tracePt t="123804" x="4616450" y="2800350"/>
          <p14:tracePt t="123805" x="4629150" y="2787650"/>
          <p14:tracePt t="123820" x="4679950" y="2711450"/>
          <p14:tracePt t="123837" x="4718050" y="2654300"/>
          <p14:tracePt t="123854" x="4768850" y="2590800"/>
          <p14:tracePt t="123870" x="4819650" y="2533650"/>
          <p14:tracePt t="123887" x="4857750" y="2482850"/>
          <p14:tracePt t="123904" x="4908550" y="2425700"/>
          <p14:tracePt t="123920" x="4959350" y="2362200"/>
          <p14:tracePt t="123937" x="4972050" y="2324100"/>
          <p14:tracePt t="123954" x="4984750" y="2247900"/>
          <p14:tracePt t="123971" x="4984750" y="2190750"/>
          <p14:tracePt t="123987" x="4984750" y="2146300"/>
          <p14:tracePt t="124004" x="4984750" y="2101850"/>
          <p14:tracePt t="124020" x="4984750" y="2025650"/>
          <p14:tracePt t="124037" x="4984750" y="2012950"/>
          <p14:tracePt t="124054" x="4984750" y="1987550"/>
          <p14:tracePt t="124070" x="4984750" y="1981200"/>
          <p14:tracePt t="124087" x="4984750" y="1974850"/>
          <p14:tracePt t="124104" x="4984750" y="1968500"/>
          <p14:tracePt t="124277" x="4978400" y="1962150"/>
          <p14:tracePt t="124285" x="4933950" y="1987550"/>
          <p14:tracePt t="124293" x="4870450" y="2019300"/>
          <p14:tracePt t="124304" x="4743450" y="2095500"/>
          <p14:tracePt t="124320" x="4279900" y="2324100"/>
          <p14:tracePt t="124337" x="3721100" y="2552700"/>
          <p14:tracePt t="124354" x="3048000" y="2844800"/>
          <p14:tracePt t="124370" x="2374900" y="3162300"/>
          <p14:tracePt t="124387" x="1746250" y="3429000"/>
          <p14:tracePt t="124404" x="1377950" y="3498850"/>
          <p14:tracePt t="124420" x="1111250" y="3543300"/>
          <p14:tracePt t="124421" x="1035050" y="3581400"/>
          <p14:tracePt t="124437" x="1022350" y="3581400"/>
          <p14:tracePt t="124454" x="1009650" y="3581400"/>
          <p14:tracePt t="124517" x="1022350" y="3568700"/>
          <p14:tracePt t="124525" x="1047750" y="3511550"/>
          <p14:tracePt t="124537" x="1060450" y="3492500"/>
          <p14:tracePt t="124554" x="1085850" y="3460750"/>
          <p14:tracePt t="124570" x="1098550" y="3416300"/>
          <p14:tracePt t="124587" x="1098550" y="3359150"/>
          <p14:tracePt t="124604" x="1098550" y="3327400"/>
          <p14:tracePt t="124620" x="1092200" y="3282950"/>
          <p14:tracePt t="124621" x="1085850" y="3257550"/>
          <p14:tracePt t="124637" x="1079500" y="3244850"/>
          <p14:tracePt t="124654" x="1060450" y="3225800"/>
          <p14:tracePt t="124670" x="1060450" y="3213100"/>
          <p14:tracePt t="124701" x="1060450" y="3206750"/>
          <p14:tracePt t="124709" x="1111250" y="3206750"/>
          <p14:tracePt t="124721" x="1212850" y="3194050"/>
          <p14:tracePt t="124738" x="1428750" y="3168650"/>
          <p14:tracePt t="124754" x="1574800" y="3130550"/>
          <p14:tracePt t="124770" x="1727200" y="3079750"/>
          <p14:tracePt t="124787" x="1809750" y="3048000"/>
          <p14:tracePt t="124804" x="1835150" y="3035300"/>
          <p14:tracePt t="124820" x="1847850" y="3016250"/>
          <p14:tracePt t="124821" x="1847850" y="3009900"/>
          <p14:tracePt t="124837" x="1847850" y="3003550"/>
          <p14:tracePt t="124854" x="1847850" y="2990850"/>
          <p14:tracePt t="124871" x="1847850" y="2965450"/>
          <p14:tracePt t="124887" x="1847850" y="2921000"/>
          <p14:tracePt t="124904" x="1841500" y="2895600"/>
          <p14:tracePt t="124920" x="1822450" y="2876550"/>
          <p14:tracePt t="124937" x="1797050" y="2857500"/>
          <p14:tracePt t="124954" x="1784350" y="2844800"/>
          <p14:tracePt t="124970" x="1758950" y="2838450"/>
          <p14:tracePt t="124987" x="1746250" y="2838450"/>
          <p14:tracePt t="125004" x="1714500" y="2838450"/>
          <p14:tracePt t="125021" x="1682750" y="2838450"/>
          <p14:tracePt t="125021" x="1663700" y="2838450"/>
          <p14:tracePt t="125037" x="1631950" y="2844800"/>
          <p14:tracePt t="125054" x="1581150" y="2882900"/>
          <p14:tracePt t="125070" x="1562100" y="2952750"/>
          <p14:tracePt t="125087" x="1536700" y="3022600"/>
          <p14:tracePt t="125104" x="1536700" y="3086100"/>
          <p14:tracePt t="125120" x="1524000" y="3168650"/>
          <p14:tracePt t="125137" x="1524000" y="3232150"/>
          <p14:tracePt t="125154" x="1524000" y="3282950"/>
          <p14:tracePt t="125171" x="1524000" y="3314700"/>
          <p14:tracePt t="125187" x="1543050" y="3346450"/>
          <p14:tracePt t="125204" x="1562100" y="3365500"/>
          <p14:tracePt t="125221" x="1625600" y="3403600"/>
          <p14:tracePt t="125237" x="1695450" y="3403600"/>
          <p14:tracePt t="125254" x="1771650" y="3403600"/>
          <p14:tracePt t="125271" x="1835150" y="3403600"/>
          <p14:tracePt t="125287" x="1917700" y="3403600"/>
          <p14:tracePt t="125304" x="2006600" y="3403600"/>
          <p14:tracePt t="125321" x="2082800" y="3403600"/>
          <p14:tracePt t="125337" x="2178050" y="3403600"/>
          <p14:tracePt t="125354" x="2222500" y="3403600"/>
          <p14:tracePt t="125371" x="2235200" y="3403600"/>
          <p14:tracePt t="125387" x="2247900" y="3403600"/>
          <p14:tracePt t="125404" x="2254250" y="3397250"/>
          <p14:tracePt t="125421" x="2241550" y="3352800"/>
          <p14:tracePt t="125421" x="2228850" y="3321050"/>
          <p14:tracePt t="125438" x="2197100" y="3282950"/>
          <p14:tracePt t="125454" x="2146300" y="3244850"/>
          <p14:tracePt t="125471" x="2044700" y="3194050"/>
          <p14:tracePt t="125487" x="1981200" y="3162300"/>
          <p14:tracePt t="125504" x="1885950" y="3117850"/>
          <p14:tracePt t="125521" x="1828800" y="3086100"/>
          <p14:tracePt t="125537" x="1758950" y="3060700"/>
          <p14:tracePt t="125554" x="1657350" y="3016250"/>
          <p14:tracePt t="125571" x="1593850" y="3003550"/>
          <p14:tracePt t="125587" x="1479550" y="2984500"/>
          <p14:tracePt t="125604" x="1409700" y="2959100"/>
          <p14:tracePt t="125621" x="1314450" y="2959100"/>
          <p14:tracePt t="125621" x="1276350" y="2959100"/>
          <p14:tracePt t="125637" x="1231900" y="2959100"/>
          <p14:tracePt t="125654" x="1187450" y="2965450"/>
          <p14:tracePt t="125671" x="1174750" y="2978150"/>
          <p14:tracePt t="125687" x="1149350" y="3003550"/>
          <p14:tracePt t="125704" x="1143000" y="3048000"/>
          <p14:tracePt t="125721" x="1143000" y="3105150"/>
          <p14:tracePt t="125738" x="1143000" y="3168650"/>
          <p14:tracePt t="125754" x="1143000" y="3238500"/>
          <p14:tracePt t="125771" x="1143000" y="3289300"/>
          <p14:tracePt t="125787" x="1143000" y="3359150"/>
          <p14:tracePt t="125804" x="1162050" y="3403600"/>
          <p14:tracePt t="125821" x="1212850" y="3454400"/>
          <p14:tracePt t="125821" x="1238250" y="3473450"/>
          <p14:tracePt t="125837" x="1314450" y="3492500"/>
          <p14:tracePt t="125854" x="1428750" y="3524250"/>
          <p14:tracePt t="125871" x="1606550" y="3536950"/>
          <p14:tracePt t="125887" x="1797050" y="3556000"/>
          <p14:tracePt t="125904" x="2025650" y="3581400"/>
          <p14:tracePt t="125921" x="2266950" y="3581400"/>
          <p14:tracePt t="125937" x="2463800" y="3594100"/>
          <p14:tracePt t="125954" x="2584450" y="3594100"/>
          <p14:tracePt t="125971" x="2686050" y="3568700"/>
          <p14:tracePt t="125987" x="2711450" y="3543300"/>
          <p14:tracePt t="126004" x="2724150" y="3524250"/>
          <p14:tracePt t="126021" x="2724150" y="3486150"/>
          <p14:tracePt t="126021" x="2724150" y="3467100"/>
          <p14:tracePt t="126037" x="2724150" y="3422650"/>
          <p14:tracePt t="126054" x="2705100" y="3378200"/>
          <p14:tracePt t="126071" x="2660650" y="3314700"/>
          <p14:tracePt t="126087" x="2616200" y="3289300"/>
          <p14:tracePt t="126104" x="2520950" y="3244850"/>
          <p14:tracePt t="126121" x="2393950" y="3232150"/>
          <p14:tracePt t="126137" x="2279650" y="3213100"/>
          <p14:tracePt t="126154" x="2203450" y="3200400"/>
          <p14:tracePt t="126171" x="2159000" y="3200400"/>
          <p14:tracePt t="126187" x="2133600" y="3200400"/>
          <p14:tracePt t="126204" x="2108200" y="3200400"/>
          <p14:tracePt t="126221" x="2101850" y="3200400"/>
          <p14:tracePt t="126237" x="2095500" y="3206750"/>
          <p14:tracePt t="126254" x="2095500" y="3270250"/>
          <p14:tracePt t="126271" x="2108200" y="3327400"/>
          <p14:tracePt t="126288" x="2139950" y="3390900"/>
          <p14:tracePt t="126304" x="2165350" y="3435350"/>
          <p14:tracePt t="126321" x="2216150" y="3486150"/>
          <p14:tracePt t="126338" x="2266950" y="3524250"/>
          <p14:tracePt t="126354" x="2311400" y="3543300"/>
          <p14:tracePt t="126371" x="2368550" y="3543300"/>
          <p14:tracePt t="126387" x="2457450" y="3549650"/>
          <p14:tracePt t="126404" x="2546350" y="3549650"/>
          <p14:tracePt t="126422" x="2743200" y="3549650"/>
          <p14:tracePt t="126438" x="2933700" y="3549650"/>
          <p14:tracePt t="126454" x="3124200" y="3549650"/>
          <p14:tracePt t="126471" x="3302000" y="3549650"/>
          <p14:tracePt t="126488" x="3378200" y="3549650"/>
          <p14:tracePt t="126504" x="3422650" y="3549650"/>
          <p14:tracePt t="126521" x="3448050" y="3549650"/>
          <p14:tracePt t="126537" x="3467100" y="3549650"/>
          <p14:tracePt t="126554" x="3486150" y="3562350"/>
          <p14:tracePt t="126571" x="3517900" y="3568700"/>
          <p14:tracePt t="126587" x="3568700" y="3594100"/>
          <p14:tracePt t="126604" x="3625850" y="3625850"/>
          <p14:tracePt t="126621" x="3721100" y="3644900"/>
          <p14:tracePt t="126621" x="3778250" y="3657600"/>
          <p14:tracePt t="126638" x="3911600" y="3695700"/>
          <p14:tracePt t="126654" x="3981450" y="3714750"/>
          <p14:tracePt t="126671" x="4032250" y="3733800"/>
          <p14:tracePt t="126687" x="4044950" y="3740150"/>
          <p14:tracePt t="126704" x="4051300" y="3740150"/>
          <p14:tracePt t="126721" x="4070350" y="3740150"/>
          <p14:tracePt t="126738" x="4083050" y="3752850"/>
          <p14:tracePt t="126754" x="4095750" y="3765550"/>
          <p14:tracePt t="126771" x="4121150" y="3790950"/>
          <p14:tracePt t="126788" x="4140200" y="3816350"/>
          <p14:tracePt t="126804" x="4159250" y="3860800"/>
          <p14:tracePt t="126821" x="4165600" y="3911600"/>
          <p14:tracePt t="126821" x="4165600" y="3943350"/>
          <p14:tracePt t="126838" x="4178300" y="4025900"/>
          <p14:tracePt t="126854" x="4178300" y="4089400"/>
          <p14:tracePt t="126871" x="4178300" y="4114800"/>
          <p14:tracePt t="126888" x="4178300" y="4127500"/>
          <p14:tracePt t="127085" x="4171950" y="4133850"/>
          <p14:tracePt t="127213" x="4178300" y="4133850"/>
          <p14:tracePt t="127229" x="4203700" y="4133850"/>
          <p14:tracePt t="127238" x="4216400" y="4133850"/>
          <p14:tracePt t="127254" x="4260850" y="4133850"/>
          <p14:tracePt t="127271" x="4419600" y="4159250"/>
          <p14:tracePt t="127288" x="4648200" y="4203700"/>
          <p14:tracePt t="127304" x="4889500" y="4216400"/>
          <p14:tracePt t="127321" x="5086350" y="4216400"/>
          <p14:tracePt t="127338" x="5156200" y="4216400"/>
          <p14:tracePt t="127354" x="5181600" y="4203700"/>
          <p14:tracePt t="127371" x="5187950" y="4197350"/>
          <p14:tracePt t="127438" x="5187950" y="4178300"/>
          <p14:tracePt t="127445" x="5187950" y="4171950"/>
          <p14:tracePt t="127454" x="5187950" y="4165600"/>
          <p14:tracePt t="127471" x="5200650" y="4133850"/>
          <p14:tracePt t="127488" x="5314950" y="4076700"/>
          <p14:tracePt t="127504" x="5429250" y="4051300"/>
          <p14:tracePt t="127521" x="5645150" y="3994150"/>
          <p14:tracePt t="127538" x="5803900" y="3987800"/>
          <p14:tracePt t="127554" x="5918200" y="3975100"/>
          <p14:tracePt t="127571" x="5962650" y="3975100"/>
          <p14:tracePt t="127588" x="5994400" y="3975100"/>
          <p14:tracePt t="127614" x="6000750" y="3975100"/>
          <p14:tracePt t="127622" x="6000750" y="3981450"/>
          <p14:tracePt t="127638" x="6013450" y="4000500"/>
          <p14:tracePt t="127654" x="6013450" y="4006850"/>
          <p14:tracePt t="127672" x="6013450" y="4019550"/>
          <p14:tracePt t="127688" x="6013450" y="4038600"/>
          <p14:tracePt t="127705" x="6019800" y="4070350"/>
          <p14:tracePt t="127838" x="6007100" y="4070350"/>
          <p14:tracePt t="127845" x="5994400" y="4070350"/>
          <p14:tracePt t="127855" x="5949950" y="4070350"/>
          <p14:tracePt t="127871" x="5905500" y="4070350"/>
          <p14:tracePt t="127888" x="5873750" y="4070350"/>
          <p14:tracePt t="127905" x="5867400" y="4070350"/>
          <p14:tracePt t="127958" x="5861050" y="4070350"/>
          <p14:tracePt t="128006" x="5861050" y="4064000"/>
          <p14:tracePt t="128022" x="5867400" y="4064000"/>
          <p14:tracePt t="128030" x="5886450" y="4064000"/>
          <p14:tracePt t="128038" x="5892800" y="4064000"/>
          <p14:tracePt t="128055" x="5918200" y="4070350"/>
          <p14:tracePt t="128071" x="5918200" y="4076700"/>
          <p14:tracePt t="128088" x="5924550" y="4083050"/>
          <p14:tracePt t="128110" x="5937250" y="4102100"/>
          <p14:tracePt t="128374" x="5949950" y="4102100"/>
          <p14:tracePt t="128406" x="5949950" y="4083050"/>
          <p14:tracePt t="129982" x="5956300" y="4076700"/>
          <p14:tracePt t="129990" x="5988050" y="4076700"/>
          <p14:tracePt t="130005" x="6026150" y="4076700"/>
          <p14:tracePt t="130022" x="6121400" y="4076700"/>
          <p14:tracePt t="130022" x="6191250" y="4076700"/>
          <p14:tracePt t="130038" x="6330950" y="4076700"/>
          <p14:tracePt t="130055" x="6438900" y="4076700"/>
          <p14:tracePt t="130072" x="6610350" y="4076700"/>
          <p14:tracePt t="130088" x="6807200" y="4076700"/>
          <p14:tracePt t="130105" x="6959600" y="4076700"/>
          <p14:tracePt t="130122" x="7086600" y="4076700"/>
          <p14:tracePt t="130138" x="7143750" y="4070350"/>
          <p14:tracePt t="130155" x="7188200" y="4057650"/>
          <p14:tracePt t="130174" x="7207250" y="4051300"/>
          <p14:tracePt t="130190" x="7207250" y="4044950"/>
          <p14:tracePt t="130206" x="7207250" y="4032250"/>
          <p14:tracePt t="130390" x="7207250" y="4038600"/>
          <p14:tracePt t="130398" x="7207250" y="4044950"/>
          <p14:tracePt t="130414" x="7194550" y="4051300"/>
          <p14:tracePt t="130422" x="7188200" y="4051300"/>
          <p14:tracePt t="130438" x="7175500" y="4070350"/>
          <p14:tracePt t="130455" x="7150100" y="4083050"/>
          <p14:tracePt t="130472" x="7118350" y="4089400"/>
          <p14:tracePt t="130488" x="7080250" y="4108450"/>
          <p14:tracePt t="130505" x="7042150" y="4127500"/>
          <p14:tracePt t="130522" x="7010400" y="4127500"/>
          <p14:tracePt t="130538" x="6972300" y="4140200"/>
          <p14:tracePt t="130555" x="6959600" y="4140200"/>
          <p14:tracePt t="130572" x="6915150" y="4140200"/>
          <p14:tracePt t="130588" x="6883400" y="4140200"/>
          <p14:tracePt t="130605" x="6832600" y="4140200"/>
          <p14:tracePt t="130622" x="6718300" y="4140200"/>
          <p14:tracePt t="130639" x="6648450" y="4140200"/>
          <p14:tracePt t="130655" x="6604000" y="4140200"/>
          <p14:tracePt t="130672" x="6559550" y="4165600"/>
          <p14:tracePt t="130688" x="6540500" y="4171950"/>
          <p14:tracePt t="130705" x="6515100" y="4191000"/>
          <p14:tracePt t="130722" x="6508750" y="4203700"/>
          <p14:tracePt t="130738" x="6502400" y="4210050"/>
          <p14:tracePt t="130755" x="6496050" y="4216400"/>
          <p14:tracePt t="130774" x="6483350" y="4216400"/>
          <p14:tracePt t="130788" x="6477000" y="4229100"/>
          <p14:tracePt t="130805" x="6470650" y="4235450"/>
          <p14:tracePt t="130942" x="6477000" y="4222750"/>
          <p14:tracePt t="130974" x="6489700" y="4222750"/>
          <p14:tracePt t="131006" x="6496050" y="4222750"/>
          <p14:tracePt t="131030" x="6508750" y="4222750"/>
          <p14:tracePt t="131039" x="6515100" y="4216400"/>
          <p14:tracePt t="131046" x="6534150" y="4210050"/>
          <p14:tracePt t="131056" x="6540500" y="4203700"/>
          <p14:tracePt t="131072" x="6578600" y="4184650"/>
          <p14:tracePt t="131088" x="6623050" y="4178300"/>
          <p14:tracePt t="131105" x="6667500" y="4159250"/>
          <p14:tracePt t="131122" x="6731000" y="4159250"/>
          <p14:tracePt t="131139" x="6788150" y="4159250"/>
          <p14:tracePt t="131155" x="6845300" y="4146550"/>
          <p14:tracePt t="131172" x="6877050" y="4140200"/>
          <p14:tracePt t="131189" x="6889750" y="4133850"/>
          <p14:tracePt t="131205" x="6927850" y="4121150"/>
          <p14:tracePt t="131222" x="6940550" y="4108450"/>
          <p14:tracePt t="131222" x="6946900" y="4108450"/>
          <p14:tracePt t="131239" x="6953250" y="4102100"/>
          <p14:tracePt t="131255" x="6965950" y="4095750"/>
          <p14:tracePt t="131272" x="6978650" y="4076700"/>
          <p14:tracePt t="131289" x="6985000" y="4070350"/>
          <p14:tracePt t="131305" x="6991350" y="4064000"/>
          <p14:tracePt t="131502" x="6985000" y="4064000"/>
          <p14:tracePt t="131510" x="6953250" y="4064000"/>
          <p14:tracePt t="131522" x="6915150" y="4064000"/>
          <p14:tracePt t="131539" x="6838950" y="4064000"/>
          <p14:tracePt t="131555" x="6781800" y="4064000"/>
          <p14:tracePt t="131572" x="6711950" y="4076700"/>
          <p14:tracePt t="131589" x="6667500" y="4083050"/>
          <p14:tracePt t="131605" x="6654800" y="4083050"/>
          <p14:tracePt t="131622" x="6635750" y="4083050"/>
          <p14:tracePt t="131663" x="6629400" y="4083050"/>
          <p14:tracePt t="131670" x="6623050" y="4083050"/>
          <p14:tracePt t="131679" x="6616700" y="4083050"/>
          <p14:tracePt t="131689" x="6578600" y="4083050"/>
          <p14:tracePt t="131706" x="6534150" y="4083050"/>
          <p14:tracePt t="131723" x="6502400" y="4095750"/>
          <p14:tracePt t="131739" x="6483350" y="4127500"/>
          <p14:tracePt t="131755" x="6483350" y="4152900"/>
          <p14:tracePt t="131772" x="6483350" y="4165600"/>
          <p14:tracePt t="131790" x="6483350" y="4171950"/>
          <p14:tracePt t="131878" x="6489700" y="4171950"/>
          <p14:tracePt t="131975" x="6502400" y="4171950"/>
          <p14:tracePt t="131990" x="6508750" y="4171950"/>
          <p14:tracePt t="132007" x="6515100" y="4171950"/>
          <p14:tracePt t="132015" x="6521450" y="4171950"/>
          <p14:tracePt t="132023" x="6527800" y="4159250"/>
          <p14:tracePt t="132175" x="6534150" y="4152900"/>
          <p14:tracePt t="132207" x="6546850" y="4152900"/>
          <p14:tracePt t="132239" x="6559550" y="4152900"/>
          <p14:tracePt t="132263" x="6565900" y="4152900"/>
          <p14:tracePt t="132311" x="6584950" y="4152900"/>
          <p14:tracePt t="132327" x="6591300" y="4165600"/>
          <p14:tracePt t="132335" x="6597650" y="4165600"/>
          <p14:tracePt t="132343" x="6604000" y="4165600"/>
          <p14:tracePt t="132356" x="6610350" y="4165600"/>
          <p14:tracePt t="132372" x="6635750" y="4165600"/>
          <p14:tracePt t="132389" x="6642100" y="4165600"/>
          <p14:tracePt t="132407" x="6648450" y="4165600"/>
          <p14:tracePt t="132431" x="6661150" y="4165600"/>
          <p14:tracePt t="132439" x="6673850" y="4165600"/>
          <p14:tracePt t="132456" x="6680200" y="4165600"/>
          <p14:tracePt t="132472" x="6686550" y="4165600"/>
          <p14:tracePt t="132489" x="6699250" y="4159250"/>
          <p14:tracePt t="132505" x="6711950" y="4159250"/>
          <p14:tracePt t="132522" x="6724650" y="4152900"/>
          <p14:tracePt t="132539" x="6762750" y="4146550"/>
          <p14:tracePt t="132556" x="6819900" y="4127500"/>
          <p14:tracePt t="132572" x="6851650" y="4114800"/>
          <p14:tracePt t="132589" x="6908800" y="4114800"/>
          <p14:tracePt t="132606" x="6940550" y="4108450"/>
          <p14:tracePt t="132622" x="6985000" y="4108450"/>
          <p14:tracePt t="132622" x="6997700" y="4102100"/>
          <p14:tracePt t="132639" x="7035800" y="4102100"/>
          <p14:tracePt t="132656" x="7080250" y="4083050"/>
          <p14:tracePt t="132672" x="7156450" y="4083050"/>
          <p14:tracePt t="132689" x="7226300" y="4070350"/>
          <p14:tracePt t="132706" x="7366000" y="4044950"/>
          <p14:tracePt t="132722" x="7524750" y="4044950"/>
          <p14:tracePt t="132740" x="7683500" y="4044950"/>
          <p14:tracePt t="132756" x="7766050" y="4044950"/>
          <p14:tracePt t="132772" x="7791450" y="4044950"/>
          <p14:tracePt t="133391" x="7791450" y="4051300"/>
          <p14:tracePt t="133399" x="7772400" y="4064000"/>
          <p14:tracePt t="133407" x="7753350" y="4076700"/>
          <p14:tracePt t="133422" x="7747000" y="4076700"/>
          <p14:tracePt t="133439" x="7658100" y="4095750"/>
          <p14:tracePt t="133456" x="7575550" y="4121150"/>
          <p14:tracePt t="133472" x="7505700" y="4133850"/>
          <p14:tracePt t="133489" x="7423150" y="4146550"/>
          <p14:tracePt t="133506" x="7359650" y="4146550"/>
          <p14:tracePt t="133522" x="7321550" y="4159250"/>
          <p14:tracePt t="133539" x="7302500" y="4159250"/>
          <p14:tracePt t="133556" x="7277100" y="4159250"/>
          <p14:tracePt t="133572" x="7264400" y="4152900"/>
          <p14:tracePt t="133589" x="7245350" y="4146550"/>
          <p14:tracePt t="133606" x="7226300" y="4127500"/>
          <p14:tracePt t="133622" x="7213600" y="4121150"/>
          <p14:tracePt t="133639" x="7207250" y="4108450"/>
          <p14:tracePt t="133703" x="7200900" y="4114800"/>
          <p14:tracePt t="133711" x="7200900" y="4121150"/>
          <p14:tracePt t="133727" x="7200900" y="4127500"/>
          <p14:tracePt t="133740" x="7200900" y="4146550"/>
          <p14:tracePt t="133756" x="7207250" y="4159250"/>
          <p14:tracePt t="133773" x="7213600" y="4159250"/>
          <p14:tracePt t="133790" x="7226300" y="4165600"/>
          <p14:tracePt t="134215" x="7232650" y="4165600"/>
          <p14:tracePt t="134223" x="7245350" y="4165600"/>
          <p14:tracePt t="134247" x="7251700" y="4159250"/>
          <p14:tracePt t="134256" x="7270750" y="4159250"/>
          <p14:tracePt t="134273" x="7277100" y="4152900"/>
          <p14:tracePt t="134289" x="7283450" y="4146550"/>
          <p14:tracePt t="134319" x="7289800" y="4146550"/>
          <p14:tracePt t="134343" x="7308850" y="4146550"/>
          <p14:tracePt t="134352" x="7315200" y="4140200"/>
          <p14:tracePt t="134359" x="7321550" y="4127500"/>
          <p14:tracePt t="134431" x="7327900" y="4127500"/>
          <p14:tracePt t="135327" x="7340600" y="4133850"/>
          <p14:tracePt t="135776" x="7340600" y="4127500"/>
          <p14:tracePt t="135783" x="7334250" y="4121150"/>
          <p14:tracePt t="135791" x="7334250" y="4114800"/>
          <p14:tracePt t="135806" x="7334250" y="4102100"/>
          <p14:tracePt t="136039" x="7327900" y="4102100"/>
          <p14:tracePt t="136047" x="7321550" y="4102100"/>
          <p14:tracePt t="136080" x="7321550" y="4114800"/>
          <p14:tracePt t="136095" x="7315200" y="4121150"/>
          <p14:tracePt t="136128" x="7308850" y="4133850"/>
          <p14:tracePt t="136159" x="7289800" y="4133850"/>
          <p14:tracePt t="136191" x="7283450" y="4133850"/>
          <p14:tracePt t="136616" x="7270750" y="4127500"/>
          <p14:tracePt t="136632" x="7251700" y="4127500"/>
          <p14:tracePt t="136640" x="7232650" y="4121150"/>
          <p14:tracePt t="136657" x="7226300" y="4114800"/>
          <p14:tracePt t="136752" x="7219950" y="4108450"/>
          <p14:tracePt t="136776" x="7219950" y="4095750"/>
          <p14:tracePt t="136800" x="7219950" y="4089400"/>
          <p14:tracePt t="138969" x="7219950" y="4083050"/>
          <p14:tracePt t="138992" x="7226300" y="4083050"/>
          <p14:tracePt t="142393" x="7232650" y="4083050"/>
          <p14:tracePt t="142409" x="7175500" y="4083050"/>
          <p14:tracePt t="142417" x="7105650" y="4089400"/>
          <p14:tracePt t="142425" x="7029450" y="4089400"/>
          <p14:tracePt t="142441" x="6946900" y="4102100"/>
          <p14:tracePt t="142458" x="6921500" y="4102100"/>
          <p14:tracePt t="142665" x="6927850" y="4102100"/>
          <p14:tracePt t="142673" x="6934200" y="4102100"/>
          <p14:tracePt t="142691" x="6953250" y="4102100"/>
          <p14:tracePt t="142708" x="6972300" y="4102100"/>
          <p14:tracePt t="142725" x="6985000" y="4102100"/>
          <p14:tracePt t="142742" x="6991350" y="4102100"/>
          <p14:tracePt t="142758" x="6997700" y="4102100"/>
          <p14:tracePt t="142775" x="7010400" y="4102100"/>
          <p14:tracePt t="142791" x="7029450" y="4102100"/>
          <p14:tracePt t="142808" x="7035800" y="4102100"/>
          <p14:tracePt t="142825" x="7048500" y="4102100"/>
          <p14:tracePt t="142841" x="7067550" y="4095750"/>
          <p14:tracePt t="142858" x="7080250" y="4095750"/>
          <p14:tracePt t="142875" x="7086600" y="4095750"/>
          <p14:tracePt t="142914" x="7099300" y="4089400"/>
          <p14:tracePt t="142945" x="7105650" y="4089400"/>
          <p14:tracePt t="142953" x="7118350" y="4083050"/>
          <p14:tracePt t="142961" x="7124700" y="4083050"/>
          <p14:tracePt t="142978" x="7137400" y="4083050"/>
          <p14:tracePt t="142991" x="7156450" y="4083050"/>
          <p14:tracePt t="143008" x="7175500" y="4083050"/>
          <p14:tracePt t="143025" x="7194550" y="4083050"/>
          <p14:tracePt t="143025" x="7219950" y="4083050"/>
          <p14:tracePt t="143041" x="7239000" y="4083050"/>
          <p14:tracePt t="143058" x="7264400" y="4076700"/>
          <p14:tracePt t="143075" x="7308850" y="4076700"/>
          <p14:tracePt t="143091" x="7327900" y="4057650"/>
          <p14:tracePt t="143108" x="7346950" y="4057650"/>
          <p14:tracePt t="143125" x="7353300" y="4051300"/>
          <p14:tracePt t="143141" x="7366000" y="4051300"/>
          <p14:tracePt t="143554" x="7372350" y="4044950"/>
          <p14:tracePt t="143585" x="7378700" y="4019550"/>
          <p14:tracePt t="143593" x="7385050" y="4019550"/>
          <p14:tracePt t="143602" x="7391400" y="4019550"/>
          <p14:tracePt t="143609" x="7416800" y="4019550"/>
          <p14:tracePt t="143625" x="7429500" y="4006850"/>
          <p14:tracePt t="143641" x="7442200" y="4006850"/>
          <p14:tracePt t="143673" x="7454900" y="4006850"/>
          <p14:tracePt t="143689" x="7467600" y="4013200"/>
          <p14:tracePt t="143769" x="7473950" y="4013200"/>
          <p14:tracePt t="143825" x="7486650" y="4019550"/>
          <p14:tracePt t="143873" x="7493000" y="4019550"/>
          <p14:tracePt t="143969" x="7505700" y="4019550"/>
          <p14:tracePt t="144009" x="7512050" y="4019550"/>
          <p14:tracePt t="144217" x="7518400" y="4013200"/>
          <p14:tracePt t="144770" x="7518400" y="4000500"/>
          <p14:tracePt t="144802" x="7518400" y="3994150"/>
          <p14:tracePt t="144809" x="7512050" y="3987800"/>
          <p14:tracePt t="144849" x="7499350" y="3975100"/>
          <p14:tracePt t="145594" x="7493000" y="3962400"/>
          <p14:tracePt t="145610" x="7480300" y="3962400"/>
          <p14:tracePt t="145618" x="7461250" y="3962400"/>
          <p14:tracePt t="145626" x="7435850" y="3956050"/>
          <p14:tracePt t="145642" x="7385050" y="3937000"/>
          <p14:tracePt t="145659" x="7334250" y="3937000"/>
          <p14:tracePt t="145675" x="7289800" y="3937000"/>
          <p14:tracePt t="145692" x="7232650" y="3937000"/>
          <p14:tracePt t="145709" x="7143750" y="3937000"/>
          <p14:tracePt t="145725" x="7061200" y="3937000"/>
          <p14:tracePt t="145743" x="6972300" y="3937000"/>
          <p14:tracePt t="145759" x="6851650" y="3924300"/>
          <p14:tracePt t="145775" x="6781800" y="3917950"/>
          <p14:tracePt t="145792" x="6750050" y="3917950"/>
          <p14:tracePt t="145809" x="6724650" y="3917950"/>
          <p14:tracePt t="145825" x="6673850" y="3917950"/>
          <p14:tracePt t="145826" x="6642100" y="3917950"/>
          <p14:tracePt t="145842" x="6534150" y="3892550"/>
          <p14:tracePt t="145859" x="6477000" y="3873500"/>
          <p14:tracePt t="145875" x="6432550" y="3873500"/>
          <p14:tracePt t="145892" x="6400800" y="3873500"/>
          <p14:tracePt t="145909" x="6362700" y="3867150"/>
          <p14:tracePt t="145925" x="6305550" y="3854450"/>
          <p14:tracePt t="145942" x="6254750" y="3854450"/>
          <p14:tracePt t="145959" x="6210300" y="3848100"/>
          <p14:tracePt t="145975" x="6191250" y="3841750"/>
          <p14:tracePt t="145992" x="6184900" y="3841750"/>
          <p14:tracePt t="146009" x="6178550" y="3841750"/>
          <p14:tracePt t="146026" x="6172200" y="3841750"/>
          <p14:tracePt t="146042" x="6153150" y="3841750"/>
          <p14:tracePt t="146059" x="6140450" y="3841750"/>
          <p14:tracePt t="146075" x="6096000" y="3841750"/>
          <p14:tracePt t="146092" x="6019800" y="3854450"/>
          <p14:tracePt t="146109" x="5886450" y="3905250"/>
          <p14:tracePt t="146125" x="5676900" y="3930650"/>
          <p14:tracePt t="146142" x="5473700" y="3968750"/>
          <p14:tracePt t="146159" x="5314950" y="3994150"/>
          <p14:tracePt t="146175" x="5232400" y="3994150"/>
          <p14:tracePt t="146192" x="5194300" y="4013200"/>
          <p14:tracePt t="146209" x="5175250" y="4013200"/>
          <p14:tracePt t="146690" x="5175250" y="4019550"/>
          <p14:tracePt t="146698" x="5187950" y="4019550"/>
          <p14:tracePt t="146709" x="5219700" y="4019550"/>
          <p14:tracePt t="146726" x="5295900" y="4019550"/>
          <p14:tracePt t="146743" x="5359400" y="4019550"/>
          <p14:tracePt t="146759" x="5397500" y="4019550"/>
          <p14:tracePt t="146776" x="5429250" y="4019550"/>
          <p14:tracePt t="146792" x="5448300" y="4013200"/>
          <p14:tracePt t="146809" x="5461000" y="4013200"/>
          <p14:tracePt t="146826" x="5480050" y="4000500"/>
          <p14:tracePt t="146842" x="5486400" y="4000500"/>
          <p14:tracePt t="146866" x="5505450" y="4000500"/>
          <p14:tracePt t="146890" x="5511800" y="4000500"/>
          <p14:tracePt t="146914" x="5518150" y="4000500"/>
          <p14:tracePt t="146930" x="5537200" y="4013200"/>
          <p14:tracePt t="146978" x="5543550" y="4019550"/>
          <p14:tracePt t="147010" x="5549900" y="4019550"/>
          <p14:tracePt t="147018" x="5556250" y="4019550"/>
          <p14:tracePt t="147026" x="5562600" y="4025900"/>
          <p14:tracePt t="147050" x="5581650" y="4038600"/>
          <p14:tracePt t="147066" x="5588000" y="4038600"/>
          <p14:tracePt t="147082" x="5594350" y="4038600"/>
          <p14:tracePt t="147092" x="5600700" y="4038600"/>
          <p14:tracePt t="147109" x="5626100" y="4038600"/>
          <p14:tracePt t="147126" x="5657850" y="4038600"/>
          <p14:tracePt t="147142" x="5676900" y="4038600"/>
          <p14:tracePt t="147159" x="5727700" y="4038600"/>
          <p14:tracePt t="147176" x="5772150" y="4038600"/>
          <p14:tracePt t="147192" x="5816600" y="4051300"/>
          <p14:tracePt t="147209" x="5861050" y="4051300"/>
          <p14:tracePt t="147226" x="5886450" y="4051300"/>
          <p14:tracePt t="147226" x="5892800" y="4051300"/>
          <p14:tracePt t="147242" x="5911850" y="4051300"/>
          <p14:tracePt t="147266" x="5924550" y="4051300"/>
          <p14:tracePt t="147618" x="5918200" y="4051300"/>
          <p14:tracePt t="147675" x="5905500" y="4044950"/>
          <p14:tracePt t="148003" x="5911850" y="4044950"/>
          <p14:tracePt t="150987" x="5899150" y="4044950"/>
          <p14:tracePt t="150995" x="5892800" y="4038600"/>
          <p14:tracePt t="151011" x="5880100" y="4032250"/>
          <p14:tracePt t="151027" x="5873750" y="4019550"/>
          <p14:tracePt t="151235" x="5873750" y="4013200"/>
          <p14:tracePt t="151243" x="5873750" y="4006850"/>
          <p14:tracePt t="151260" x="5873750" y="3975100"/>
          <p14:tracePt t="151277" x="5873750" y="3968750"/>
          <p14:tracePt t="151293" x="5873750" y="3943350"/>
          <p14:tracePt t="151310" x="5873750" y="3911600"/>
          <p14:tracePt t="151327" x="5873750" y="3905250"/>
          <p14:tracePt t="151343" x="5873750" y="3892550"/>
          <p14:tracePt t="151360" x="5873750" y="3867150"/>
          <p14:tracePt t="151377" x="5873750" y="3854450"/>
          <p14:tracePt t="151393" x="5873750" y="3829050"/>
          <p14:tracePt t="151410" x="5873750" y="3784600"/>
          <p14:tracePt t="151427" x="5886450" y="3752850"/>
          <p14:tracePt t="151427" x="5886450" y="3733800"/>
          <p14:tracePt t="151443" x="5886450" y="3708400"/>
          <p14:tracePt t="151460" x="5886450" y="3695700"/>
          <p14:tracePt t="151477" x="5886450" y="3689350"/>
          <p14:tracePt t="151691" x="5892800" y="3683000"/>
          <p14:tracePt t="155436" x="5918200" y="3683000"/>
          <p14:tracePt t="155445" x="5924550" y="3683000"/>
          <p14:tracePt t="155461" x="5943600" y="3683000"/>
          <p14:tracePt t="155477" x="5956300" y="3683000"/>
          <p14:tracePt t="155494" x="5962650" y="3683000"/>
          <p14:tracePt t="155511" x="5975350" y="3683000"/>
          <p14:tracePt t="155528" x="5994400" y="3683000"/>
          <p14:tracePt t="155544" x="6000750" y="3683000"/>
          <p14:tracePt t="155561" x="6032500" y="3683000"/>
          <p14:tracePt t="155578" x="6057900" y="3683000"/>
          <p14:tracePt t="155594" x="6102350" y="3683000"/>
          <p14:tracePt t="155611" x="6172200" y="3683000"/>
          <p14:tracePt t="155628" x="6242050" y="3657600"/>
          <p14:tracePt t="155628" x="6248400" y="3657600"/>
          <p14:tracePt t="155644" x="6311900" y="3651250"/>
          <p14:tracePt t="155661" x="6381750" y="3638550"/>
          <p14:tracePt t="155678" x="6426200" y="3632200"/>
          <p14:tracePt t="155695" x="6470650" y="3613150"/>
          <p14:tracePt t="155711" x="6502400" y="3613150"/>
          <p14:tracePt t="155728" x="6534150" y="3613150"/>
          <p14:tracePt t="155745" x="6559550" y="3613150"/>
          <p14:tracePt t="155761" x="6584950" y="3613150"/>
          <p14:tracePt t="155778" x="6597650" y="3613150"/>
          <p14:tracePt t="155794" x="6642100" y="3613150"/>
          <p14:tracePt t="155812" x="6667500" y="3625850"/>
          <p14:tracePt t="155828" x="6673850" y="3625850"/>
          <p14:tracePt t="155844" x="6718300" y="3632200"/>
          <p14:tracePt t="156492" x="6711950" y="3632200"/>
          <p14:tracePt t="156892" x="6699250" y="3625850"/>
          <p14:tracePt t="157052" x="6692900" y="3625850"/>
          <p14:tracePt t="157069" x="6692900" y="3638550"/>
          <p14:tracePt t="157078" x="6686550" y="3651250"/>
          <p14:tracePt t="157095" x="6680200" y="3657600"/>
          <p14:tracePt t="157116" x="6680200" y="3663950"/>
          <p14:tracePt t="157349" x="6680200" y="3670300"/>
          <p14:tracePt t="157356" x="6686550" y="3663950"/>
          <p14:tracePt t="157364" x="6692900" y="3651250"/>
          <p14:tracePt t="157379" x="6711950" y="3638550"/>
          <p14:tracePt t="157395" x="6731000" y="3613150"/>
          <p14:tracePt t="157411" x="6743700" y="3600450"/>
          <p14:tracePt t="157428" x="6750050" y="3594100"/>
          <p14:tracePt t="157429" x="6750050" y="3581400"/>
          <p14:tracePt t="157445" x="6756400" y="3575050"/>
          <p14:tracePt t="157548" x="6756400" y="3568700"/>
          <p14:tracePt t="157572" x="6750050" y="3568700"/>
          <p14:tracePt t="157581" x="6743700" y="3575050"/>
          <p14:tracePt t="157597" x="6737350" y="3587750"/>
          <p14:tracePt t="157604" x="6737350" y="3600450"/>
          <p14:tracePt t="157613" x="6737350" y="3606800"/>
          <p14:tracePt t="157628" x="6737350" y="3625850"/>
          <p14:tracePt t="157629" x="6724650" y="3651250"/>
          <p14:tracePt t="157645" x="6718300" y="3657600"/>
          <p14:tracePt t="157677" x="6718300" y="3670300"/>
          <p14:tracePt t="157749" x="6718300" y="3683000"/>
          <p14:tracePt t="157828" x="6718300" y="3689350"/>
          <p14:tracePt t="157933" x="6711950" y="3689350"/>
          <p14:tracePt t="157957" x="6699250" y="3670300"/>
          <p14:tracePt t="157980" x="6692900" y="3663950"/>
          <p14:tracePt t="158005" x="6680200" y="3651250"/>
          <p14:tracePt t="158021" x="6667500" y="3638550"/>
          <p14:tracePt t="158028" x="6661150" y="3632200"/>
          <p14:tracePt t="158053" x="6648450" y="3619500"/>
          <p14:tracePt t="158069" x="6642100" y="3619500"/>
          <p14:tracePt t="158133" x="6629400" y="3619500"/>
          <p14:tracePt t="158149" x="6623050" y="3625850"/>
          <p14:tracePt t="158188" x="6623050" y="3638550"/>
          <p14:tracePt t="158221" x="6623050" y="3651250"/>
          <p14:tracePt t="158237" x="6616700" y="3657600"/>
          <p14:tracePt t="158277" x="6616700" y="3663950"/>
          <p14:tracePt t="158645" x="6616700" y="3657600"/>
          <p14:tracePt t="158653" x="6616700" y="3644900"/>
          <p14:tracePt t="158662" x="6616700" y="3638550"/>
          <p14:tracePt t="158678" x="6616700" y="3613150"/>
          <p14:tracePt t="158695" x="6616700" y="3606800"/>
          <p14:tracePt t="158712" x="6616700" y="3600450"/>
          <p14:tracePt t="158729" x="6616700" y="3587750"/>
          <p14:tracePt t="158821" x="6616700" y="3575050"/>
          <p14:tracePt t="158837" x="6616700" y="3568700"/>
          <p14:tracePt t="158846" x="6616700" y="3562350"/>
          <p14:tracePt t="158862" x="6616700" y="3530600"/>
          <p14:tracePt t="158878" x="6616700" y="3498850"/>
          <p14:tracePt t="158895" x="6616700" y="3454400"/>
          <p14:tracePt t="158912" x="6597650" y="3409950"/>
          <p14:tracePt t="158928" x="6597650" y="3365500"/>
          <p14:tracePt t="158945" x="6591300" y="3346450"/>
          <p14:tracePt t="158962" x="6591300" y="3327400"/>
          <p14:tracePt t="159005" x="6584950" y="3321050"/>
          <p14:tracePt t="159021" x="6572250" y="3340100"/>
          <p14:tracePt t="159029" x="6572250" y="3378200"/>
          <p14:tracePt t="159037" x="6572250" y="3416300"/>
          <p14:tracePt t="159045" x="6553200" y="3467100"/>
          <p14:tracePt t="159062" x="6540500" y="3581400"/>
          <p14:tracePt t="159078" x="6527800" y="3708400"/>
          <p14:tracePt t="159096" x="6515100" y="3867150"/>
          <p14:tracePt t="159112" x="6515100" y="3994150"/>
          <p14:tracePt t="159128" x="6515100" y="4083050"/>
          <p14:tracePt t="159145" x="6515100" y="4203700"/>
          <p14:tracePt t="159162" x="6540500" y="4254500"/>
          <p14:tracePt t="159178" x="6540500" y="4260850"/>
          <p14:tracePt t="159195" x="6540500" y="4267200"/>
          <p14:tracePt t="159212" x="6521450" y="4222750"/>
          <p14:tracePt t="159228" x="6521450" y="4197350"/>
          <p14:tracePt t="159229" x="6521450" y="4178300"/>
          <p14:tracePt t="159245" x="6546850" y="4159250"/>
          <p14:tracePt t="159262" x="6572250" y="4159250"/>
          <p14:tracePt t="159279" x="6591300" y="4152900"/>
          <p14:tracePt t="159295" x="6610350" y="4146550"/>
          <p14:tracePt t="159312" x="6635750" y="4133850"/>
          <p14:tracePt t="159328" x="6654800" y="4127500"/>
          <p14:tracePt t="159517" x="6661150" y="4121150"/>
          <p14:tracePt t="160422" x="6667500" y="4121150"/>
          <p14:tracePt t="160429" x="6680200" y="4121150"/>
          <p14:tracePt t="160445" x="6686550" y="4127500"/>
          <p14:tracePt t="160621" x="6686550" y="4133850"/>
          <p14:tracePt t="160629" x="6686550" y="4140200"/>
          <p14:tracePt t="160646" x="6559550" y="4159250"/>
          <p14:tracePt t="160662" x="6330950" y="4159250"/>
          <p14:tracePt t="160679" x="6038850" y="4152900"/>
          <p14:tracePt t="160695" x="5753100" y="4076700"/>
          <p14:tracePt t="160712" x="5486400" y="4025900"/>
          <p14:tracePt t="160729" x="5391150" y="4000500"/>
          <p14:tracePt t="160757" x="5384800" y="4000500"/>
          <p14:tracePt t="160773" x="5378450" y="4000500"/>
          <p14:tracePt t="160781" x="5372100" y="4000500"/>
          <p14:tracePt t="160795" x="5359400" y="4013200"/>
          <p14:tracePt t="160812" x="5353050" y="4019550"/>
          <p14:tracePt t="160861" x="5340350" y="4006850"/>
          <p14:tracePt t="160869" x="5327650" y="4000500"/>
          <p14:tracePt t="160879" x="5327650" y="3975100"/>
          <p14:tracePt t="160895" x="5321300" y="3930650"/>
          <p14:tracePt t="160912" x="5314950" y="3924300"/>
          <p14:tracePt t="160929" x="5308600" y="3917950"/>
          <p14:tracePt t="161078" x="5295900" y="3917950"/>
          <p14:tracePt t="161085" x="5295900" y="3930650"/>
          <p14:tracePt t="161096" x="5308600" y="3962400"/>
          <p14:tracePt t="161112" x="5327650" y="4006850"/>
          <p14:tracePt t="161129" x="5340350" y="4025900"/>
          <p14:tracePt t="161145" x="5359400" y="4044950"/>
          <p14:tracePt t="161162" x="5397500" y="4044950"/>
          <p14:tracePt t="161179" x="5454650" y="4044950"/>
          <p14:tracePt t="161196" x="5543550" y="4044950"/>
          <p14:tracePt t="161212" x="5676900" y="3987800"/>
          <p14:tracePt t="161229" x="5778500" y="3943350"/>
          <p14:tracePt t="161229" x="5791200" y="3937000"/>
          <p14:tracePt t="161246" x="5842000" y="3898900"/>
          <p14:tracePt t="161262" x="5861050" y="3898900"/>
          <p14:tracePt t="161279" x="5867400" y="3892550"/>
          <p14:tracePt t="161333" x="5873750" y="3892550"/>
          <p14:tracePt t="161349" x="5880100" y="3892550"/>
          <p14:tracePt t="161357" x="5886450" y="3892550"/>
          <p14:tracePt t="161365" x="5899150" y="3898900"/>
          <p14:tracePt t="161381" x="5911850" y="3905250"/>
          <p14:tracePt t="161413" x="5918200" y="3911600"/>
          <p14:tracePt t="161437" x="5943600" y="3924300"/>
          <p14:tracePt t="161453" x="5943600" y="3930650"/>
          <p14:tracePt t="161461" x="5956300" y="3937000"/>
          <p14:tracePt t="161469" x="5962650" y="3943350"/>
          <p14:tracePt t="161479" x="5969000" y="3949700"/>
          <p14:tracePt t="161496" x="6000750" y="3987800"/>
          <p14:tracePt t="161513" x="6070600" y="4006850"/>
          <p14:tracePt t="161529" x="6153150" y="4038600"/>
          <p14:tracePt t="161546" x="6248400" y="4044950"/>
          <p14:tracePt t="161562" x="6356350" y="4057650"/>
          <p14:tracePt t="161579" x="6432550" y="4057650"/>
          <p14:tracePt t="161596" x="6477000" y="4057650"/>
          <p14:tracePt t="161612" x="6489700" y="4057650"/>
          <p14:tracePt t="161629" x="6502400" y="4057650"/>
          <p14:tracePt t="161646" x="6515100" y="4057650"/>
          <p14:tracePt t="161662" x="6534150" y="4057650"/>
          <p14:tracePt t="161679" x="6540500" y="4057650"/>
          <p14:tracePt t="161696" x="6553200" y="4057650"/>
          <p14:tracePt t="161733" x="6559550" y="4057650"/>
          <p14:tracePt t="161813" x="6559550" y="4038600"/>
          <p14:tracePt t="161837" x="6553200" y="4038600"/>
          <p14:tracePt t="161845" x="6527800" y="4044950"/>
          <p14:tracePt t="161853" x="6521450" y="4044950"/>
          <p14:tracePt t="161863" x="6496050" y="4051300"/>
          <p14:tracePt t="161879" x="6432550" y="4089400"/>
          <p14:tracePt t="161896" x="6375400" y="4108450"/>
          <p14:tracePt t="161912" x="6280150" y="4152900"/>
          <p14:tracePt t="161929" x="6178550" y="4191000"/>
          <p14:tracePt t="161946" x="6096000" y="4197350"/>
          <p14:tracePt t="161962" x="5988050" y="4222750"/>
          <p14:tracePt t="161979" x="5873750" y="4254500"/>
          <p14:tracePt t="161996" x="5803900" y="4267200"/>
          <p14:tracePt t="162012" x="5759450" y="4273550"/>
          <p14:tracePt t="162029" x="5715000" y="4273550"/>
          <p14:tracePt t="162046" x="5695950" y="4273550"/>
          <p14:tracePt t="162063" x="5664200" y="4273550"/>
          <p14:tracePt t="162079" x="5638800" y="4273550"/>
          <p14:tracePt t="162096" x="5632450" y="4273550"/>
          <p14:tracePt t="162112" x="5626100" y="4273550"/>
          <p14:tracePt t="162278" x="5613400" y="4273550"/>
          <p14:tracePt t="162286" x="5607050" y="4279900"/>
          <p14:tracePt t="162296" x="5600700" y="4286250"/>
          <p14:tracePt t="162341" x="5594350" y="4298950"/>
          <p14:tracePt t="162366" x="5575300" y="4305300"/>
          <p14:tracePt t="162373" x="5562600" y="4311650"/>
          <p14:tracePt t="162381" x="5543550" y="4311650"/>
          <p14:tracePt t="162396" x="5511800" y="4343400"/>
          <p14:tracePt t="162413" x="5499100" y="4343400"/>
          <p14:tracePt t="162429" x="5492750" y="4349750"/>
          <p14:tracePt t="162446" x="5473700" y="4349750"/>
          <p14:tracePt t="162462" x="5467350" y="4349750"/>
          <p14:tracePt t="162479" x="5454650" y="4349750"/>
          <p14:tracePt t="162496" x="5435600" y="4349750"/>
          <p14:tracePt t="162512" x="5416550" y="4349750"/>
          <p14:tracePt t="162529" x="5378450" y="4349750"/>
          <p14:tracePt t="162547" x="5353050" y="4311650"/>
          <p14:tracePt t="162563" x="5327650" y="4286250"/>
          <p14:tracePt t="162579" x="5321300" y="4260850"/>
          <p14:tracePt t="162596" x="5302250" y="4216400"/>
          <p14:tracePt t="162612" x="5302250" y="4159250"/>
          <p14:tracePt t="162629" x="5302250" y="4102100"/>
          <p14:tracePt t="162630" x="5302250" y="4076700"/>
          <p14:tracePt t="162646" x="5302250" y="4032250"/>
          <p14:tracePt t="162663" x="5302250" y="3987800"/>
          <p14:tracePt t="162679" x="5302250" y="3962400"/>
          <p14:tracePt t="162696" x="5302250" y="3943350"/>
          <p14:tracePt t="162742" x="5302250" y="3937000"/>
          <p14:tracePt t="162790" x="5308600" y="3937000"/>
          <p14:tracePt t="162798" x="5314950" y="3937000"/>
          <p14:tracePt t="162813" x="5334000" y="3949700"/>
          <p14:tracePt t="162830" x="5334000" y="3994150"/>
          <p14:tracePt t="162846" x="5334000" y="4032250"/>
          <p14:tracePt t="162863" x="5340350" y="4076700"/>
          <p14:tracePt t="162879" x="5340350" y="4108450"/>
          <p14:tracePt t="162896" x="5340350" y="4121150"/>
          <p14:tracePt t="162913" x="5340350" y="4146550"/>
          <p14:tracePt t="162929" x="5346700" y="4165600"/>
          <p14:tracePt t="162946" x="5346700" y="4178300"/>
          <p14:tracePt t="162963" x="5346700" y="4184650"/>
          <p14:tracePt t="162979" x="5346700" y="4197350"/>
          <p14:tracePt t="162996" x="5346700" y="4203700"/>
          <p14:tracePt t="163014" x="5346700" y="4216400"/>
          <p14:tracePt t="163462" x="5346700" y="4222750"/>
          <p14:tracePt t="163486" x="5340350" y="4222750"/>
          <p14:tracePt t="163550" x="5334000" y="4222750"/>
          <p14:tracePt t="163558" x="5334000" y="4197350"/>
          <p14:tracePt t="163566" x="5334000" y="4184650"/>
          <p14:tracePt t="163579" x="5334000" y="4152900"/>
          <p14:tracePt t="163596" x="5334000" y="4108450"/>
          <p14:tracePt t="163613" x="5346700" y="4064000"/>
          <p14:tracePt t="163630" x="5353050" y="3987800"/>
          <p14:tracePt t="163646" x="5365750" y="3924300"/>
          <p14:tracePt t="163663" x="5391150" y="3867150"/>
          <p14:tracePt t="163679" x="5403850" y="3810000"/>
          <p14:tracePt t="163696" x="5410200" y="3765550"/>
          <p14:tracePt t="163713" x="5429250" y="3740150"/>
          <p14:tracePt t="163730" x="5429250" y="3721100"/>
          <p14:tracePt t="163747" x="5429250" y="3702050"/>
          <p14:tracePt t="163763" x="5429250" y="3695700"/>
          <p14:tracePt t="163894" x="5429250" y="3702050"/>
          <p14:tracePt t="163902" x="5429250" y="3727450"/>
          <p14:tracePt t="163913" x="5429250" y="3765550"/>
          <p14:tracePt t="163929" x="5429250" y="3810000"/>
          <p14:tracePt t="163946" x="5429250" y="3867150"/>
          <p14:tracePt t="163963" x="5429250" y="3924300"/>
          <p14:tracePt t="163980" x="5429250" y="3968750"/>
          <p14:tracePt t="163997" x="5429250" y="4019550"/>
          <p14:tracePt t="164013" x="5416550" y="4064000"/>
          <p14:tracePt t="164014" x="5416550" y="4070350"/>
          <p14:tracePt t="164030" x="5416550" y="4095750"/>
          <p14:tracePt t="164047" x="5416550" y="4102100"/>
          <p14:tracePt t="164063" x="5410200" y="4108450"/>
          <p14:tracePt t="164080" x="5410200" y="4114800"/>
          <p14:tracePt t="164096" x="5403850" y="4127500"/>
          <p14:tracePt t="164118" x="5391150" y="4133850"/>
          <p14:tracePt t="164254" x="5384800" y="4133850"/>
          <p14:tracePt t="164270" x="5378450" y="4133850"/>
          <p14:tracePt t="164286" x="5365750" y="4133850"/>
          <p14:tracePt t="164296" x="5353050" y="4121150"/>
          <p14:tracePt t="164313" x="5346700" y="4114800"/>
          <p14:tracePt t="164330" x="5346700" y="4076700"/>
          <p14:tracePt t="164346" x="5353050" y="3994150"/>
          <p14:tracePt t="164363" x="5372100" y="3879850"/>
          <p14:tracePt t="164379" x="5429250" y="3778250"/>
          <p14:tracePt t="164396" x="5461000" y="3708400"/>
          <p14:tracePt t="164413" x="5467350" y="3676650"/>
          <p14:tracePt t="164430" x="5467350" y="3657600"/>
          <p14:tracePt t="164478" x="5467350" y="3651250"/>
          <p14:tracePt t="164502" x="5461000" y="3651250"/>
          <p14:tracePt t="164510" x="5454650" y="3651250"/>
          <p14:tracePt t="164518" x="5454650" y="3657600"/>
          <p14:tracePt t="164530" x="5448300" y="3670300"/>
          <p14:tracePt t="164546" x="5448300" y="3676650"/>
          <p14:tracePt t="164563" x="5429250" y="3702050"/>
          <p14:tracePt t="164580" x="5422900" y="3714750"/>
          <p14:tracePt t="164596" x="5416550" y="3740150"/>
          <p14:tracePt t="164613" x="5397500" y="3759200"/>
          <p14:tracePt t="164630" x="5384800" y="3784600"/>
          <p14:tracePt t="164646" x="5372100" y="3822700"/>
          <p14:tracePt t="164663" x="5340350" y="3867150"/>
          <p14:tracePt t="164680" x="5334000" y="3924300"/>
          <p14:tracePt t="164697" x="5321300" y="3968750"/>
          <p14:tracePt t="164713" x="5321300" y="4013200"/>
          <p14:tracePt t="164730" x="5321300" y="4044950"/>
          <p14:tracePt t="164747" x="5314950" y="4070350"/>
          <p14:tracePt t="164763" x="5314950" y="4095750"/>
          <p14:tracePt t="164780" x="5308600" y="4114800"/>
          <p14:tracePt t="164796" x="5302250" y="4140200"/>
          <p14:tracePt t="164813" x="5289550" y="4171950"/>
          <p14:tracePt t="164830" x="5289550" y="4184650"/>
          <p14:tracePt t="164830" x="5289550" y="4210050"/>
          <p14:tracePt t="164846" x="5283200" y="4229100"/>
          <p14:tracePt t="164863" x="5276850" y="4248150"/>
          <p14:tracePt t="164880" x="5276850" y="4267200"/>
          <p14:tracePt t="164896" x="5270500" y="4292600"/>
          <p14:tracePt t="164913" x="5264150" y="4298950"/>
          <p14:tracePt t="165550" x="5264150" y="4305300"/>
          <p14:tracePt t="165566" x="5264150" y="4318000"/>
          <p14:tracePt t="165582" x="5251450" y="4330700"/>
          <p14:tracePt t="165598" x="5251450" y="4337050"/>
          <p14:tracePt t="165614" x="5251450" y="4343400"/>
          <p14:tracePt t="165630" x="5251450" y="4356100"/>
          <p14:tracePt t="165646" x="5251450" y="4368800"/>
          <p14:tracePt t="165662" x="5251450" y="4375150"/>
          <p14:tracePt t="165678" x="5251450" y="4381500"/>
          <p14:tracePt t="165694" x="5251450" y="4394200"/>
          <p14:tracePt t="165766" x="5257800" y="4413250"/>
          <p14:tracePt t="165791" x="5257800" y="4419600"/>
          <p14:tracePt t="165814" x="5257800" y="4438650"/>
          <p14:tracePt t="165830" x="5257800" y="4445000"/>
          <p14:tracePt t="165838" x="5257800" y="4451350"/>
          <p14:tracePt t="165870" x="5257800" y="4457700"/>
          <p14:tracePt t="165878" x="5257800" y="4464050"/>
          <p14:tracePt t="165886" x="5257800" y="4476750"/>
          <p14:tracePt t="165897" x="5257800" y="4483100"/>
          <p14:tracePt t="165913" x="5245100" y="4495800"/>
          <p14:tracePt t="165930" x="5238750" y="4527550"/>
          <p14:tracePt t="165947" x="5238750" y="4559300"/>
          <p14:tracePt t="165963" x="5226050" y="4578350"/>
          <p14:tracePt t="165980" x="5219700" y="4610100"/>
          <p14:tracePt t="165997" x="5219700" y="4629150"/>
          <p14:tracePt t="166014" x="5219700" y="4654550"/>
          <p14:tracePt t="166030" x="5219700" y="4686300"/>
          <p14:tracePt t="166030" x="5207000" y="4705350"/>
          <p14:tracePt t="166047" x="5207000" y="4718050"/>
          <p14:tracePt t="166063" x="5207000" y="4730750"/>
          <p14:tracePt t="166080" x="5207000" y="4749800"/>
          <p14:tracePt t="166103" x="5207000" y="4756150"/>
          <p14:tracePt t="166295" x="5207000" y="4749800"/>
          <p14:tracePt t="166302" x="5207000" y="4724400"/>
          <p14:tracePt t="166313" x="5207000" y="4718050"/>
          <p14:tracePt t="166330" x="5207000" y="4673600"/>
          <p14:tracePt t="166347" x="5232400" y="4616450"/>
          <p14:tracePt t="166363" x="5270500" y="4546600"/>
          <p14:tracePt t="166380" x="5289550" y="4489450"/>
          <p14:tracePt t="166397" x="5308600" y="4432300"/>
          <p14:tracePt t="166398" x="5321300" y="4406900"/>
          <p14:tracePt t="166414" x="5327650" y="4394200"/>
          <p14:tracePt t="166430" x="5327650" y="4381500"/>
          <p14:tracePt t="166447" x="5327650" y="4368800"/>
          <p14:tracePt t="166583" x="5327650" y="4356100"/>
          <p14:tracePt t="166727" x="5327650" y="4343400"/>
          <p14:tracePt t="166735" x="5327650" y="4318000"/>
          <p14:tracePt t="166748" x="5327650" y="4298950"/>
          <p14:tracePt t="166763" x="5327650" y="4222750"/>
          <p14:tracePt t="166780" x="5327650" y="4127500"/>
          <p14:tracePt t="166797" x="5340350" y="4070350"/>
          <p14:tracePt t="166814" x="5340350" y="4013200"/>
          <p14:tracePt t="166830" x="5340350" y="3968750"/>
          <p14:tracePt t="166830" x="5340350" y="3962400"/>
          <p14:tracePt t="166847" x="5340350" y="3937000"/>
          <p14:tracePt t="166863" x="5340350" y="3930650"/>
          <p14:tracePt t="166880" x="5340350" y="3924300"/>
          <p14:tracePt t="166897" x="5327650" y="3917950"/>
          <p14:tracePt t="166959" x="5321300" y="3917950"/>
          <p14:tracePt t="166967" x="5314950" y="3917950"/>
          <p14:tracePt t="166975" x="5314950" y="3924300"/>
          <p14:tracePt t="166983" x="5308600" y="3930650"/>
          <p14:tracePt t="167007" x="5308600" y="3943350"/>
          <p14:tracePt t="167047" x="5308600" y="3949700"/>
          <p14:tracePt t="167167" x="5308600" y="3930650"/>
          <p14:tracePt t="167175" x="5308600" y="3905250"/>
          <p14:tracePt t="167183" x="5308600" y="3886200"/>
          <p14:tracePt t="167197" x="5308600" y="3879850"/>
          <p14:tracePt t="167214" x="5308600" y="3835400"/>
          <p14:tracePt t="167230" x="5308600" y="3803650"/>
          <p14:tracePt t="167247" x="5308600" y="3797300"/>
          <p14:tracePt t="167264" x="5308600" y="3778250"/>
          <p14:tracePt t="167471" x="5308600" y="3784600"/>
          <p14:tracePt t="167487" x="5308600" y="3797300"/>
          <p14:tracePt t="167503" x="5308600" y="3803650"/>
          <p14:tracePt t="167903" x="5308600" y="3810000"/>
          <p14:tracePt t="167919" x="5308600" y="3822700"/>
          <p14:tracePt t="167935" x="5314950" y="3829050"/>
          <p14:tracePt t="167943" x="5327650" y="3835400"/>
          <p14:tracePt t="167967" x="5327650" y="3841750"/>
          <p14:tracePt t="167983" x="5327650" y="3854450"/>
          <p14:tracePt t="168007" x="5327650" y="3873500"/>
          <p14:tracePt t="168015" x="5327650" y="3879850"/>
          <p14:tracePt t="168023" x="5327650" y="3886200"/>
          <p14:tracePt t="168039" x="5327650" y="3898900"/>
          <p14:tracePt t="168047" x="5327650" y="3911600"/>
          <p14:tracePt t="168064" x="5327650" y="3917950"/>
          <p14:tracePt t="168080" x="5327650" y="3937000"/>
          <p14:tracePt t="168097" x="5327650" y="3956050"/>
          <p14:tracePt t="168114" x="5321300" y="3975100"/>
          <p14:tracePt t="168131" x="5321300" y="4000500"/>
          <p14:tracePt t="168147" x="5321300" y="4013200"/>
          <p14:tracePt t="168164" x="5321300" y="4032250"/>
          <p14:tracePt t="168271" x="5327650" y="4038600"/>
          <p14:tracePt t="168295" x="5334000" y="4038600"/>
          <p14:tracePt t="168327" x="5340350" y="4032250"/>
          <p14:tracePt t="168367" x="5346700" y="4025900"/>
          <p14:tracePt t="168399" x="5353050" y="4025900"/>
          <p14:tracePt t="168455" x="5359400" y="4025900"/>
          <p14:tracePt t="168487" x="5372100" y="4025900"/>
          <p14:tracePt t="168951" x="5378450" y="4025900"/>
          <p14:tracePt t="169007" x="5391150" y="4025900"/>
          <p14:tracePt t="169031" x="5397500" y="4025900"/>
          <p14:tracePt t="169039" x="5403850" y="4025900"/>
          <p14:tracePt t="169047" x="5416550" y="4025900"/>
          <p14:tracePt t="169064" x="5435600" y="4025900"/>
          <p14:tracePt t="169081" x="5454650" y="4025900"/>
          <p14:tracePt t="169097" x="5518150" y="4025900"/>
          <p14:tracePt t="169114" x="5530850" y="4025900"/>
          <p14:tracePt t="169131" x="5575300" y="4025900"/>
          <p14:tracePt t="169147" x="5619750" y="4025900"/>
          <p14:tracePt t="169164" x="5670550" y="4025900"/>
          <p14:tracePt t="169181" x="5708650" y="4025900"/>
          <p14:tracePt t="169197" x="5727700" y="4025900"/>
          <p14:tracePt t="169214" x="5746750" y="4025900"/>
          <p14:tracePt t="169231" x="5778500" y="4025900"/>
          <p14:tracePt t="169231" x="5784850" y="4025900"/>
          <p14:tracePt t="169247" x="5803900" y="4025900"/>
          <p14:tracePt t="169264" x="5822950" y="4025900"/>
          <p14:tracePt t="169281" x="5854700" y="4025900"/>
          <p14:tracePt t="169297" x="5892800" y="4044950"/>
          <p14:tracePt t="169314" x="5937250" y="4044950"/>
          <p14:tracePt t="169331" x="5981700" y="4051300"/>
          <p14:tracePt t="169347" x="6026150" y="4051300"/>
          <p14:tracePt t="169364" x="6083300" y="4064000"/>
          <p14:tracePt t="169381" x="6140450" y="4070350"/>
          <p14:tracePt t="169397" x="6191250" y="4070350"/>
          <p14:tracePt t="169414" x="6261100" y="4095750"/>
          <p14:tracePt t="169431" x="6311900" y="4102100"/>
          <p14:tracePt t="169431" x="6324600" y="4102100"/>
          <p14:tracePt t="169447" x="6350000" y="4108450"/>
          <p14:tracePt t="169464" x="6375400" y="4114800"/>
          <p14:tracePt t="169481" x="6407150" y="4146550"/>
          <p14:tracePt t="169497" x="6413500" y="4152900"/>
          <p14:tracePt t="169514" x="6451600" y="4159250"/>
          <p14:tracePt t="169531" x="6496050" y="4178300"/>
          <p14:tracePt t="169547" x="6502400" y="4178300"/>
          <p14:tracePt t="169564" x="6527800" y="4184650"/>
          <p14:tracePt t="169581" x="6546850" y="4184650"/>
          <p14:tracePt t="169598" x="6559550" y="4191000"/>
          <p14:tracePt t="169615" x="6565900" y="4191000"/>
          <p14:tracePt t="169631" x="6572250" y="4191000"/>
          <p14:tracePt t="169647" x="6591300" y="4203700"/>
          <p14:tracePt t="169719" x="6597650" y="4203700"/>
          <p14:tracePt t="169735" x="6604000" y="4203700"/>
          <p14:tracePt t="169743" x="6610350" y="4203700"/>
          <p14:tracePt t="169751" x="6616700" y="4191000"/>
          <p14:tracePt t="169767" x="6629400" y="4178300"/>
          <p14:tracePt t="169784" x="6635750" y="4171950"/>
          <p14:tracePt t="169798" x="6642100" y="4165600"/>
          <p14:tracePt t="169814" x="6667500" y="4127500"/>
          <p14:tracePt t="169831" x="6699250" y="4089400"/>
          <p14:tracePt t="169848" x="6737350" y="4038600"/>
          <p14:tracePt t="169864" x="6750050" y="4025900"/>
          <p14:tracePt t="169881" x="6762750" y="4019550"/>
          <p14:tracePt t="169897" x="6775450" y="4019550"/>
          <p14:tracePt t="169914" x="6781800" y="4019550"/>
          <p14:tracePt t="169931" x="6807200" y="4019550"/>
          <p14:tracePt t="169948" x="6813550" y="4019550"/>
          <p14:tracePt t="169964" x="6845300" y="4019550"/>
          <p14:tracePt t="169983" x="6851650" y="4019550"/>
          <p14:tracePt t="169998" x="6858000" y="4019550"/>
          <p14:tracePt t="170014" x="6902450" y="4019550"/>
          <p14:tracePt t="170031" x="6985000" y="4019550"/>
          <p14:tracePt t="170048" x="7042150" y="4019550"/>
          <p14:tracePt t="170064" x="7086600" y="4019550"/>
          <p14:tracePt t="170081" x="7131050" y="4019550"/>
          <p14:tracePt t="170098" x="7175500" y="4019550"/>
          <p14:tracePt t="170115" x="7239000" y="4006850"/>
          <p14:tracePt t="170131" x="7283450" y="4006850"/>
          <p14:tracePt t="170148" x="7334250" y="4000500"/>
          <p14:tracePt t="170164" x="7366000" y="3994150"/>
          <p14:tracePt t="170181" x="7391400" y="3994150"/>
          <p14:tracePt t="170198" x="7410450" y="3994150"/>
          <p14:tracePt t="170214" x="7435850" y="3981450"/>
          <p14:tracePt t="170231" x="7448550" y="3975100"/>
          <p14:tracePt t="170248" x="7473950" y="3975100"/>
          <p14:tracePt t="170264" x="7493000" y="3975100"/>
          <p14:tracePt t="170281" x="7499350" y="3975100"/>
          <p14:tracePt t="170298" x="7512050" y="3975100"/>
          <p14:tracePt t="170314" x="7543800" y="3975100"/>
          <p14:tracePt t="170331" x="7569200" y="3975100"/>
          <p14:tracePt t="170348" x="7594600" y="3975100"/>
          <p14:tracePt t="170364" x="7626350" y="3975100"/>
          <p14:tracePt t="170381" x="7651750" y="3987800"/>
          <p14:tracePt t="170398" x="7664450" y="3987800"/>
          <p14:tracePt t="170414" x="7670800" y="3987800"/>
          <p14:tracePt t="170432" x="7689850" y="3987800"/>
          <p14:tracePt t="170432" x="7708900" y="3975100"/>
          <p14:tracePt t="170448" x="7721600" y="3956050"/>
          <p14:tracePt t="170464" x="7727950" y="3949700"/>
          <p14:tracePt t="170504" x="7734300" y="3949700"/>
          <p14:tracePt t="170527" x="7747000" y="3943350"/>
          <p14:tracePt t="170664" x="7747000" y="3930650"/>
          <p14:tracePt t="170679" x="7753350" y="3917950"/>
          <p14:tracePt t="170695" x="7753350" y="3905250"/>
          <p14:tracePt t="170711" x="7753350" y="3898900"/>
          <p14:tracePt t="170727" x="7753350" y="3892550"/>
          <p14:tracePt t="170736" x="7759700" y="3879850"/>
          <p14:tracePt t="170768" x="7759700" y="3867150"/>
          <p14:tracePt t="170783" x="7759700" y="3860800"/>
          <p14:tracePt t="170800" x="7759700" y="3854450"/>
          <p14:tracePt t="170815" x="7766050" y="3841750"/>
          <p14:tracePt t="170832" x="7772400" y="3835400"/>
          <p14:tracePt t="172064" x="7772400" y="3829050"/>
          <p14:tracePt t="172080" x="7766050" y="3822700"/>
          <p14:tracePt t="172312" x="7759700" y="3816350"/>
          <p14:tracePt t="172368" x="7753350" y="3816350"/>
          <p14:tracePt t="172400" x="7740650" y="3810000"/>
          <p14:tracePt t="172432" x="7734300" y="3797300"/>
          <p14:tracePt t="173800" x="7727950" y="3797300"/>
          <p14:tracePt t="173808" x="7702550" y="3797300"/>
          <p14:tracePt t="173816" x="7689850" y="3797300"/>
          <p14:tracePt t="173832" x="7620000" y="3803650"/>
          <p14:tracePt t="173848" x="7562850" y="3822700"/>
          <p14:tracePt t="173865" x="7505700" y="3822700"/>
          <p14:tracePt t="173882" x="7448550" y="3822700"/>
          <p14:tracePt t="173898" x="7359650" y="3822700"/>
          <p14:tracePt t="173915" x="7245350" y="3797300"/>
          <p14:tracePt t="173932" x="7150100" y="3771900"/>
          <p14:tracePt t="173948" x="7067550" y="3752850"/>
          <p14:tracePt t="173965" x="7048500" y="3752850"/>
          <p14:tracePt t="173982" x="7023100" y="3746500"/>
          <p14:tracePt t="173999" x="7010400" y="3746500"/>
          <p14:tracePt t="174015" x="6997700" y="3740150"/>
          <p14:tracePt t="174056" x="6991350" y="3733800"/>
          <p14:tracePt t="174072" x="6978650" y="3721100"/>
          <p14:tracePt t="174080" x="6959600" y="3714750"/>
          <p14:tracePt t="174088" x="6921500" y="3702050"/>
          <p14:tracePt t="174099" x="6877050" y="3702050"/>
          <p14:tracePt t="174115" x="6756400" y="3702050"/>
          <p14:tracePt t="174132" x="6597650" y="3702050"/>
          <p14:tracePt t="174148" x="6508750" y="3702050"/>
          <p14:tracePt t="174165" x="6438900" y="3702050"/>
          <p14:tracePt t="174182" x="6407150" y="3708400"/>
          <p14:tracePt t="174198" x="6381750" y="3708400"/>
          <p14:tracePt t="174215" x="6350000" y="3708400"/>
          <p14:tracePt t="174232" x="6318250" y="3708400"/>
          <p14:tracePt t="174232" x="6280150" y="3708400"/>
          <p14:tracePt t="174248" x="6223000" y="3708400"/>
          <p14:tracePt t="174265" x="6134100" y="3708400"/>
          <p14:tracePt t="174282" x="6026150" y="3708400"/>
          <p14:tracePt t="174299" x="5918200" y="3708400"/>
          <p14:tracePt t="174315" x="5784850" y="3676650"/>
          <p14:tracePt t="174332" x="5645150" y="3663950"/>
          <p14:tracePt t="174349" x="5530850" y="3651250"/>
          <p14:tracePt t="174365" x="5467350" y="3651250"/>
          <p14:tracePt t="174382" x="5422900" y="3651250"/>
          <p14:tracePt t="174399" x="5397500" y="3651250"/>
          <p14:tracePt t="174415" x="5365750" y="3651250"/>
          <p14:tracePt t="174432" x="5308600" y="3676650"/>
          <p14:tracePt t="174449" x="5283200" y="3683000"/>
          <p14:tracePt t="174465" x="5264150" y="3689350"/>
          <p14:tracePt t="174482" x="5232400" y="3714750"/>
          <p14:tracePt t="174499" x="5207000" y="3721100"/>
          <p14:tracePt t="174515" x="5194300" y="3721100"/>
          <p14:tracePt t="174532" x="5175250" y="3721100"/>
          <p14:tracePt t="174549" x="5156200" y="3721100"/>
          <p14:tracePt t="174565" x="5137150" y="3721100"/>
          <p14:tracePt t="174582" x="5124450" y="3721100"/>
          <p14:tracePt t="174768" x="5130800" y="3721100"/>
          <p14:tracePt t="174777" x="5137150" y="3733800"/>
          <p14:tracePt t="174784" x="5143500" y="3733800"/>
          <p14:tracePt t="174799" x="5149850" y="3733800"/>
          <p14:tracePt t="174815" x="5181600" y="3752850"/>
          <p14:tracePt t="174832" x="5207000" y="3765550"/>
          <p14:tracePt t="174849" x="5232400" y="3771900"/>
          <p14:tracePt t="174865" x="5245100" y="3771900"/>
          <p14:tracePt t="174882" x="5264150" y="3790950"/>
          <p14:tracePt t="174904" x="5270500" y="3790950"/>
          <p14:tracePt t="174921" x="5276850" y="3790950"/>
          <p14:tracePt t="174936" x="5283200" y="3790950"/>
          <p14:tracePt t="174949" x="5302250" y="3797300"/>
          <p14:tracePt t="174966" x="5314950" y="3797300"/>
          <p14:tracePt t="174982" x="5327650" y="3797300"/>
          <p14:tracePt t="174999" x="5353050" y="3797300"/>
          <p14:tracePt t="175015" x="5391150" y="3797300"/>
          <p14:tracePt t="175017" x="5397500" y="3797300"/>
          <p14:tracePt t="175032" x="5441950" y="3784600"/>
          <p14:tracePt t="175049" x="5454650" y="3778250"/>
          <p14:tracePt t="175065" x="5486400" y="3765550"/>
          <p14:tracePt t="175082" x="5499100" y="3765550"/>
          <p14:tracePt t="175099" x="5518150" y="3765550"/>
          <p14:tracePt t="175115" x="5549900" y="3765550"/>
          <p14:tracePt t="175132" x="5568950" y="3765550"/>
          <p14:tracePt t="175149" x="5588000" y="3765550"/>
          <p14:tracePt t="175165" x="5613400" y="3765550"/>
          <p14:tracePt t="175183" x="5638800" y="3765550"/>
          <p14:tracePt t="175199" x="5651500" y="3765550"/>
          <p14:tracePt t="175215" x="5670550" y="3765550"/>
          <p14:tracePt t="175232" x="5683250" y="3765550"/>
          <p14:tracePt t="175232" x="5689600" y="3765550"/>
          <p14:tracePt t="175249" x="5708650" y="3765550"/>
          <p14:tracePt t="175265" x="5715000" y="3765550"/>
          <p14:tracePt t="175282" x="5721350" y="3765550"/>
          <p14:tracePt t="175299" x="5746750" y="3765550"/>
          <p14:tracePt t="175315" x="5753100" y="3759200"/>
          <p14:tracePt t="175332" x="5759450" y="3752850"/>
          <p14:tracePt t="175352" x="5772150" y="3746500"/>
          <p14:tracePt t="175368" x="5784850" y="3746500"/>
          <p14:tracePt t="175385" x="5791200" y="3740150"/>
          <p14:tracePt t="175401" x="5797550" y="3733800"/>
          <p14:tracePt t="175416" x="5803900" y="3733800"/>
          <p14:tracePt t="175432" x="5822950" y="3714750"/>
          <p14:tracePt t="175433" x="5829300" y="3708400"/>
          <p14:tracePt t="175449" x="5835650" y="3702050"/>
          <p14:tracePt t="175465" x="5842000" y="3695700"/>
          <p14:tracePt t="175482" x="5861050" y="3676650"/>
          <p14:tracePt t="175529" x="5867400" y="3676650"/>
          <p14:tracePt t="175577" x="5873750" y="3670300"/>
          <p14:tracePt t="175761" x="5873750" y="3663950"/>
          <p14:tracePt t="175777" x="5886450" y="3638550"/>
          <p14:tracePt t="175793" x="5886450" y="3632200"/>
          <p14:tracePt t="175809" x="5886450" y="3606800"/>
          <p14:tracePt t="175817" x="5886450" y="3600450"/>
          <p14:tracePt t="175833" x="5886450" y="3587750"/>
          <p14:tracePt t="175849" x="5886450" y="3568700"/>
          <p14:tracePt t="175873" x="5886450" y="3556000"/>
          <p14:tracePt t="175882" x="5886450" y="3549650"/>
          <p14:tracePt t="175905" x="5880100" y="3543300"/>
          <p14:tracePt t="175916" x="5873750" y="3536950"/>
          <p14:tracePt t="175969" x="5867400" y="3536950"/>
          <p14:tracePt t="175985" x="5854700" y="3530600"/>
          <p14:tracePt t="176001" x="5842000" y="3517900"/>
          <p14:tracePt t="176017" x="5835650" y="3517900"/>
          <p14:tracePt t="176025" x="5829300" y="3517900"/>
          <p14:tracePt t="176041" x="5822950" y="3517900"/>
          <p14:tracePt t="176049" x="5803900" y="3517900"/>
          <p14:tracePt t="176066" x="5791200" y="3517900"/>
          <p14:tracePt t="176082" x="5759450" y="3517900"/>
          <p14:tracePt t="176099" x="5746750" y="3517900"/>
          <p14:tracePt t="176116" x="5702300" y="3524250"/>
          <p14:tracePt t="176132" x="5664200" y="3530600"/>
          <p14:tracePt t="176149" x="5619750" y="3543300"/>
          <p14:tracePt t="176166" x="5575300" y="3568700"/>
          <p14:tracePt t="176182" x="5549900" y="3575050"/>
          <p14:tracePt t="176199" x="5530850" y="3581400"/>
          <p14:tracePt t="176216" x="5499100" y="3581400"/>
          <p14:tracePt t="176232" x="5480050" y="3600450"/>
          <p14:tracePt t="176249" x="5473700" y="3600450"/>
          <p14:tracePt t="176273" x="5467350" y="3600450"/>
          <p14:tracePt t="176289" x="5454650" y="3606800"/>
          <p14:tracePt t="176361" x="5454650" y="3613150"/>
          <p14:tracePt t="176369" x="5454650" y="3632200"/>
          <p14:tracePt t="176385" x="5454650" y="3638550"/>
          <p14:tracePt t="176399" x="5454650" y="3644900"/>
          <p14:tracePt t="176417" x="5454650" y="3651250"/>
          <p14:tracePt t="176432" x="5454650" y="3670300"/>
          <p14:tracePt t="176449" x="5454650" y="3676650"/>
          <p14:tracePt t="176466" x="5454650" y="3683000"/>
          <p14:tracePt t="176482" x="5454650" y="3689350"/>
          <p14:tracePt t="176499" x="5454650" y="3708400"/>
          <p14:tracePt t="176516" x="5454650" y="3714750"/>
          <p14:tracePt t="176532" x="5454650" y="3721100"/>
          <p14:tracePt t="176549" x="5454650" y="3727450"/>
          <p14:tracePt t="176566" x="5467350" y="3752850"/>
          <p14:tracePt t="176582" x="5473700" y="3759200"/>
          <p14:tracePt t="176599" x="5480050" y="3765550"/>
          <p14:tracePt t="176616" x="5505450" y="3790950"/>
          <p14:tracePt t="176633" x="5518150" y="3803650"/>
          <p14:tracePt t="176649" x="5530850" y="3816350"/>
          <p14:tracePt t="176666" x="5549900" y="3829050"/>
          <p14:tracePt t="176682" x="5568950" y="3829050"/>
          <p14:tracePt t="176699" x="5594350" y="3835400"/>
          <p14:tracePt t="176716" x="5632450" y="3848100"/>
          <p14:tracePt t="176733" x="5676900" y="3848100"/>
          <p14:tracePt t="176750" x="5715000" y="3854450"/>
          <p14:tracePt t="176766" x="5765800" y="3879850"/>
          <p14:tracePt t="176782" x="5816600" y="3898900"/>
          <p14:tracePt t="176799" x="5842000" y="3905250"/>
          <p14:tracePt t="176816" x="5854700" y="3930650"/>
          <p14:tracePt t="176832" x="5861050" y="3937000"/>
          <p14:tracePt t="176849" x="5861050" y="3949700"/>
          <p14:tracePt t="176866" x="5867400" y="3956050"/>
          <p14:tracePt t="176883" x="5867400" y="3968750"/>
          <p14:tracePt t="176977" x="5867400" y="3975100"/>
          <p14:tracePt t="177001" x="5867400" y="3987800"/>
          <p14:tracePt t="177009" x="5873750" y="3994150"/>
          <p14:tracePt t="177033" x="5886450" y="3994150"/>
          <p14:tracePt t="177201" x="5899150" y="3994150"/>
          <p14:tracePt t="177209" x="5905500" y="3987800"/>
          <p14:tracePt t="177217" x="5918200" y="3981450"/>
          <p14:tracePt t="177233" x="5924550" y="3962400"/>
          <p14:tracePt t="177249" x="5937250" y="3924300"/>
          <p14:tracePt t="177266" x="5937250" y="3911600"/>
          <p14:tracePt t="177289" x="5937250" y="3892550"/>
          <p14:tracePt t="177377" x="5937250" y="3886200"/>
          <p14:tracePt t="177385" x="5937250" y="3879850"/>
          <p14:tracePt t="177399" x="5930900" y="3867150"/>
          <p14:tracePt t="177416" x="5911850" y="3860800"/>
          <p14:tracePt t="177433" x="5880100" y="3848100"/>
          <p14:tracePt t="177433" x="5873750" y="3848100"/>
          <p14:tracePt t="177449" x="5848350" y="3841750"/>
          <p14:tracePt t="177466" x="5835650" y="3841750"/>
          <p14:tracePt t="177483" x="5803900" y="3841750"/>
          <p14:tracePt t="177499" x="5772150" y="3841750"/>
          <p14:tracePt t="177516" x="5753100" y="3841750"/>
          <p14:tracePt t="177533" x="5734050" y="3841750"/>
          <p14:tracePt t="177549" x="5727700" y="3848100"/>
          <p14:tracePt t="177566" x="5715000" y="3848100"/>
          <p14:tracePt t="177583" x="5683250" y="3848100"/>
          <p14:tracePt t="177599" x="5664200" y="3854450"/>
          <p14:tracePt t="177616" x="5645150" y="3854450"/>
          <p14:tracePt t="177633" x="5613400" y="3854450"/>
          <p14:tracePt t="177649" x="5600700" y="3854450"/>
          <p14:tracePt t="177666" x="5575300" y="3854450"/>
          <p14:tracePt t="177683" x="5562600" y="3854450"/>
          <p14:tracePt t="177699" x="5543550" y="3854450"/>
          <p14:tracePt t="177716" x="5537200" y="3854450"/>
          <p14:tracePt t="177733" x="5530850" y="3854450"/>
          <p14:tracePt t="177750" x="5524500" y="3854450"/>
          <p14:tracePt t="177766" x="5505450" y="3860800"/>
          <p14:tracePt t="177783" x="5499100" y="3860800"/>
          <p14:tracePt t="177799" x="5486400" y="3879850"/>
          <p14:tracePt t="177816" x="5461000" y="3892550"/>
          <p14:tracePt t="177833" x="5429250" y="3949700"/>
          <p14:tracePt t="177849" x="5403850" y="3981450"/>
          <p14:tracePt t="177866" x="5391150" y="4006850"/>
          <p14:tracePt t="177883" x="5384800" y="4032250"/>
          <p14:tracePt t="177899" x="5372100" y="4038600"/>
          <p14:tracePt t="177917" x="5365750" y="4057650"/>
          <p14:tracePt t="177969" x="5365750" y="4064000"/>
          <p14:tracePt t="177985" x="5365750" y="4076700"/>
          <p14:tracePt t="177993" x="5365750" y="4083050"/>
          <p14:tracePt t="178001" x="5365750" y="4095750"/>
          <p14:tracePt t="178017" x="5365750" y="4102100"/>
          <p14:tracePt t="178033" x="5365750" y="4114800"/>
          <p14:tracePt t="178050" x="5378450" y="4140200"/>
          <p14:tracePt t="178066" x="5391150" y="4165600"/>
          <p14:tracePt t="178083" x="5410200" y="4171950"/>
          <p14:tracePt t="178099" x="5422900" y="4191000"/>
          <p14:tracePt t="178116" x="5454650" y="4191000"/>
          <p14:tracePt t="178133" x="5511800" y="4203700"/>
          <p14:tracePt t="178150" x="5556250" y="4216400"/>
          <p14:tracePt t="178166" x="5619750" y="4216400"/>
          <p14:tracePt t="178183" x="5664200" y="4216400"/>
          <p14:tracePt t="178199" x="5708650" y="4216400"/>
          <p14:tracePt t="178216" x="5727700" y="4216400"/>
          <p14:tracePt t="178233" x="5746750" y="4216400"/>
          <p14:tracePt t="178249" x="5753100" y="4216400"/>
          <p14:tracePt t="178266" x="5778500" y="4203700"/>
          <p14:tracePt t="178283" x="5803900" y="4191000"/>
          <p14:tracePt t="178299" x="5822950" y="4146550"/>
          <p14:tracePt t="178316" x="5835650" y="4121150"/>
          <p14:tracePt t="178333" x="5848350" y="4095750"/>
          <p14:tracePt t="178350" x="5848350" y="4089400"/>
          <p14:tracePt t="178367" x="5848350" y="4083050"/>
          <p14:tracePt t="178383" x="5854700" y="4076700"/>
          <p14:tracePt t="178417" x="5854700" y="4057650"/>
          <p14:tracePt t="178433" x="5854700" y="4051300"/>
          <p14:tracePt t="178449" x="5854700" y="4044950"/>
          <p14:tracePt t="178465" x="5854700" y="4038600"/>
          <p14:tracePt t="178481" x="5854700" y="4019550"/>
          <p14:tracePt t="178489" x="5854700" y="4013200"/>
          <p14:tracePt t="178522" x="5861050" y="3994150"/>
          <p14:tracePt t="178569" x="5873750" y="3994150"/>
          <p14:tracePt t="178593" x="5880100" y="3994150"/>
          <p14:tracePt t="178601" x="5886450" y="3987800"/>
          <p14:tracePt t="178617" x="5892800" y="3987800"/>
          <p14:tracePt t="178633" x="5899150" y="3981450"/>
          <p14:tracePt t="178689" x="5905500" y="3975100"/>
          <p14:tracePt t="178713" x="5918200" y="3968750"/>
          <p14:tracePt t="178729" x="5918200" y="3962400"/>
          <p14:tracePt t="178737" x="5918200" y="3943350"/>
          <p14:tracePt t="178750" x="5911850" y="3937000"/>
          <p14:tracePt t="178781" x="5911850" y="3924300"/>
          <p14:tracePt t="178793" x="5905500" y="3917950"/>
          <p14:tracePt t="178816" x="5905500" y="3905250"/>
          <p14:tracePt t="178833" x="5899150" y="3898900"/>
          <p14:tracePt t="178850" x="5886450" y="3886200"/>
          <p14:tracePt t="178866" x="5867400" y="3886200"/>
          <p14:tracePt t="178883" x="5835650" y="3886200"/>
          <p14:tracePt t="178900" x="5791200" y="3886200"/>
          <p14:tracePt t="178916" x="5746750" y="3886200"/>
          <p14:tracePt t="178933" x="5702300" y="3886200"/>
          <p14:tracePt t="178950" x="5670550" y="3886200"/>
          <p14:tracePt t="178966" x="5638800" y="3879850"/>
          <p14:tracePt t="178983" x="5632450" y="3879850"/>
          <p14:tracePt t="179000" x="5594350" y="3879850"/>
          <p14:tracePt t="179016" x="5581650" y="3860800"/>
          <p14:tracePt t="179041" x="5575300" y="3860800"/>
          <p14:tracePt t="179057" x="5556250" y="3860800"/>
          <p14:tracePt t="179073" x="5543550" y="3860800"/>
          <p14:tracePt t="179090" x="5537200" y="3860800"/>
          <p14:tracePt t="179105" x="5518150" y="3860800"/>
          <p14:tracePt t="179116" x="5511800" y="3860800"/>
          <p14:tracePt t="179133" x="5499100" y="3860800"/>
          <p14:tracePt t="179150" x="5492750" y="3873500"/>
          <p14:tracePt t="179169" x="5480050" y="3873500"/>
          <p14:tracePt t="179201" x="5473700" y="3879850"/>
          <p14:tracePt t="179218" x="5467350" y="3886200"/>
          <p14:tracePt t="179233" x="5467350" y="3892550"/>
          <p14:tracePt t="179241" x="5467350" y="3898900"/>
          <p14:tracePt t="179257" x="5461000" y="3905250"/>
          <p14:tracePt t="179281" x="5461000" y="3924300"/>
          <p14:tracePt t="179490" x="5461000" y="3930650"/>
          <p14:tracePt t="179522" x="5461000" y="3937000"/>
          <p14:tracePt t="179545" x="5473700" y="3956050"/>
          <p14:tracePt t="179554" x="5480050" y="3962400"/>
          <p14:tracePt t="179566" x="5480050" y="3968750"/>
          <p14:tracePt t="179583" x="5492750" y="3981450"/>
          <p14:tracePt t="179600" x="5492750" y="4000500"/>
          <p14:tracePt t="179616" x="5518150" y="4025900"/>
          <p14:tracePt t="179633" x="5537200" y="4057650"/>
          <p14:tracePt t="179650" x="5562600" y="4083050"/>
          <p14:tracePt t="179666" x="5568950" y="4095750"/>
          <p14:tracePt t="179683" x="5581650" y="4108450"/>
          <p14:tracePt t="179700" x="5600700" y="4114800"/>
          <p14:tracePt t="179717" x="5632450" y="4114800"/>
          <p14:tracePt t="179733" x="5664200" y="4114800"/>
          <p14:tracePt t="179750" x="5689600" y="4114800"/>
          <p14:tracePt t="179766" x="5734050" y="4114800"/>
          <p14:tracePt t="179783" x="5765800" y="4114800"/>
          <p14:tracePt t="179800" x="5797550" y="4114800"/>
          <p14:tracePt t="179816" x="5842000" y="4089400"/>
          <p14:tracePt t="179834" x="5873750" y="4076700"/>
          <p14:tracePt t="179834" x="5886450" y="4076700"/>
          <p14:tracePt t="179850" x="5899150" y="4070350"/>
          <p14:tracePt t="179866" x="5924550" y="4057650"/>
          <p14:tracePt t="179883" x="5956300" y="4044950"/>
          <p14:tracePt t="179900" x="5988050" y="4038600"/>
          <p14:tracePt t="179916" x="6026150" y="4032250"/>
          <p14:tracePt t="179933" x="6064250" y="4006850"/>
          <p14:tracePt t="179950" x="6070600" y="4006850"/>
          <p14:tracePt t="179967" x="6096000" y="4006850"/>
          <p14:tracePt t="179983" x="6102350" y="4000500"/>
          <p14:tracePt t="180002" x="6108700" y="4000500"/>
          <p14:tracePt t="180066" x="6121400" y="3994150"/>
          <p14:tracePt t="180082" x="6121400" y="3975100"/>
          <p14:tracePt t="180090" x="6121400" y="3968750"/>
          <p14:tracePt t="180106" x="6121400" y="3962400"/>
          <p14:tracePt t="180117" x="6115050" y="3937000"/>
          <p14:tracePt t="180133" x="6102350" y="3924300"/>
          <p14:tracePt t="180150" x="6096000" y="3917950"/>
          <p14:tracePt t="180167" x="6089650" y="3905250"/>
          <p14:tracePt t="180183" x="6051550" y="3879850"/>
          <p14:tracePt t="180202" x="6045200" y="3879850"/>
          <p14:tracePt t="180217" x="6026150" y="3879850"/>
          <p14:tracePt t="180233" x="5988050" y="3879850"/>
          <p14:tracePt t="180250" x="5969000" y="3879850"/>
          <p14:tracePt t="180267" x="5943600" y="3879850"/>
          <p14:tracePt t="180283" x="5911850" y="3879850"/>
          <p14:tracePt t="180338" x="5905500" y="3879850"/>
          <p14:tracePt t="180458" x="5911850" y="3879850"/>
          <p14:tracePt t="180466" x="5937250" y="3879850"/>
          <p14:tracePt t="180484" x="5981700" y="3879850"/>
          <p14:tracePt t="180500" x="6038850" y="3879850"/>
          <p14:tracePt t="180517" x="6127750" y="3879850"/>
          <p14:tracePt t="180533" x="6184900" y="3879850"/>
          <p14:tracePt t="180550" x="6267450" y="3879850"/>
          <p14:tracePt t="180567" x="6330950" y="3860800"/>
          <p14:tracePt t="180583" x="6413500" y="3860800"/>
          <p14:tracePt t="180600" x="6477000" y="3860800"/>
          <p14:tracePt t="180617" x="6584950" y="3860800"/>
          <p14:tracePt t="180633" x="6750050" y="3860800"/>
          <p14:tracePt t="180650" x="6781800" y="3860800"/>
          <p14:tracePt t="180667" x="6794500" y="3860800"/>
          <p14:tracePt t="180683" x="6813550" y="3860800"/>
          <p14:tracePt t="180700" x="6819900" y="3860800"/>
          <p14:tracePt t="180717" x="6826250" y="3860800"/>
          <p14:tracePt t="180734" x="6845300" y="3860800"/>
          <p14:tracePt t="180750" x="6858000" y="3860800"/>
          <p14:tracePt t="180767" x="6864350" y="3860800"/>
          <p14:tracePt t="180783" x="6877050" y="3848100"/>
          <p14:tracePt t="180810" x="6877050" y="3841750"/>
          <p14:tracePt t="180826" x="6877050" y="3835400"/>
          <p14:tracePt t="180834" x="6877050" y="3816350"/>
          <p14:tracePt t="180850" x="6896100" y="3797300"/>
          <p14:tracePt t="180867" x="6896100" y="3790950"/>
          <p14:tracePt t="180883" x="6896100" y="3771900"/>
          <p14:tracePt t="180900" x="6902450" y="3759200"/>
          <p14:tracePt t="180922" x="6902450" y="3752850"/>
          <p14:tracePt t="180933" x="6902450" y="3740150"/>
          <p14:tracePt t="180950" x="6902450" y="3733800"/>
          <p14:tracePt t="181138" x="6896100" y="3740150"/>
          <p14:tracePt t="181282" x="6889750" y="3746500"/>
          <p14:tracePt t="181370" x="6883400" y="3746500"/>
          <p14:tracePt t="181394" x="6883400" y="3740150"/>
          <p14:tracePt t="187555" x="6883400" y="3733800"/>
          <p14:tracePt t="187563" x="6908800" y="3733800"/>
          <p14:tracePt t="187571" x="6959600" y="3733800"/>
          <p14:tracePt t="187585" x="7010400" y="3733800"/>
          <p14:tracePt t="187602" x="7105650" y="3733800"/>
          <p14:tracePt t="187619" x="7162800" y="3721100"/>
          <p14:tracePt t="187619" x="7200900" y="3721100"/>
          <p14:tracePt t="187635" x="7219950" y="3721100"/>
          <p14:tracePt t="187636" x="7245350" y="3721100"/>
          <p14:tracePt t="187652" x="7289800" y="3721100"/>
          <p14:tracePt t="187668" x="7302500" y="3721100"/>
          <p14:tracePt t="187685" x="7308850" y="3721100"/>
          <p14:tracePt t="187702" x="7321550" y="3721100"/>
          <p14:tracePt t="187718" x="7378700" y="3721100"/>
          <p14:tracePt t="187735" x="7435850" y="3727450"/>
          <p14:tracePt t="187752" x="7461250" y="3733800"/>
          <p14:tracePt t="187768" x="7473950" y="3759200"/>
          <p14:tracePt t="187785" x="7493000" y="3778250"/>
          <p14:tracePt t="187802" x="7499350" y="3790950"/>
          <p14:tracePt t="187818" x="7518400" y="3810000"/>
          <p14:tracePt t="187835" x="7556500" y="3848100"/>
          <p14:tracePt t="187852" x="7588250" y="3879850"/>
          <p14:tracePt t="187868" x="7664450" y="3937000"/>
          <p14:tracePt t="187885" x="7766050" y="3981450"/>
          <p14:tracePt t="187902" x="7899400" y="4019550"/>
          <p14:tracePt t="187918" x="7988300" y="4025900"/>
          <p14:tracePt t="187935" x="8058150" y="4044950"/>
          <p14:tracePt t="187952" x="8077200" y="4044950"/>
          <p14:tracePt t="187988" x="8083550" y="4044950"/>
          <p14:tracePt t="188171" x="8077200" y="4038600"/>
          <p14:tracePt t="188179" x="8077200" y="4032250"/>
          <p14:tracePt t="188187" x="8077200" y="4025900"/>
          <p14:tracePt t="188202" x="8077200" y="4019550"/>
          <p14:tracePt t="188218" x="8077200" y="3994150"/>
          <p14:tracePt t="188235" x="8077200" y="3962400"/>
          <p14:tracePt t="188236" x="8077200" y="3956050"/>
          <p14:tracePt t="188252" x="8077200" y="3924300"/>
          <p14:tracePt t="188268" x="8077200" y="3905250"/>
          <p14:tracePt t="188285" x="8077200" y="3898900"/>
          <p14:tracePt t="188302" x="8077200" y="3886200"/>
          <p14:tracePt t="188318" x="8070850" y="3873500"/>
          <p14:tracePt t="188420" x="8058150" y="3873500"/>
          <p14:tracePt t="188436" x="8051800" y="3879850"/>
          <p14:tracePt t="188443" x="8045450" y="3886200"/>
          <p14:tracePt t="188452" x="8045450" y="3898900"/>
          <p14:tracePt t="188469" x="8039100" y="3924300"/>
          <p14:tracePt t="188485" x="8039100" y="3949700"/>
          <p14:tracePt t="188502" x="8026400" y="3962400"/>
          <p14:tracePt t="188518" x="8026400" y="3981450"/>
          <p14:tracePt t="188535" x="8026400" y="3987800"/>
          <p14:tracePt t="188956" x="8020050" y="3987800"/>
          <p14:tracePt t="189124" x="8007350" y="3994150"/>
          <p14:tracePt t="189492" x="8001000" y="4000500"/>
          <p14:tracePt t="189500" x="8001000" y="4019550"/>
          <p14:tracePt t="190404" x="7988300" y="4025900"/>
          <p14:tracePt t="190412" x="7975600" y="4025900"/>
          <p14:tracePt t="190420" x="7956550" y="4044950"/>
          <p14:tracePt t="190436" x="7905750" y="4102100"/>
          <p14:tracePt t="190452" x="7848600" y="4191000"/>
          <p14:tracePt t="190469" x="7816850" y="4305300"/>
          <p14:tracePt t="190486" x="7804150" y="4400550"/>
          <p14:tracePt t="190502" x="7759700" y="4502150"/>
          <p14:tracePt t="190519" x="7708900" y="4584700"/>
          <p14:tracePt t="190536" x="7626350" y="4654550"/>
          <p14:tracePt t="190553" x="7429500" y="4718050"/>
          <p14:tracePt t="190569" x="7156450" y="4832350"/>
          <p14:tracePt t="190586" x="6762750" y="4984750"/>
          <p14:tracePt t="190602" x="6127750" y="5143500"/>
          <p14:tracePt t="190619" x="5607050" y="5365750"/>
          <p14:tracePt t="190636" x="5283200" y="5518150"/>
          <p14:tracePt t="190636" x="5194300" y="5562600"/>
          <p14:tracePt t="190652" x="5086350" y="5645150"/>
          <p14:tracePt t="190669" x="5048250" y="5670550"/>
          <p14:tracePt t="190732" x="5029200" y="5670550"/>
          <p14:tracePt t="190740" x="5022850" y="5670550"/>
          <p14:tracePt t="190748" x="5010150" y="5670550"/>
          <p14:tracePt t="190756" x="4991100" y="5670550"/>
          <p14:tracePt t="190786" x="4940300" y="5619750"/>
          <p14:tracePt t="190816" x="4857750" y="5511800"/>
          <p14:tracePt t="190820" x="4813300" y="5467350"/>
          <p14:tracePt t="190836" x="4762500" y="5403850"/>
          <p14:tracePt t="190892" x="4762500" y="5384800"/>
          <p14:tracePt t="190900" x="4768850" y="5378450"/>
          <p14:tracePt t="190908" x="4787900" y="5378450"/>
          <p14:tracePt t="190919" x="4806950" y="5378450"/>
          <p14:tracePt t="190936" x="4813300" y="5378450"/>
          <p14:tracePt t="190952" x="4845050" y="5391150"/>
          <p14:tracePt t="190969" x="4851400" y="5391150"/>
          <p14:tracePt t="191453" x="4876800" y="5403850"/>
          <p14:tracePt t="191460" x="4908550" y="5422900"/>
          <p14:tracePt t="191469" x="4940300" y="5441950"/>
          <p14:tracePt t="191486" x="4984750" y="5461000"/>
          <p14:tracePt t="191503" x="5016500" y="5480050"/>
          <p14:tracePt t="191519" x="5041900" y="5492750"/>
          <p14:tracePt t="191580" x="5041900" y="5499100"/>
          <p14:tracePt t="191588" x="5035550" y="5499100"/>
          <p14:tracePt t="191596" x="4991100" y="5499100"/>
          <p14:tracePt t="191604" x="4927600" y="5480050"/>
          <p14:tracePt t="191619" x="4870450" y="5473700"/>
          <p14:tracePt t="191636" x="4730750" y="5403850"/>
          <p14:tracePt t="191653" x="4629150" y="5340350"/>
          <p14:tracePt t="191669" x="4565650" y="5302250"/>
          <p14:tracePt t="191686" x="4540250" y="5283200"/>
          <p14:tracePt t="191708" x="4540250" y="5276850"/>
          <p14:tracePt t="191836" x="4540250" y="5270500"/>
          <p14:tracePt t="191900" x="4540250" y="5264150"/>
          <p14:tracePt t="191908" x="4559300" y="5264150"/>
          <p14:tracePt t="191919" x="4565650" y="5264150"/>
          <p14:tracePt t="191936" x="4648200" y="5251450"/>
          <p14:tracePt t="191953" x="4832350" y="5200650"/>
          <p14:tracePt t="191969" x="5086350" y="5099050"/>
          <p14:tracePt t="191986" x="5480050" y="4959350"/>
          <p14:tracePt t="192003" x="6013450" y="4813300"/>
          <p14:tracePt t="192019" x="6381750" y="4686300"/>
          <p14:tracePt t="192036" x="6648450" y="4559300"/>
          <p14:tracePt t="192036" x="6711950" y="4508500"/>
          <p14:tracePt t="192053" x="6775450" y="4445000"/>
          <p14:tracePt t="192069" x="6775450" y="4413250"/>
          <p14:tracePt t="192086" x="6775450" y="4387850"/>
          <p14:tracePt t="192108" x="6775450" y="4375150"/>
          <p14:tracePt t="192124" x="6769100" y="4362450"/>
          <p14:tracePt t="192148" x="6750050" y="4362450"/>
          <p14:tracePt t="192156" x="6743700" y="4362450"/>
          <p14:tracePt t="192172" x="6737350" y="4362450"/>
          <p14:tracePt t="192186" x="6711950" y="4362450"/>
          <p14:tracePt t="192203" x="6686550" y="4362450"/>
          <p14:tracePt t="192219" x="6654800" y="4362450"/>
          <p14:tracePt t="192236" x="6623050" y="4362450"/>
          <p14:tracePt t="192237" x="6616700" y="4362450"/>
          <p14:tracePt t="192253" x="6591300" y="4362450"/>
          <p14:tracePt t="192269" x="6584950" y="4362450"/>
          <p14:tracePt t="192286" x="6578600" y="4362450"/>
          <p14:tracePt t="192303" x="6546850" y="4356100"/>
          <p14:tracePt t="192320" x="6527800" y="4356100"/>
          <p14:tracePt t="192336" x="6489700" y="4356100"/>
          <p14:tracePt t="192353" x="6419850" y="4356100"/>
          <p14:tracePt t="192369" x="6369050" y="4356100"/>
          <p14:tracePt t="192386" x="6299200" y="4356100"/>
          <p14:tracePt t="192403" x="6184900" y="4406900"/>
          <p14:tracePt t="192419" x="6032500" y="4457700"/>
          <p14:tracePt t="192436" x="5676900" y="4552950"/>
          <p14:tracePt t="192453" x="5340350" y="4660900"/>
          <p14:tracePt t="192469" x="5022850" y="4743450"/>
          <p14:tracePt t="192486" x="4718050" y="4876800"/>
          <p14:tracePt t="192503" x="4533900" y="4953000"/>
          <p14:tracePt t="192520" x="4464050" y="4972050"/>
          <p14:tracePt t="192536" x="4445000" y="4972050"/>
          <p14:tracePt t="192553" x="4432300" y="4972050"/>
          <p14:tracePt t="192572" x="4425950" y="4972050"/>
          <p14:tracePt t="192586" x="4400550" y="4972050"/>
          <p14:tracePt t="192603" x="4400550" y="4914900"/>
          <p14:tracePt t="192619" x="4400550" y="4857750"/>
          <p14:tracePt t="192636" x="4438650" y="4794250"/>
          <p14:tracePt t="192653" x="4445000" y="4781550"/>
          <p14:tracePt t="192669" x="4457700" y="4768850"/>
          <p14:tracePt t="192686" x="4470400" y="4768850"/>
          <p14:tracePt t="192703" x="4489450" y="4768850"/>
          <p14:tracePt t="192719" x="4559300" y="4756150"/>
          <p14:tracePt t="192736" x="4641850" y="4724400"/>
          <p14:tracePt t="192754" x="4724400" y="4705350"/>
          <p14:tracePt t="192770" x="4832350" y="4692650"/>
          <p14:tracePt t="192786" x="4940300" y="4692650"/>
          <p14:tracePt t="192803" x="5099050" y="4692650"/>
          <p14:tracePt t="192820" x="5226050" y="4692650"/>
          <p14:tracePt t="192836" x="5346700" y="4673600"/>
          <p14:tracePt t="192853" x="5391150" y="4660900"/>
          <p14:tracePt t="192869" x="5448300" y="4654550"/>
          <p14:tracePt t="192886" x="5505450" y="4603750"/>
          <p14:tracePt t="192903" x="5562600" y="4578350"/>
          <p14:tracePt t="192920" x="5619750" y="4546600"/>
          <p14:tracePt t="192936" x="5676900" y="4514850"/>
          <p14:tracePt t="192953" x="5727700" y="4508500"/>
          <p14:tracePt t="192970" x="5746750" y="4502150"/>
          <p14:tracePt t="192986" x="5765800" y="4483100"/>
          <p14:tracePt t="193029" x="5772150" y="4476750"/>
          <p14:tracePt t="193197" x="5759450" y="4476750"/>
          <p14:tracePt t="193205" x="5746750" y="4476750"/>
          <p14:tracePt t="193220" x="5727700" y="4476750"/>
          <p14:tracePt t="193236" x="5664200" y="4457700"/>
          <p14:tracePt t="193253" x="5613400" y="4438650"/>
          <p14:tracePt t="193270" x="5568950" y="4406900"/>
          <p14:tracePt t="193286" x="5524500" y="4387850"/>
          <p14:tracePt t="193303" x="5492750" y="4381500"/>
          <p14:tracePt t="193320" x="5486400" y="4375150"/>
          <p14:tracePt t="193336" x="5461000" y="4362450"/>
          <p14:tracePt t="193357" x="5454650" y="4362450"/>
          <p14:tracePt t="193373" x="5448300" y="4356100"/>
          <p14:tracePt t="193389" x="5448300" y="4349750"/>
          <p14:tracePt t="193589" x="5454650" y="4349750"/>
          <p14:tracePt t="193597" x="5467350" y="4349750"/>
          <p14:tracePt t="193605" x="5499100" y="4349750"/>
          <p14:tracePt t="193620" x="5505450" y="4349750"/>
          <p14:tracePt t="193636" x="5562600" y="4362450"/>
          <p14:tracePt t="193637" x="5588000" y="4362450"/>
          <p14:tracePt t="193653" x="5645150" y="4368800"/>
          <p14:tracePt t="193670" x="5734050" y="4368800"/>
          <p14:tracePt t="193686" x="5842000" y="4368800"/>
          <p14:tracePt t="193703" x="5918200" y="4368800"/>
          <p14:tracePt t="193720" x="5981700" y="4368800"/>
          <p14:tracePt t="193737" x="6019800" y="4368800"/>
          <p14:tracePt t="193754" x="6051550" y="4368800"/>
          <p14:tracePt t="193770" x="6096000" y="4368800"/>
          <p14:tracePt t="193786" x="6140450" y="4387850"/>
          <p14:tracePt t="193803" x="6184900" y="4400550"/>
          <p14:tracePt t="193820" x="6254750" y="4400550"/>
          <p14:tracePt t="193837" x="6311900" y="4406900"/>
          <p14:tracePt t="193853" x="6369050" y="4406900"/>
          <p14:tracePt t="193870" x="6413500" y="4406900"/>
          <p14:tracePt t="193886" x="6470650" y="4413250"/>
          <p14:tracePt t="193903" x="6515100" y="4432300"/>
          <p14:tracePt t="193920" x="6559550" y="4432300"/>
          <p14:tracePt t="193936" x="6597650" y="4445000"/>
          <p14:tracePt t="193953" x="6635750" y="4445000"/>
          <p14:tracePt t="193970" x="6680200" y="4445000"/>
          <p14:tracePt t="193986" x="6743700" y="4445000"/>
          <p14:tracePt t="194003" x="6800850" y="4445000"/>
          <p14:tracePt t="194020" x="6845300" y="4445000"/>
          <p14:tracePt t="194037" x="6902450" y="4438650"/>
          <p14:tracePt t="194053" x="6921500" y="4438650"/>
          <p14:tracePt t="194070" x="6927850" y="4438650"/>
          <p14:tracePt t="194086" x="6946900" y="4438650"/>
          <p14:tracePt t="194103" x="6959600" y="4438650"/>
          <p14:tracePt t="194120" x="6985000" y="4438650"/>
          <p14:tracePt t="194136" x="7004050" y="4438650"/>
          <p14:tracePt t="194153" x="7048500" y="4438650"/>
          <p14:tracePt t="194170" x="7112000" y="4438650"/>
          <p14:tracePt t="194186" x="7156450" y="4438650"/>
          <p14:tracePt t="194203" x="7226300" y="4438650"/>
          <p14:tracePt t="194220" x="7302500" y="4438650"/>
          <p14:tracePt t="194237" x="7346950" y="4438650"/>
          <p14:tracePt t="194237" x="7366000" y="4438650"/>
          <p14:tracePt t="194253" x="7397750" y="4438650"/>
          <p14:tracePt t="194270" x="7404100" y="4438650"/>
          <p14:tracePt t="194287" x="7429500" y="4438650"/>
          <p14:tracePt t="194303" x="7454900" y="4438650"/>
          <p14:tracePt t="194320" x="7499350" y="4445000"/>
          <p14:tracePt t="194337" x="7562850" y="4451350"/>
          <p14:tracePt t="194353" x="7626350" y="4451350"/>
          <p14:tracePt t="194370" x="7683500" y="4464050"/>
          <p14:tracePt t="194387" x="7715250" y="4464050"/>
          <p14:tracePt t="194403" x="7740650" y="4464050"/>
          <p14:tracePt t="194420" x="7766050" y="4464050"/>
          <p14:tracePt t="194437" x="7778750" y="4464050"/>
          <p14:tracePt t="196477" x="7791450" y="4464050"/>
          <p14:tracePt t="196493" x="7791450" y="4451350"/>
          <p14:tracePt t="196502" x="7791450" y="4445000"/>
          <p14:tracePt t="196517" x="7791450" y="4438650"/>
          <p14:tracePt t="196622" x="7791450" y="4432300"/>
          <p14:tracePt t="196694" x="7785100" y="4425950"/>
          <p14:tracePt t="196709" x="7772400" y="4425950"/>
          <p14:tracePt t="196718" x="7715250" y="4451350"/>
          <p14:tracePt t="196725" x="7651750" y="4489450"/>
          <p14:tracePt t="196737" x="7524750" y="4546600"/>
          <p14:tracePt t="196754" x="7023100" y="4724400"/>
          <p14:tracePt t="196770" x="6070600" y="4978400"/>
          <p14:tracePt t="196787" x="4864100" y="5200650"/>
          <p14:tracePt t="196804" x="3352800" y="5410200"/>
          <p14:tracePt t="196820" x="1866900" y="5435600"/>
          <p14:tracePt t="196837" x="279400" y="5435600"/>
          <p14:tracePt t="197187" x="6350" y="4229100"/>
          <p14:tracePt t="197204" x="76200" y="4191000"/>
          <p14:tracePt t="197220" x="127000" y="4146550"/>
          <p14:tracePt t="197237" x="247650" y="4032250"/>
          <p14:tracePt t="197254" x="406400" y="3917950"/>
          <p14:tracePt t="197270" x="628650" y="3778250"/>
          <p14:tracePt t="197287" x="946150" y="3581400"/>
          <p14:tracePt t="197304" x="1187450" y="3441700"/>
          <p14:tracePt t="197320" x="1327150" y="3321050"/>
          <p14:tracePt t="197337" x="1390650" y="3270250"/>
          <p14:tracePt t="197354" x="1397000" y="3244850"/>
          <p14:tracePt t="197371" x="1397000" y="3238500"/>
          <p14:tracePt t="197387" x="1397000" y="3232150"/>
          <p14:tracePt t="197404" x="1397000" y="3206750"/>
          <p14:tracePt t="197420" x="1397000" y="3175000"/>
          <p14:tracePt t="197438" x="1397000" y="3155950"/>
          <p14:tracePt t="197438" x="1397000" y="3136900"/>
          <p14:tracePt t="197454" x="1416050" y="3111500"/>
          <p14:tracePt t="197470" x="1422400" y="3098800"/>
          <p14:tracePt t="197487" x="1428750" y="3092450"/>
          <p14:tracePt t="197534" x="1435100" y="3092450"/>
          <p14:tracePt t="197550" x="1454150" y="3117850"/>
          <p14:tracePt t="197558" x="1460500" y="3124200"/>
          <p14:tracePt t="197566" x="1479550" y="3143250"/>
          <p14:tracePt t="197574" x="1485900" y="3149600"/>
          <p14:tracePt t="197587" x="1524000" y="3168650"/>
          <p14:tracePt t="197604" x="1619250" y="3187700"/>
          <p14:tracePt t="197621" x="1847850" y="3200400"/>
          <p14:tracePt t="197638" x="2139950" y="3200400"/>
          <p14:tracePt t="197638" x="2311400" y="3200400"/>
          <p14:tracePt t="197654" x="2622550" y="3200400"/>
          <p14:tracePt t="197671" x="2781300" y="3200400"/>
          <p14:tracePt t="197687" x="2825750" y="3200400"/>
          <p14:tracePt t="197750" x="2832100" y="3200400"/>
          <p14:tracePt t="197774" x="2832100" y="3194050"/>
          <p14:tracePt t="197782" x="2832100" y="3187700"/>
          <p14:tracePt t="197798" x="2832100" y="3175000"/>
          <p14:tracePt t="197806" x="2832100" y="3168650"/>
          <p14:tracePt t="197822" x="2832100" y="3155950"/>
          <p14:tracePt t="197837" x="2832100" y="3149600"/>
          <p14:tracePt t="197854" x="2832100" y="3117850"/>
          <p14:tracePt t="197871" x="2832100" y="3092450"/>
          <p14:tracePt t="197888" x="2832100" y="3060700"/>
          <p14:tracePt t="197904" x="2832100" y="3016250"/>
          <p14:tracePt t="197921" x="2832100" y="2952750"/>
          <p14:tracePt t="197937" x="2832100" y="2895600"/>
          <p14:tracePt t="197954" x="2832100" y="2851150"/>
          <p14:tracePt t="197971" x="2832100" y="2806700"/>
          <p14:tracePt t="197987" x="2832100" y="2794000"/>
          <p14:tracePt t="198004" x="2832100" y="2774950"/>
          <p14:tracePt t="198021" x="2832100" y="2762250"/>
          <p14:tracePt t="198037" x="2832100" y="2749550"/>
          <p14:tracePt t="198054" x="2813050" y="2730500"/>
          <p14:tracePt t="198071" x="2800350" y="2717800"/>
          <p14:tracePt t="198087" x="2774950" y="2692400"/>
          <p14:tracePt t="198104" x="2749550" y="2667000"/>
          <p14:tracePt t="198121" x="2717800" y="2654300"/>
          <p14:tracePt t="198137" x="2692400" y="2628900"/>
          <p14:tracePt t="198154" x="2635250" y="2597150"/>
          <p14:tracePt t="198171" x="2590800" y="2578100"/>
          <p14:tracePt t="198188" x="2565400" y="2578100"/>
          <p14:tracePt t="198204" x="2514600" y="2552700"/>
          <p14:tracePt t="198221" x="2457450" y="2533650"/>
          <p14:tracePt t="198237" x="2400300" y="2520950"/>
          <p14:tracePt t="198238" x="2374900" y="2501900"/>
          <p14:tracePt t="198254" x="2305050" y="2501900"/>
          <p14:tracePt t="198271" x="2247900" y="2495550"/>
          <p14:tracePt t="198288" x="2184400" y="2482850"/>
          <p14:tracePt t="198304" x="2127250" y="2482850"/>
          <p14:tracePt t="198321" x="2082800" y="2476500"/>
          <p14:tracePt t="198337" x="2044700" y="2476500"/>
          <p14:tracePt t="198354" x="2012950" y="2457450"/>
          <p14:tracePt t="198371" x="1981200" y="2457450"/>
          <p14:tracePt t="198387" x="1943100" y="2457450"/>
          <p14:tracePt t="198404" x="1898650" y="2457450"/>
          <p14:tracePt t="198421" x="1866900" y="2457450"/>
          <p14:tracePt t="198437" x="1816100" y="2470150"/>
          <p14:tracePt t="198438" x="1784350" y="2470150"/>
          <p14:tracePt t="198454" x="1739900" y="2476500"/>
          <p14:tracePt t="198471" x="1714500" y="2495550"/>
          <p14:tracePt t="198487" x="1682750" y="2501900"/>
          <p14:tracePt t="198510" x="1676400" y="2508250"/>
          <p14:tracePt t="198534" x="1670050" y="2514600"/>
          <p14:tracePt t="198542" x="1651000" y="2527300"/>
          <p14:tracePt t="198554" x="1644650" y="2546350"/>
          <p14:tracePt t="198571" x="1631950" y="2578100"/>
          <p14:tracePt t="198588" x="1606550" y="2635250"/>
          <p14:tracePt t="198604" x="1581150" y="2673350"/>
          <p14:tracePt t="198621" x="1549400" y="2717800"/>
          <p14:tracePt t="198622" x="1543050" y="2736850"/>
          <p14:tracePt t="198638" x="1530350" y="2768600"/>
          <p14:tracePt t="198654" x="1504950" y="2794000"/>
          <p14:tracePt t="198671" x="1498600" y="2813050"/>
          <p14:tracePt t="198687" x="1492250" y="2832100"/>
          <p14:tracePt t="198704" x="1492250" y="2844800"/>
          <p14:tracePt t="198721" x="1473200" y="2863850"/>
          <p14:tracePt t="198738" x="1466850" y="2895600"/>
          <p14:tracePt t="198754" x="1466850" y="2901950"/>
          <p14:tracePt t="198771" x="1454150" y="2933700"/>
          <p14:tracePt t="198787" x="1447800" y="2984500"/>
          <p14:tracePt t="198804" x="1447800" y="3016250"/>
          <p14:tracePt t="198821" x="1428750" y="3054350"/>
          <p14:tracePt t="198838" x="1428750" y="3073400"/>
          <p14:tracePt t="198838" x="1428750" y="3098800"/>
          <p14:tracePt t="198854" x="1428750" y="3130550"/>
          <p14:tracePt t="198871" x="1428750" y="3143250"/>
          <p14:tracePt t="198888" x="1428750" y="3175000"/>
          <p14:tracePt t="198904" x="1428750" y="3194050"/>
          <p14:tracePt t="198921" x="1428750" y="3232150"/>
          <p14:tracePt t="198938" x="1428750" y="3263900"/>
          <p14:tracePt t="198954" x="1428750" y="3302000"/>
          <p14:tracePt t="198971" x="1428750" y="3346450"/>
          <p14:tracePt t="198988" x="1428750" y="3378200"/>
          <p14:tracePt t="199004" x="1435100" y="3403600"/>
          <p14:tracePt t="199021" x="1441450" y="3441700"/>
          <p14:tracePt t="199038" x="1460500" y="3454400"/>
          <p14:tracePt t="199054" x="1473200" y="3473450"/>
          <p14:tracePt t="199071" x="1485900" y="3486150"/>
          <p14:tracePt t="199088" x="1504950" y="3492500"/>
          <p14:tracePt t="199105" x="1524000" y="3511550"/>
          <p14:tracePt t="199121" x="1549400" y="3517900"/>
          <p14:tracePt t="199138" x="1562100" y="3530600"/>
          <p14:tracePt t="199154" x="1593850" y="3536950"/>
          <p14:tracePt t="199171" x="1619250" y="3536950"/>
          <p14:tracePt t="199188" x="1644650" y="3536950"/>
          <p14:tracePt t="199204" x="1708150" y="3536950"/>
          <p14:tracePt t="199221" x="1765300" y="3536950"/>
          <p14:tracePt t="199238" x="1828800" y="3536950"/>
          <p14:tracePt t="199238" x="1866900" y="3536950"/>
          <p14:tracePt t="199254" x="1911350" y="3536950"/>
          <p14:tracePt t="199271" x="1955800" y="3536950"/>
          <p14:tracePt t="199288" x="1987550" y="3536950"/>
          <p14:tracePt t="199304" x="2006600" y="3536950"/>
          <p14:tracePt t="199321" x="2019300" y="3536950"/>
          <p14:tracePt t="199338" x="2038350" y="3536950"/>
          <p14:tracePt t="199355" x="2070100" y="3536950"/>
          <p14:tracePt t="199374" x="2089150" y="3524250"/>
          <p14:tracePt t="199388" x="2095500" y="3505200"/>
          <p14:tracePt t="199404" x="2101850" y="3505200"/>
          <p14:tracePt t="199421" x="2108200" y="3498850"/>
          <p14:tracePt t="199438" x="2114550" y="3492500"/>
          <p14:tracePt t="199454" x="2133600" y="3486150"/>
          <p14:tracePt t="199471" x="2152650" y="3460750"/>
          <p14:tracePt t="199488" x="2159000" y="3454400"/>
          <p14:tracePt t="199504" x="2159000" y="3435350"/>
          <p14:tracePt t="199521" x="2165350" y="3429000"/>
          <p14:tracePt t="199538" x="2171700" y="3416300"/>
          <p14:tracePt t="199554" x="2171700" y="3409950"/>
          <p14:tracePt t="199662" x="2171700" y="3422650"/>
          <p14:tracePt t="199670" x="2171700" y="3435350"/>
          <p14:tracePt t="199688" x="2171700" y="3448050"/>
          <p14:tracePt t="199704" x="2171700" y="3473450"/>
          <p14:tracePt t="199958" x="2171700" y="3467100"/>
          <p14:tracePt t="199966" x="2171700" y="3441700"/>
          <p14:tracePt t="199974" x="2171700" y="3435350"/>
          <p14:tracePt t="199988" x="2190750" y="3403600"/>
          <p14:tracePt t="200004" x="2190750" y="3346450"/>
          <p14:tracePt t="200021" x="2190750" y="3289300"/>
          <p14:tracePt t="200038" x="2190750" y="3194050"/>
          <p14:tracePt t="200055" x="2190750" y="3149600"/>
          <p14:tracePt t="200071" x="2190750" y="3105150"/>
          <p14:tracePt t="200088" x="2190750" y="3073400"/>
          <p14:tracePt t="200104" x="2190750" y="3060700"/>
          <p14:tracePt t="200121" x="2190750" y="3041650"/>
          <p14:tracePt t="200138" x="2190750" y="3022600"/>
          <p14:tracePt t="200383" x="2178050" y="3022600"/>
          <p14:tracePt t="200390" x="2165350" y="3022600"/>
          <p14:tracePt t="200415" x="2159000" y="3028950"/>
          <p14:tracePt t="200431" x="2159000" y="3035300"/>
          <p14:tracePt t="200438" x="2159000" y="3041650"/>
          <p14:tracePt t="200455" x="2159000" y="3054350"/>
          <p14:tracePt t="200718" x="2159000" y="3067050"/>
          <p14:tracePt t="200727" x="2159000" y="3073400"/>
          <p14:tracePt t="200738" x="2159000" y="3079750"/>
          <p14:tracePt t="200755" x="2159000" y="3105150"/>
          <p14:tracePt t="200771" x="2159000" y="3117850"/>
          <p14:tracePt t="200788" x="2159000" y="3143250"/>
          <p14:tracePt t="200805" x="2159000" y="3149600"/>
          <p14:tracePt t="200822" x="2159000" y="3155950"/>
          <p14:tracePt t="200838" x="2159000" y="3168650"/>
          <p14:tracePt t="200862" x="2159000" y="3181350"/>
          <p14:tracePt t="200878" x="2165350" y="3187700"/>
          <p14:tracePt t="200894" x="2165350" y="3194050"/>
          <p14:tracePt t="200905" x="2165350" y="3206750"/>
          <p14:tracePt t="200921" x="2171700" y="3225800"/>
          <p14:tracePt t="200938" x="2190750" y="3238500"/>
          <p14:tracePt t="200955" x="2190750" y="3251200"/>
          <p14:tracePt t="200971" x="2190750" y="3257550"/>
          <p14:tracePt t="201030" x="2197100" y="3263900"/>
          <p14:tracePt t="201303" x="2197100" y="3270250"/>
          <p14:tracePt t="201310" x="2197100" y="3289300"/>
          <p14:tracePt t="201326" x="2197100" y="3295650"/>
          <p14:tracePt t="201342" x="2197100" y="3302000"/>
          <p14:tracePt t="201355" x="2197100" y="3308350"/>
          <p14:tracePt t="201371" x="2197100" y="3352800"/>
          <p14:tracePt t="201388" x="2197100" y="3416300"/>
          <p14:tracePt t="201405" x="2171700" y="3511550"/>
          <p14:tracePt t="201421" x="2120900" y="3644900"/>
          <p14:tracePt t="201438" x="2063750" y="3854450"/>
          <p14:tracePt t="201455" x="2051050" y="3981450"/>
          <p14:tracePt t="201471" x="2038350" y="4044950"/>
          <p14:tracePt t="201488" x="2038350" y="4089400"/>
          <p14:tracePt t="201505" x="2038350" y="4102100"/>
          <p14:tracePt t="201526" x="2032000" y="4108450"/>
          <p14:tracePt t="201543" x="2025650" y="4114800"/>
          <p14:tracePt t="201558" x="2019300" y="4121150"/>
          <p14:tracePt t="201572" x="2006600" y="4127500"/>
          <p14:tracePt t="201588" x="1981200" y="4165600"/>
          <p14:tracePt t="201605" x="1968500" y="4191000"/>
          <p14:tracePt t="201622" x="1962150" y="4197350"/>
          <p14:tracePt t="201638" x="1949450" y="4222750"/>
          <p14:tracePt t="201735" x="1943100" y="4229100"/>
          <p14:tracePt t="201751" x="1943100" y="4254500"/>
          <p14:tracePt t="201759" x="1943100" y="4260850"/>
          <p14:tracePt t="201772" x="1943100" y="4279900"/>
          <p14:tracePt t="201789" x="1955800" y="4311650"/>
          <p14:tracePt t="201805" x="1962150" y="4318000"/>
          <p14:tracePt t="201822" x="1968500" y="4330700"/>
          <p14:tracePt t="201839" x="1987550" y="4330700"/>
          <p14:tracePt t="201863" x="1993900" y="4330700"/>
          <p14:tracePt t="201872" x="2000250" y="4324350"/>
          <p14:tracePt t="201888" x="2000250" y="4318000"/>
          <p14:tracePt t="201905" x="2000250" y="4305300"/>
          <p14:tracePt t="201922" x="2000250" y="4298950"/>
          <p14:tracePt t="201943" x="2000250" y="4279900"/>
          <p14:tracePt t="201959" x="2000250" y="4273550"/>
          <p14:tracePt t="201975" x="2000250" y="4267200"/>
          <p14:tracePt t="201988" x="2012950" y="4248150"/>
          <p14:tracePt t="202063" x="2025650" y="4248150"/>
          <p14:tracePt t="202071" x="2032000" y="4248150"/>
          <p14:tracePt t="202088" x="2057400" y="4267200"/>
          <p14:tracePt t="202105" x="2070100" y="4305300"/>
          <p14:tracePt t="202122" x="2082800" y="4330700"/>
          <p14:tracePt t="202138" x="2101850" y="4349750"/>
          <p14:tracePt t="202155" x="2108200" y="4362450"/>
          <p14:tracePt t="202615" x="2114550" y="4368800"/>
          <p14:tracePt t="203055" x="2114550" y="4387850"/>
          <p14:tracePt t="203063" x="2114550" y="4394200"/>
          <p14:tracePt t="203072" x="2114550" y="4400550"/>
          <p14:tracePt t="203088" x="2114550" y="4425950"/>
          <p14:tracePt t="203105" x="2114550" y="4432300"/>
          <p14:tracePt t="203122" x="2108200" y="4438650"/>
          <p14:tracePt t="203880" x="2108200" y="4432300"/>
          <p14:tracePt t="203919" x="2114550" y="4438650"/>
          <p14:tracePt t="203928" x="2114550" y="4464050"/>
          <p14:tracePt t="203939" x="2114550" y="4470400"/>
          <p14:tracePt t="203955" x="2114550" y="4514850"/>
          <p14:tracePt t="203972" x="2120900" y="4533900"/>
          <p14:tracePt t="203989" x="2139950" y="4565650"/>
          <p14:tracePt t="204005" x="2146300" y="4597400"/>
          <p14:tracePt t="204022" x="2178050" y="4660900"/>
          <p14:tracePt t="204039" x="2216150" y="4705350"/>
          <p14:tracePt t="204039" x="2235200" y="4737100"/>
          <p14:tracePt t="204055" x="2273300" y="4768850"/>
          <p14:tracePt t="204072" x="2311400" y="4800600"/>
          <p14:tracePt t="204089" x="2343150" y="4819650"/>
          <p14:tracePt t="204105" x="2413000" y="4857750"/>
          <p14:tracePt t="204122" x="2457450" y="4864100"/>
          <p14:tracePt t="204139" x="2527300" y="4883150"/>
          <p14:tracePt t="204155" x="2616200" y="4883150"/>
          <p14:tracePt t="204172" x="2749550" y="4883150"/>
          <p14:tracePt t="204189" x="2908300" y="4883150"/>
          <p14:tracePt t="204205" x="3092450" y="4851400"/>
          <p14:tracePt t="204222" x="3257550" y="4800600"/>
          <p14:tracePt t="204239" x="3378200" y="4737100"/>
          <p14:tracePt t="204239" x="3435350" y="4705350"/>
          <p14:tracePt t="204256" x="3505200" y="4610100"/>
          <p14:tracePt t="204272" x="3600450" y="4508500"/>
          <p14:tracePt t="204289" x="3689350" y="4451350"/>
          <p14:tracePt t="204305" x="3803650" y="4394200"/>
          <p14:tracePt t="204322" x="3956050" y="4343400"/>
          <p14:tracePt t="204339" x="4146550" y="4318000"/>
          <p14:tracePt t="204355" x="4362450" y="4260850"/>
          <p14:tracePt t="204372" x="4629150" y="4222750"/>
          <p14:tracePt t="204389" x="4845050" y="4165600"/>
          <p14:tracePt t="204405" x="4991100" y="4114800"/>
          <p14:tracePt t="204422" x="5080000" y="4095750"/>
          <p14:tracePt t="204439" x="5162550" y="4076700"/>
          <p14:tracePt t="204456" x="5219700" y="4064000"/>
          <p14:tracePt t="204472" x="5372100" y="4064000"/>
          <p14:tracePt t="204489" x="5499100" y="4038600"/>
          <p14:tracePt t="204506" x="5759450" y="4038600"/>
          <p14:tracePt t="204522" x="6121400" y="4038600"/>
          <p14:tracePt t="204539" x="6502400" y="4064000"/>
          <p14:tracePt t="204555" x="6845300" y="4108450"/>
          <p14:tracePt t="204572" x="7073900" y="4108450"/>
          <p14:tracePt t="204589" x="7232650" y="4121150"/>
          <p14:tracePt t="204606" x="7340600" y="4121150"/>
          <p14:tracePt t="204622" x="7410450" y="4121150"/>
          <p14:tracePt t="204639" x="7524750" y="4121150"/>
          <p14:tracePt t="204656" x="7632700" y="4121150"/>
          <p14:tracePt t="204672" x="7778750" y="4140200"/>
          <p14:tracePt t="204689" x="7975600" y="4171950"/>
          <p14:tracePt t="204706" x="8147050" y="4171950"/>
          <p14:tracePt t="204722" x="8274050" y="4171950"/>
          <p14:tracePt t="204739" x="8350250" y="4171950"/>
          <p14:tracePt t="204756" x="8375650" y="4171950"/>
          <p14:tracePt t="204772" x="8394700" y="4171950"/>
          <p14:tracePt t="204789" x="8407400" y="4171950"/>
          <p14:tracePt t="204806" x="8413750" y="4171950"/>
          <p14:tracePt t="204831" x="8439150" y="4178300"/>
          <p14:tracePt t="204928" x="8445500" y="4178300"/>
          <p14:tracePt t="205016" x="8451850" y="4184650"/>
          <p14:tracePt t="205143" x="8451850" y="4191000"/>
          <p14:tracePt t="205151" x="8451850" y="4210050"/>
          <p14:tracePt t="205159" x="8445500" y="4216400"/>
          <p14:tracePt t="205173" x="8439150" y="4216400"/>
          <p14:tracePt t="205189" x="8426450" y="4222750"/>
          <p14:tracePt t="205206" x="8401050" y="4229100"/>
          <p14:tracePt t="205223" x="8382000" y="4248150"/>
          <p14:tracePt t="205247" x="8375650" y="4260850"/>
          <p14:tracePt t="205271" x="8369300" y="4267200"/>
          <p14:tracePt t="205360" x="8369300" y="4273550"/>
          <p14:tracePt t="205375" x="8375650" y="4273550"/>
          <p14:tracePt t="205384" x="8394700" y="4279900"/>
          <p14:tracePt t="205392" x="8401050" y="4286250"/>
          <p14:tracePt t="205408" x="8407400" y="4292600"/>
          <p14:tracePt t="205432" x="8426450" y="4292600"/>
          <p14:tracePt t="205440" x="8432800" y="4305300"/>
          <p14:tracePt t="205463" x="8451850" y="4311650"/>
          <p14:tracePt t="205487" x="8458200" y="4318000"/>
          <p14:tracePt t="205511" x="8458200" y="4324350"/>
          <p14:tracePt t="205535" x="8458200" y="4330700"/>
          <p14:tracePt t="205543" x="8458200" y="4343400"/>
          <p14:tracePt t="205551" x="8458200" y="4356100"/>
          <p14:tracePt t="205559" x="8458200" y="4362450"/>
          <p14:tracePt t="205572" x="8432800" y="4375150"/>
          <p14:tracePt t="205589" x="8318500" y="4419600"/>
          <p14:tracePt t="205606" x="8166100" y="4457700"/>
          <p14:tracePt t="205622" x="7988300" y="4495800"/>
          <p14:tracePt t="205639" x="7734300" y="4578350"/>
          <p14:tracePt t="205640" x="7632700" y="4591050"/>
          <p14:tracePt t="205656" x="7385050" y="4616450"/>
          <p14:tracePt t="205672" x="7124700" y="4635500"/>
          <p14:tracePt t="205689" x="6845300" y="4635500"/>
          <p14:tracePt t="205706" x="6534150" y="4610100"/>
          <p14:tracePt t="205723" x="6223000" y="4584700"/>
          <p14:tracePt t="205739" x="5943600" y="4540250"/>
          <p14:tracePt t="205757" x="5727700" y="4514850"/>
          <p14:tracePt t="205772" x="5581650" y="4489450"/>
          <p14:tracePt t="205789" x="5441950" y="4476750"/>
          <p14:tracePt t="205806" x="5327650" y="4470400"/>
          <p14:tracePt t="205822" x="5251450" y="4470400"/>
          <p14:tracePt t="205839" x="5124450" y="4470400"/>
          <p14:tracePt t="205840" x="5054600" y="4470400"/>
          <p14:tracePt t="205856" x="4927600" y="4470400"/>
          <p14:tracePt t="205873" x="4826000" y="4470400"/>
          <p14:tracePt t="205889" x="4730750" y="4470400"/>
          <p14:tracePt t="205906" x="4654550" y="4470400"/>
          <p14:tracePt t="205923" x="4546600" y="4470400"/>
          <p14:tracePt t="205939" x="4368800" y="4470400"/>
          <p14:tracePt t="205956" x="4178300" y="4470400"/>
          <p14:tracePt t="205973" x="3968750" y="4470400"/>
          <p14:tracePt t="205989" x="3778250" y="4470400"/>
          <p14:tracePt t="206006" x="3638550" y="4470400"/>
          <p14:tracePt t="206023" x="3613150" y="4470400"/>
          <p14:tracePt t="206039" x="3600450" y="4470400"/>
          <p14:tracePt t="206200" x="3625850" y="4470400"/>
          <p14:tracePt t="206208" x="3638550" y="4470400"/>
          <p14:tracePt t="206223" x="3657600" y="4470400"/>
          <p14:tracePt t="206239" x="3765550" y="4489450"/>
          <p14:tracePt t="206256" x="3873500" y="4502150"/>
          <p14:tracePt t="206273" x="4025900" y="4540250"/>
          <p14:tracePt t="206289" x="4114800" y="4540250"/>
          <p14:tracePt t="206306" x="4235450" y="4540250"/>
          <p14:tracePt t="206323" x="4413250" y="4533900"/>
          <p14:tracePt t="206339" x="4578350" y="4483100"/>
          <p14:tracePt t="206356" x="4743450" y="4445000"/>
          <p14:tracePt t="206373" x="4940300" y="4413250"/>
          <p14:tracePt t="206389" x="5086350" y="4394200"/>
          <p14:tracePt t="206406" x="5232400" y="4381500"/>
          <p14:tracePt t="206423" x="5340350" y="4381500"/>
          <p14:tracePt t="206424" x="5391150" y="4381500"/>
          <p14:tracePt t="206439" x="5518150" y="4381500"/>
          <p14:tracePt t="206456" x="5594350" y="4381500"/>
          <p14:tracePt t="206473" x="5651500" y="4381500"/>
          <p14:tracePt t="206489" x="5695950" y="4381500"/>
          <p14:tracePt t="206506" x="5727700" y="4381500"/>
          <p14:tracePt t="206523" x="5740400" y="4381500"/>
          <p14:tracePt t="206539" x="5772150" y="4381500"/>
          <p14:tracePt t="206556" x="5803900" y="4381500"/>
          <p14:tracePt t="206573" x="5848350" y="4400550"/>
          <p14:tracePt t="206589" x="5918200" y="4400550"/>
          <p14:tracePt t="206606" x="5994400" y="4413250"/>
          <p14:tracePt t="206623" x="6038850" y="4419600"/>
          <p14:tracePt t="206640" x="6064250" y="4419600"/>
          <p14:tracePt t="206656" x="6089650" y="4432300"/>
          <p14:tracePt t="206712" x="6076950" y="4438650"/>
          <p14:tracePt t="206720" x="6070600" y="4445000"/>
          <p14:tracePt t="206736" x="6064250" y="4451350"/>
          <p14:tracePt t="206752" x="6057900" y="4451350"/>
          <p14:tracePt t="206760" x="6051550" y="4457700"/>
          <p14:tracePt t="206792" x="6045200" y="4457700"/>
          <p14:tracePt t="206808" x="6026150" y="4457700"/>
          <p14:tracePt t="206816" x="6019800" y="4457700"/>
          <p14:tracePt t="206832" x="6013450" y="4457700"/>
          <p14:tracePt t="206840" x="6007100" y="4457700"/>
          <p14:tracePt t="206856" x="5988050" y="4457700"/>
          <p14:tracePt t="206873" x="5981700" y="4457700"/>
          <p14:tracePt t="206890" x="5969000" y="4457700"/>
          <p14:tracePt t="206906" x="5930900" y="4445000"/>
          <p14:tracePt t="206928" x="5924550" y="4445000"/>
          <p14:tracePt t="206939" x="5899150" y="4438650"/>
          <p14:tracePt t="206960" x="5892800" y="4438650"/>
          <p14:tracePt t="206976" x="5886450" y="4438650"/>
          <p14:tracePt t="207016" x="5867400" y="4438650"/>
          <p14:tracePt t="207577" x="5873750" y="4432300"/>
          <p14:tracePt t="207592" x="5880100" y="4425950"/>
          <p14:tracePt t="207600" x="5886450" y="4425950"/>
          <p14:tracePt t="207608" x="5892800" y="4425950"/>
          <p14:tracePt t="207624" x="5899150" y="4413250"/>
          <p14:tracePt t="207712" x="5899150" y="4406900"/>
          <p14:tracePt t="207720" x="5905500" y="4400550"/>
          <p14:tracePt t="207736" x="5905500" y="4394200"/>
          <p14:tracePt t="207744" x="5905500" y="4368800"/>
          <p14:tracePt t="207757" x="5905500" y="4349750"/>
          <p14:tracePt t="207773" x="5905500" y="4305300"/>
          <p14:tracePt t="207789" x="5905500" y="4273550"/>
          <p14:tracePt t="207806" x="5905500" y="4267200"/>
          <p14:tracePt t="207824" x="5905500" y="4248150"/>
          <p14:tracePt t="207960" x="5905500" y="4267200"/>
          <p14:tracePt t="207968" x="5905500" y="4273550"/>
          <p14:tracePt t="207992" x="5905500" y="4279900"/>
          <p14:tracePt t="208008" x="5918200" y="4305300"/>
          <p14:tracePt t="208024" x="5924550" y="4311650"/>
          <p14:tracePt t="208032" x="5930900" y="4318000"/>
          <p14:tracePt t="208048" x="5930900" y="4343400"/>
          <p14:tracePt t="208064" x="5937250" y="4356100"/>
          <p14:tracePt t="208073" x="5937250" y="4362450"/>
          <p14:tracePt t="208128" x="5943600" y="4368800"/>
          <p14:tracePt t="208152" x="5943600" y="4356100"/>
          <p14:tracePt t="208160" x="5943600" y="4318000"/>
          <p14:tracePt t="208174" x="5943600" y="4292600"/>
          <p14:tracePt t="208190" x="5943600" y="4216400"/>
          <p14:tracePt t="208206" x="5943600" y="4178300"/>
          <p14:tracePt t="208368" x="5943600" y="4171950"/>
          <p14:tracePt t="208376" x="5943600" y="4165600"/>
          <p14:tracePt t="208390" x="5943600" y="4159250"/>
          <p14:tracePt t="208406" x="5943600" y="4140200"/>
          <p14:tracePt t="208423" x="5943600" y="4133850"/>
          <p14:tracePt t="208624" x="5956300" y="4133850"/>
          <p14:tracePt t="208632" x="5956300" y="4146550"/>
          <p14:tracePt t="208640" x="5956300" y="4171950"/>
          <p14:tracePt t="208657" x="5956300" y="4222750"/>
          <p14:tracePt t="208673" x="5956300" y="4305300"/>
          <p14:tracePt t="208690" x="5956300" y="4356100"/>
          <p14:tracePt t="208706" x="5956300" y="4413250"/>
          <p14:tracePt t="208723" x="5956300" y="4470400"/>
          <p14:tracePt t="208740" x="5949950" y="4514850"/>
          <p14:tracePt t="208760" x="5949950" y="4533900"/>
          <p14:tracePt t="208880" x="5943600" y="4533900"/>
          <p14:tracePt t="208889" x="5937250" y="4527550"/>
          <p14:tracePt t="208896" x="5930900" y="4514850"/>
          <p14:tracePt t="208906" x="5930900" y="4495800"/>
          <p14:tracePt t="208923" x="5911850" y="4457700"/>
          <p14:tracePt t="208940" x="5911850" y="4425950"/>
          <p14:tracePt t="208957" x="5911850" y="4413250"/>
          <p14:tracePt t="208973" x="5911850" y="4406900"/>
          <p14:tracePt t="208990" x="5911850" y="4387850"/>
          <p14:tracePt t="209007" x="5905500" y="4368800"/>
          <p14:tracePt t="209023" x="5892800" y="4362450"/>
          <p14:tracePt t="209056" x="5899150" y="4337050"/>
          <p14:tracePt t="209088" x="5905500" y="4330700"/>
          <p14:tracePt t="209104" x="5911850" y="4324350"/>
          <p14:tracePt t="209120" x="5911850" y="4311650"/>
          <p14:tracePt t="209128" x="5911850" y="4298950"/>
          <p14:tracePt t="209140" x="5930900" y="4286250"/>
          <p14:tracePt t="209157" x="5937250" y="4279900"/>
          <p14:tracePt t="209173" x="5943600" y="4260850"/>
          <p14:tracePt t="209192" x="5949950" y="4254500"/>
          <p14:tracePt t="209256" x="5956300" y="4248150"/>
          <p14:tracePt t="209609" x="5969000" y="4248150"/>
          <p14:tracePt t="209624" x="5969000" y="4254500"/>
          <p14:tracePt t="209632" x="5969000" y="4260850"/>
          <p14:tracePt t="209649" x="5975350" y="4279900"/>
          <p14:tracePt t="209664" x="5975350" y="4286250"/>
          <p14:tracePt t="209736" x="5975350" y="4292600"/>
          <p14:tracePt t="209745" x="5975350" y="4298950"/>
          <p14:tracePt t="209768" x="5975350" y="4311650"/>
          <p14:tracePt t="209776" x="5981700" y="4324350"/>
          <p14:tracePt t="209809" x="5981700" y="4330700"/>
          <p14:tracePt t="209833" x="5981700" y="4343400"/>
          <p14:tracePt t="209848" x="5981700" y="4349750"/>
          <p14:tracePt t="209864" x="5981700" y="4362450"/>
          <p14:tracePt t="209880" x="5981700" y="4368800"/>
          <p14:tracePt t="209888" x="5981700" y="4375150"/>
          <p14:tracePt t="209912" x="5981700" y="4387850"/>
          <p14:tracePt t="209928" x="5981700" y="4400550"/>
          <p14:tracePt t="209944" x="5981700" y="4406900"/>
          <p14:tracePt t="209969" x="5981700" y="4413250"/>
          <p14:tracePt t="210257" x="5981700" y="4406900"/>
          <p14:tracePt t="210265" x="5981700" y="4400550"/>
          <p14:tracePt t="210274" x="5981700" y="4381500"/>
          <p14:tracePt t="210290" x="5981700" y="4368800"/>
          <p14:tracePt t="210307" x="5981700" y="4349750"/>
          <p14:tracePt t="210323" x="5969000" y="4330700"/>
          <p14:tracePt t="210340" x="5969000" y="4318000"/>
          <p14:tracePt t="210393" x="5969000" y="4311650"/>
          <p14:tracePt t="210401" x="5962650" y="4298950"/>
          <p14:tracePt t="210633" x="5962650" y="4305300"/>
          <p14:tracePt t="210729" x="5956300" y="4311650"/>
          <p14:tracePt t="210753" x="5949950" y="4318000"/>
          <p14:tracePt t="210761" x="5937250" y="4330700"/>
          <p14:tracePt t="210769" x="5930900" y="4337050"/>
          <p14:tracePt t="210785" x="5918200" y="4343400"/>
          <p14:tracePt t="210801" x="5899150" y="4343400"/>
          <p14:tracePt t="210809" x="5892800" y="4349750"/>
          <p14:tracePt t="210824" x="5867400" y="4356100"/>
          <p14:tracePt t="210840" x="5829300" y="4375150"/>
          <p14:tracePt t="210841" x="5803900" y="4387850"/>
          <p14:tracePt t="210857" x="5759450" y="4394200"/>
          <p14:tracePt t="210874" x="5715000" y="4394200"/>
          <p14:tracePt t="210890" x="5695950" y="4394200"/>
          <p14:tracePt t="210907" x="5683250" y="4394200"/>
          <p14:tracePt t="210924" x="5664200" y="4394200"/>
          <p14:tracePt t="210940" x="5638800" y="4394200"/>
          <p14:tracePt t="210957" x="5632450" y="4394200"/>
          <p14:tracePt t="210993" x="5626100" y="4394200"/>
          <p14:tracePt t="211097" x="5619750" y="4394200"/>
          <p14:tracePt t="211105" x="5600700" y="4394200"/>
          <p14:tracePt t="211121" x="5594350" y="4394200"/>
          <p14:tracePt t="211129" x="5588000" y="4394200"/>
          <p14:tracePt t="211140" x="5581650" y="4394200"/>
          <p14:tracePt t="211157" x="5556250" y="4394200"/>
          <p14:tracePt t="211174" x="5537200" y="4419600"/>
          <p14:tracePt t="211190" x="5511800" y="4419600"/>
          <p14:tracePt t="211207" x="5505450" y="4425950"/>
          <p14:tracePt t="211401" x="5530850" y="4425950"/>
          <p14:tracePt t="211409" x="5568950" y="4425950"/>
          <p14:tracePt t="211417" x="5607050" y="4425950"/>
          <p14:tracePt t="211425" x="5657850" y="4425950"/>
          <p14:tracePt t="211441" x="5727700" y="4425950"/>
          <p14:tracePt t="211457" x="5810250" y="4400550"/>
          <p14:tracePt t="211474" x="5880100" y="4394200"/>
          <p14:tracePt t="211490" x="5911850" y="4394200"/>
          <p14:tracePt t="211508" x="5937250" y="4394200"/>
          <p14:tracePt t="211524" x="5949950" y="4394200"/>
          <p14:tracePt t="211540" x="5956300" y="4394200"/>
          <p14:tracePt t="212249" x="5981700" y="4394200"/>
          <p14:tracePt t="212257" x="6007100" y="4394200"/>
          <p14:tracePt t="212265" x="6045200" y="4394200"/>
          <p14:tracePt t="212274" x="6083300" y="4394200"/>
          <p14:tracePt t="212291" x="6178550" y="4394200"/>
          <p14:tracePt t="212307" x="6248400" y="4381500"/>
          <p14:tracePt t="212324" x="6286500" y="4362450"/>
          <p14:tracePt t="212341" x="6292850" y="4362450"/>
          <p14:tracePt t="212357" x="6299200" y="4362450"/>
          <p14:tracePt t="212449" x="6318250" y="4362450"/>
          <p14:tracePt t="212457" x="6343650" y="4362450"/>
          <p14:tracePt t="212465" x="6394450" y="4362450"/>
          <p14:tracePt t="212474" x="6470650" y="4362450"/>
          <p14:tracePt t="212491" x="6610350" y="4362450"/>
          <p14:tracePt t="212508" x="6750050" y="4362450"/>
          <p14:tracePt t="212524" x="6889750" y="4362450"/>
          <p14:tracePt t="212541" x="6959600" y="4349750"/>
          <p14:tracePt t="212557" x="6985000" y="4349750"/>
          <p14:tracePt t="212574" x="6991350" y="4349750"/>
          <p14:tracePt t="212625" x="6997700" y="4349750"/>
          <p14:tracePt t="212657" x="7010400" y="4356100"/>
          <p14:tracePt t="212785" x="7023100" y="4362450"/>
          <p14:tracePt t="212809" x="7029450" y="4362450"/>
          <p14:tracePt t="212825" x="7035800" y="4362450"/>
          <p14:tracePt t="212841" x="7042150" y="4362450"/>
          <p14:tracePt t="212849" x="7061200" y="4362450"/>
          <p14:tracePt t="212857" x="7073900" y="4362450"/>
          <p14:tracePt t="212874" x="7099300" y="4362450"/>
          <p14:tracePt t="212891" x="7181850" y="4362450"/>
          <p14:tracePt t="212907" x="7340600" y="4362450"/>
          <p14:tracePt t="212924" x="7562850" y="4362450"/>
          <p14:tracePt t="212941" x="7931150" y="4324350"/>
          <p14:tracePt t="212957" x="8337550" y="4305300"/>
          <p14:tracePt t="212974" x="8699500" y="4305300"/>
          <p14:tracePt t="212991" x="8940800" y="4279900"/>
          <p14:tracePt t="213007" x="9036050" y="4279900"/>
          <p14:tracePt t="213024" x="9042400" y="4279900"/>
          <p14:tracePt t="213145" x="9036050" y="4279900"/>
          <p14:tracePt t="213465" x="9029700" y="4279900"/>
          <p14:tracePt t="213506" x="9023350" y="4286250"/>
          <p14:tracePt t="213737" x="9004300" y="4286250"/>
          <p14:tracePt t="213745" x="8997950" y="4286250"/>
          <p14:tracePt t="213753" x="8978900" y="4305300"/>
          <p14:tracePt t="213761" x="8959850" y="4324350"/>
          <p14:tracePt t="213774" x="8902700" y="4368800"/>
          <p14:tracePt t="213791" x="8763000" y="4483100"/>
          <p14:tracePt t="213808" x="8591550" y="4603750"/>
          <p14:tracePt t="213824" x="8413750" y="4724400"/>
          <p14:tracePt t="213841" x="8280400" y="4870450"/>
          <p14:tracePt t="213858" x="8216900" y="4972050"/>
          <p14:tracePt t="213874" x="8178800" y="5029200"/>
          <p14:tracePt t="213891" x="8128000" y="5086350"/>
          <p14:tracePt t="213908" x="7994650" y="5149850"/>
          <p14:tracePt t="213924" x="7829550" y="5200650"/>
          <p14:tracePt t="213941" x="7626350" y="5283200"/>
          <p14:tracePt t="213958" x="7442200" y="5346700"/>
          <p14:tracePt t="213974" x="7283450" y="5359400"/>
          <p14:tracePt t="213991" x="7207250" y="5378450"/>
          <p14:tracePt t="214008" x="7175500" y="5391150"/>
          <p14:tracePt t="214024" x="7169150" y="5397500"/>
          <p14:tracePt t="214050" x="7188200" y="5397500"/>
          <p14:tracePt t="214058" x="7194550" y="5384800"/>
          <p14:tracePt t="214074" x="7213600" y="5365750"/>
          <p14:tracePt t="214153" x="7239000" y="5353050"/>
          <p14:tracePt t="214162" x="7315200" y="5353050"/>
          <p14:tracePt t="214169" x="7404100" y="5353050"/>
          <p14:tracePt t="214178" x="7423150" y="5353050"/>
          <p14:tracePt t="214192" x="7461250" y="5359400"/>
          <p14:tracePt t="214208" x="7505700" y="5359400"/>
          <p14:tracePt t="214241" x="7512050" y="5359400"/>
          <p14:tracePt t="214290" x="7505700" y="5346700"/>
          <p14:tracePt t="214410" x="7486650" y="5340350"/>
          <p14:tracePt t="214466" x="7467600" y="5340350"/>
          <p14:tracePt t="214474" x="7442200" y="5340350"/>
          <p14:tracePt t="214482" x="7391400" y="5340350"/>
          <p14:tracePt t="214491" x="7346950" y="5346700"/>
          <p14:tracePt t="214508" x="7340600" y="5346700"/>
          <p14:tracePt t="214538" x="7327900" y="5346700"/>
          <p14:tracePt t="214546" x="7321550" y="5340350"/>
          <p14:tracePt t="214558" x="7308850" y="5340350"/>
          <p14:tracePt t="214575" x="7245350" y="5295900"/>
          <p14:tracePt t="214591" x="7143750" y="5251450"/>
          <p14:tracePt t="214608" x="6953250" y="5143500"/>
          <p14:tracePt t="214624" x="6699250" y="5003800"/>
          <p14:tracePt t="214641" x="6445250" y="4889500"/>
          <p14:tracePt t="214642" x="6299200" y="4832350"/>
          <p14:tracePt t="214658" x="6013450" y="4699000"/>
          <p14:tracePt t="214675" x="5810250" y="4622800"/>
          <p14:tracePt t="214691" x="5695950" y="4572000"/>
          <p14:tracePt t="214708" x="5645150" y="4559300"/>
          <p14:tracePt t="214725" x="5619750" y="4559300"/>
          <p14:tracePt t="214741" x="5600700" y="4552950"/>
          <p14:tracePt t="214786" x="5581650" y="4533900"/>
          <p14:tracePt t="214802" x="5575300" y="4533900"/>
          <p14:tracePt t="214818" x="5562600" y="4527550"/>
          <p14:tracePt t="214834" x="5543550" y="4527550"/>
          <p14:tracePt t="214842" x="5524500" y="4514850"/>
          <p14:tracePt t="214850" x="5518150" y="4514850"/>
          <p14:tracePt t="214858" x="5492750" y="4514850"/>
          <p14:tracePt t="214874" x="5391150" y="4514850"/>
          <p14:tracePt t="214891" x="5245100" y="4514850"/>
          <p14:tracePt t="214908" x="5073650" y="4514850"/>
          <p14:tracePt t="214925" x="4895850" y="4514850"/>
          <p14:tracePt t="214941" x="4756150" y="4514850"/>
          <p14:tracePt t="214958" x="4641850" y="4546600"/>
          <p14:tracePt t="214975" x="4527550" y="4565650"/>
          <p14:tracePt t="214991" x="4438650" y="4603750"/>
          <p14:tracePt t="215008" x="4375150" y="4610100"/>
          <p14:tracePt t="215025" x="4305300" y="4641850"/>
          <p14:tracePt t="215041" x="4248150" y="4660900"/>
          <p14:tracePt t="215042" x="4178300" y="4692650"/>
          <p14:tracePt t="215058" x="4114800" y="4724400"/>
          <p14:tracePt t="215075" x="4038600" y="4743450"/>
          <p14:tracePt t="215091" x="3924300" y="4768850"/>
          <p14:tracePt t="215108" x="3816350" y="4781550"/>
          <p14:tracePt t="215125" x="3740150" y="4800600"/>
          <p14:tracePt t="215141" x="3721100" y="4800600"/>
          <p14:tracePt t="215158" x="3708400" y="4800600"/>
          <p14:tracePt t="215175" x="3702050" y="4800600"/>
          <p14:tracePt t="215191" x="3695700" y="4806950"/>
          <p14:tracePt t="215208" x="3695700" y="4813300"/>
          <p14:tracePt t="215225" x="3695700" y="4851400"/>
          <p14:tracePt t="215226" x="3727450" y="4889500"/>
          <p14:tracePt t="215241" x="3759200" y="4908550"/>
          <p14:tracePt t="215258" x="3930650" y="4972050"/>
          <p14:tracePt t="215275" x="4044950" y="5010150"/>
          <p14:tracePt t="215291" x="4108450" y="5016500"/>
          <p14:tracePt t="215308" x="4191000" y="5016500"/>
          <p14:tracePt t="215325" x="4254500" y="5016500"/>
          <p14:tracePt t="215341" x="4330700" y="5016500"/>
          <p14:tracePt t="215358" x="4375150" y="5016500"/>
          <p14:tracePt t="215375" x="4432300" y="5016500"/>
          <p14:tracePt t="215391" x="4476750" y="5016500"/>
          <p14:tracePt t="215408" x="4603750" y="5041900"/>
          <p14:tracePt t="215425" x="4699000" y="5060950"/>
          <p14:tracePt t="215441" x="4794250" y="5060950"/>
          <p14:tracePt t="215442" x="4806950" y="5073650"/>
          <p14:tracePt t="215458" x="4864100" y="5080000"/>
          <p14:tracePt t="215475" x="4914900" y="5111750"/>
          <p14:tracePt t="215491" x="4927600" y="5118100"/>
          <p14:tracePt t="215508" x="4940300" y="5124450"/>
          <p14:tracePt t="215525" x="4940300" y="5130800"/>
          <p14:tracePt t="215541" x="4927600" y="5168900"/>
          <p14:tracePt t="215558" x="4838700" y="5219700"/>
          <p14:tracePt t="215575" x="4699000" y="5283200"/>
          <p14:tracePt t="215591" x="4533900" y="5346700"/>
          <p14:tracePt t="215608" x="4318000" y="5416550"/>
          <p14:tracePt t="215625" x="4102100" y="5467350"/>
          <p14:tracePt t="215642" x="3746500" y="5511800"/>
          <p14:tracePt t="215658" x="3524250" y="5511800"/>
          <p14:tracePt t="215675" x="3359150" y="5480050"/>
          <p14:tracePt t="215691" x="3168650" y="5372100"/>
          <p14:tracePt t="215708" x="3009900" y="5238750"/>
          <p14:tracePt t="215725" x="2882900" y="5124450"/>
          <p14:tracePt t="215742" x="2832100" y="5067300"/>
          <p14:tracePt t="215759" x="2794000" y="5016500"/>
          <p14:tracePt t="215775" x="2787650" y="4978400"/>
          <p14:tracePt t="215791" x="2768600" y="4953000"/>
          <p14:tracePt t="215808" x="2768600" y="4946650"/>
          <p14:tracePt t="215825" x="2768600" y="4933950"/>
          <p14:tracePt t="215842" x="2768600" y="4889500"/>
          <p14:tracePt t="215858" x="2768600" y="4851400"/>
          <p14:tracePt t="215875" x="2768600" y="4826000"/>
          <p14:tracePt t="215891" x="2781300" y="4800600"/>
          <p14:tracePt t="215908" x="2781300" y="4787900"/>
          <p14:tracePt t="215925" x="2781300" y="4762500"/>
          <p14:tracePt t="215941" x="2781300" y="4699000"/>
          <p14:tracePt t="215958" x="2781300" y="4641850"/>
          <p14:tracePt t="215975" x="2781300" y="4610100"/>
          <p14:tracePt t="216018" x="2774950" y="4591050"/>
          <p14:tracePt t="216042" x="2755900" y="4591050"/>
          <p14:tracePt t="216050" x="2749550" y="4603750"/>
          <p14:tracePt t="216058" x="2749550" y="4610100"/>
          <p14:tracePt t="216075" x="2743200" y="4635500"/>
          <p14:tracePt t="216091" x="2743200" y="4667250"/>
          <p14:tracePt t="216108" x="2743200" y="4673600"/>
          <p14:tracePt t="216125" x="2743200" y="4679950"/>
          <p14:tracePt t="216142" x="2743200" y="4705350"/>
          <p14:tracePt t="216158" x="2743200" y="4730750"/>
          <p14:tracePt t="216175" x="2743200" y="4794250"/>
          <p14:tracePt t="216191" x="2743200" y="4851400"/>
          <p14:tracePt t="216208" x="2743200" y="4921250"/>
          <p14:tracePt t="216225" x="2743200" y="4984750"/>
          <p14:tracePt t="216242" x="2743200" y="5016500"/>
          <p14:tracePt t="216242" x="2743200" y="5035550"/>
          <p14:tracePt t="216258" x="2743200" y="5048250"/>
          <p14:tracePt t="216275" x="2743200" y="5067300"/>
          <p14:tracePt t="216322" x="2743200" y="5073650"/>
          <p14:tracePt t="216338" x="2736850" y="5092700"/>
          <p14:tracePt t="216346" x="2717800" y="5092700"/>
          <p14:tracePt t="216358" x="2679700" y="5099050"/>
          <p14:tracePt t="216375" x="2571750" y="5124450"/>
          <p14:tracePt t="216392" x="2432050" y="5124450"/>
          <p14:tracePt t="216408" x="2254250" y="5124450"/>
          <p14:tracePt t="216425" x="2171700" y="5118100"/>
          <p14:tracePt t="216426" x="2146300" y="5111750"/>
          <p14:tracePt t="216442" x="2127250" y="5099050"/>
          <p14:tracePt t="216458" x="2101850" y="5073650"/>
          <p14:tracePt t="216475" x="2089150" y="5041900"/>
          <p14:tracePt t="216492" x="2051050" y="4997450"/>
          <p14:tracePt t="216508" x="2025650" y="4946650"/>
          <p14:tracePt t="216525" x="1974850" y="4889500"/>
          <p14:tracePt t="216542" x="1962150" y="4870450"/>
          <p14:tracePt t="216558" x="1936750" y="4845050"/>
          <p14:tracePt t="216738" x="1930400" y="4851400"/>
          <p14:tracePt t="216746" x="1930400" y="4864100"/>
          <p14:tracePt t="216759" x="1930400" y="4883150"/>
          <p14:tracePt t="216775" x="1911350" y="4927600"/>
          <p14:tracePt t="216792" x="1892300" y="4972050"/>
          <p14:tracePt t="216808" x="1879600" y="5016500"/>
          <p14:tracePt t="216825" x="1860550" y="5054600"/>
          <p14:tracePt t="216842" x="1847850" y="5092700"/>
          <p14:tracePt t="216842" x="1841500" y="5105400"/>
          <p14:tracePt t="216858" x="1841500" y="5111750"/>
          <p14:tracePt t="216875" x="1828800" y="5130800"/>
          <p14:tracePt t="216892" x="1803400" y="5156200"/>
          <p14:tracePt t="216909" x="1797050" y="5162550"/>
          <p14:tracePt t="217154" x="1790700" y="5162550"/>
          <p14:tracePt t="217162" x="1778000" y="5162550"/>
          <p14:tracePt t="217175" x="1771650" y="5162550"/>
          <p14:tracePt t="217192" x="1733550" y="5162550"/>
          <p14:tracePt t="217208" x="1714500" y="5149850"/>
          <p14:tracePt t="217225" x="1676400" y="5149850"/>
          <p14:tracePt t="217242" x="1657350" y="5143500"/>
          <p14:tracePt t="217242" x="1651000" y="5143500"/>
          <p14:tracePt t="217266" x="1638300" y="5143500"/>
          <p14:tracePt t="217730" x="1631950" y="5137150"/>
          <p14:tracePt t="217739" x="1631950" y="5130800"/>
          <p14:tracePt t="217746" x="1631950" y="5124450"/>
          <p14:tracePt t="217759" x="1631950" y="5111750"/>
          <p14:tracePt t="217775" x="1631950" y="5092700"/>
          <p14:tracePt t="217792" x="1638300" y="5054600"/>
          <p14:tracePt t="217809" x="1663700" y="5022850"/>
          <p14:tracePt t="217825" x="1689100" y="4984750"/>
          <p14:tracePt t="217842" x="1720850" y="4933950"/>
          <p14:tracePt t="217859" x="1752600" y="4895850"/>
          <p14:tracePt t="217875" x="1784350" y="4851400"/>
          <p14:tracePt t="217892" x="1803400" y="4819650"/>
          <p14:tracePt t="217909" x="1809750" y="4813300"/>
          <p14:tracePt t="217926" x="1816100" y="4806950"/>
          <p14:tracePt t="217942" x="1822450" y="4800600"/>
          <p14:tracePt t="217959" x="1822450" y="4794250"/>
          <p14:tracePt t="217986" x="1828800" y="4781550"/>
          <p14:tracePt t="218066" x="1828800" y="4775200"/>
          <p14:tracePt t="218074" x="1822450" y="4768850"/>
          <p14:tracePt t="218092" x="1816100" y="4768850"/>
          <p14:tracePt t="218109" x="1809750" y="4768850"/>
          <p14:tracePt t="218130" x="1790700" y="4768850"/>
          <p14:tracePt t="218539" x="1784350" y="4768850"/>
          <p14:tracePt t="218547" x="1784350" y="4775200"/>
          <p14:tracePt t="218559" x="1784350" y="4787900"/>
          <p14:tracePt t="218575" x="1784350" y="4826000"/>
          <p14:tracePt t="218592" x="1803400" y="4864100"/>
          <p14:tracePt t="218609" x="1828800" y="4914900"/>
          <p14:tracePt t="218625" x="1879600" y="4991100"/>
          <p14:tracePt t="218642" x="1993900" y="5099050"/>
          <p14:tracePt t="218642" x="2070100" y="5156200"/>
          <p14:tracePt t="218659" x="2273300" y="5232400"/>
          <p14:tracePt t="218675" x="2470150" y="5289550"/>
          <p14:tracePt t="218692" x="2667000" y="5302250"/>
          <p14:tracePt t="218709" x="2813050" y="5314950"/>
          <p14:tracePt t="218726" x="2933700" y="5314950"/>
          <p14:tracePt t="218742" x="3016250" y="5314950"/>
          <p14:tracePt t="218759" x="3092450" y="5308600"/>
          <p14:tracePt t="218775" x="3149600" y="5289550"/>
          <p14:tracePt t="218792" x="3200400" y="5283200"/>
          <p14:tracePt t="218809" x="3232150" y="5283200"/>
          <p14:tracePt t="218826" x="3263900" y="5283200"/>
          <p14:tracePt t="218843" x="3282950" y="5283200"/>
          <p14:tracePt t="218859" x="3289300" y="5270500"/>
          <p14:tracePt t="218875" x="3302000" y="5270500"/>
          <p14:tracePt t="218892" x="3308350" y="5270500"/>
          <p14:tracePt t="218909" x="3327400" y="5270500"/>
          <p14:tracePt t="218926" x="3359150" y="5270500"/>
          <p14:tracePt t="218942" x="3390900" y="5270500"/>
          <p14:tracePt t="218959" x="3435350" y="5270500"/>
          <p14:tracePt t="218975" x="3498850" y="5270500"/>
          <p14:tracePt t="218992" x="3568700" y="5270500"/>
          <p14:tracePt t="219009" x="3625850" y="5270500"/>
          <p14:tracePt t="219026" x="3714750" y="5270500"/>
          <p14:tracePt t="219042" x="3822700" y="5270500"/>
          <p14:tracePt t="219059" x="3892550" y="5245100"/>
          <p14:tracePt t="219076" x="3937000" y="5232400"/>
          <p14:tracePt t="219093" x="3968750" y="5219700"/>
          <p14:tracePt t="219109" x="3987800" y="5207000"/>
          <p14:tracePt t="219126" x="3994150" y="5200650"/>
          <p14:tracePt t="219142" x="4006850" y="5200650"/>
          <p14:tracePt t="219195" x="4013200" y="5200650"/>
          <p14:tracePt t="219203" x="4032250" y="5200650"/>
          <p14:tracePt t="219211" x="4038600" y="5200650"/>
          <p14:tracePt t="219226" x="4044950" y="5200650"/>
          <p14:tracePt t="219242" x="4171950" y="5200650"/>
          <p14:tracePt t="219259" x="4273550" y="5200650"/>
          <p14:tracePt t="219276" x="4419600" y="5207000"/>
          <p14:tracePt t="219292" x="4629150" y="5219700"/>
          <p14:tracePt t="219309" x="4908550" y="5232400"/>
          <p14:tracePt t="219326" x="5168900" y="5232400"/>
          <p14:tracePt t="219342" x="5340350" y="5232400"/>
          <p14:tracePt t="219359" x="5410200" y="5232400"/>
          <p14:tracePt t="219443" x="5422900" y="5213350"/>
          <p14:tracePt t="219451" x="5416550" y="5194300"/>
          <p14:tracePt t="219459" x="5391150" y="5162550"/>
          <p14:tracePt t="219476" x="5359400" y="5149850"/>
          <p14:tracePt t="219492" x="5327650" y="5124450"/>
          <p14:tracePt t="219509" x="5314950" y="5105400"/>
          <p14:tracePt t="219526" x="5295900" y="5105400"/>
          <p14:tracePt t="219542" x="5264150" y="5105400"/>
          <p14:tracePt t="219559" x="5232400" y="5105400"/>
          <p14:tracePt t="219576" x="5200650" y="5105400"/>
          <p14:tracePt t="219593" x="5181600" y="5105400"/>
          <p14:tracePt t="219609" x="5137150" y="5105400"/>
          <p14:tracePt t="219626" x="5099050" y="5105400"/>
          <p14:tracePt t="219642" x="5073650" y="5118100"/>
          <p14:tracePt t="219659" x="5041900" y="5143500"/>
          <p14:tracePt t="219676" x="4991100" y="5175250"/>
          <p14:tracePt t="219692" x="4959350" y="5181600"/>
          <p14:tracePt t="219709" x="4889500" y="5187950"/>
          <p14:tracePt t="219726" x="4819650" y="5219700"/>
          <p14:tracePt t="219743" x="4787900" y="5219700"/>
          <p14:tracePt t="219760" x="4775200" y="5219700"/>
          <p14:tracePt t="219787" x="4768850" y="5219700"/>
          <p14:tracePt t="219803" x="4768850" y="5213350"/>
          <p14:tracePt t="219811" x="4768850" y="5194300"/>
          <p14:tracePt t="219826" x="4768850" y="5187950"/>
          <p14:tracePt t="219843" x="4781550" y="5168900"/>
          <p14:tracePt t="219843" x="4794250" y="5162550"/>
          <p14:tracePt t="219860" x="4845050" y="5124450"/>
          <p14:tracePt t="219876" x="4876800" y="5111750"/>
          <p14:tracePt t="219892" x="4927600" y="5073650"/>
          <p14:tracePt t="219909" x="5010150" y="5029200"/>
          <p14:tracePt t="219926" x="5124450" y="5003800"/>
          <p14:tracePt t="219942" x="5219700" y="4984750"/>
          <p14:tracePt t="219959" x="5302250" y="4972050"/>
          <p14:tracePt t="219976" x="5378450" y="4972050"/>
          <p14:tracePt t="219992" x="5429250" y="4965700"/>
          <p14:tracePt t="220009" x="5448300" y="4965700"/>
          <p14:tracePt t="220026" x="5473700" y="4965700"/>
          <p14:tracePt t="220042" x="5480050" y="4965700"/>
          <p14:tracePt t="220059" x="5505450" y="4965700"/>
          <p14:tracePt t="220076" x="5537200" y="4953000"/>
          <p14:tracePt t="220093" x="5594350" y="4953000"/>
          <p14:tracePt t="220109" x="5651500" y="4946650"/>
          <p14:tracePt t="220126" x="5683250" y="4933950"/>
          <p14:tracePt t="220142" x="5708650" y="4927600"/>
          <p14:tracePt t="220159" x="5721350" y="4927600"/>
          <p14:tracePt t="220176" x="5727700" y="4921250"/>
          <p14:tracePt t="220192" x="5746750" y="4921250"/>
          <p14:tracePt t="220209" x="5753100" y="4914900"/>
          <p14:tracePt t="220226" x="5759450" y="4914900"/>
          <p14:tracePt t="220242" x="5778500" y="4902200"/>
          <p14:tracePt t="220259" x="5784850" y="4895850"/>
          <p14:tracePt t="220276" x="5791200" y="4889500"/>
          <p14:tracePt t="220293" x="5816600" y="4864100"/>
          <p14:tracePt t="220309" x="5829300" y="4851400"/>
          <p14:tracePt t="220326" x="5848350" y="4832350"/>
          <p14:tracePt t="220343" x="5854700" y="4819650"/>
          <p14:tracePt t="220459" x="5854700" y="4806950"/>
          <p14:tracePt t="220475" x="5854700" y="4800600"/>
          <p14:tracePt t="220483" x="5842000" y="4800600"/>
          <p14:tracePt t="220493" x="5784850" y="4800600"/>
          <p14:tracePt t="220509" x="5613400" y="4800600"/>
          <p14:tracePt t="220526" x="5353050" y="4800600"/>
          <p14:tracePt t="220543" x="5010150" y="4800600"/>
          <p14:tracePt t="220559" x="4546600" y="4800600"/>
          <p14:tracePt t="220576" x="4083050" y="4800600"/>
          <p14:tracePt t="220593" x="3714750" y="4800600"/>
          <p14:tracePt t="220609" x="3473450" y="4800600"/>
          <p14:tracePt t="220626" x="3359150" y="4819650"/>
          <p14:tracePt t="220643" x="3327400" y="4819650"/>
          <p14:tracePt t="220723" x="3327400" y="4813300"/>
          <p14:tracePt t="220755" x="3333750" y="4806950"/>
          <p14:tracePt t="220771" x="3340100" y="4806950"/>
          <p14:tracePt t="220779" x="3346450" y="4800600"/>
          <p14:tracePt t="220795" x="3365500" y="4787900"/>
          <p14:tracePt t="220811" x="3384550" y="4775200"/>
          <p14:tracePt t="220819" x="3390900" y="4775200"/>
          <p14:tracePt t="220843" x="3397250" y="4768850"/>
          <p14:tracePt t="220923" x="3403600" y="4768850"/>
          <p14:tracePt t="220947" x="3429000" y="4762500"/>
          <p14:tracePt t="220979" x="3435350" y="4749800"/>
          <p14:tracePt t="221003" x="3448050" y="4743450"/>
          <p14:tracePt t="221067" x="3460750" y="4743450"/>
          <p14:tracePt t="221083" x="3467100" y="4743450"/>
          <p14:tracePt t="221093" x="3486150" y="4749800"/>
          <p14:tracePt t="221109" x="3505200" y="4756150"/>
          <p14:tracePt t="221126" x="3511550" y="4756150"/>
          <p14:tracePt t="221143" x="3524250" y="4762500"/>
          <p14:tracePt t="221219" x="3524250" y="4768850"/>
          <p14:tracePt t="221235" x="3524250" y="4781550"/>
          <p14:tracePt t="221267" x="3524250" y="4787900"/>
          <p14:tracePt t="221283" x="3524250" y="4794250"/>
          <p14:tracePt t="221291" x="3524250" y="4806950"/>
          <p14:tracePt t="221308" x="3524250" y="4826000"/>
          <p14:tracePt t="221315" x="3536950" y="4845050"/>
          <p14:tracePt t="221339" x="3536950" y="4851400"/>
          <p14:tracePt t="221379" x="3543300" y="4857750"/>
          <p14:tracePt t="221387" x="3549650" y="4857750"/>
          <p14:tracePt t="221395" x="3568700" y="4851400"/>
          <p14:tracePt t="221409" x="3606800" y="4838700"/>
          <p14:tracePt t="221426" x="3721100" y="4806950"/>
          <p14:tracePt t="221443" x="3968750" y="4781550"/>
          <p14:tracePt t="221443" x="4076700" y="4749800"/>
          <p14:tracePt t="221460" x="4337050" y="4711700"/>
          <p14:tracePt t="221476" x="4521200" y="4667250"/>
          <p14:tracePt t="221493" x="4679950" y="4648200"/>
          <p14:tracePt t="221510" x="4749800" y="4648200"/>
          <p14:tracePt t="221526" x="4756150" y="4648200"/>
          <p14:tracePt t="221571" x="4762500" y="4648200"/>
          <p14:tracePt t="221587" x="4787900" y="4648200"/>
          <p14:tracePt t="221595" x="4794250" y="4648200"/>
          <p14:tracePt t="221604" x="4819650" y="4648200"/>
          <p14:tracePt t="221611" x="4838700" y="4648200"/>
          <p14:tracePt t="221626" x="4870450" y="4667250"/>
          <p14:tracePt t="221643" x="4940300" y="4699000"/>
          <p14:tracePt t="221643" x="4978400" y="4699000"/>
          <p14:tracePt t="221659" x="5035550" y="4718050"/>
          <p14:tracePt t="221676" x="5080000" y="4718050"/>
          <p14:tracePt t="221693" x="5130800" y="4724400"/>
          <p14:tracePt t="221709" x="5156200" y="4724400"/>
          <p14:tracePt t="221747" x="5162550" y="4724400"/>
          <p14:tracePt t="221755" x="5168900" y="4724400"/>
          <p14:tracePt t="221851" x="5162550" y="4724400"/>
          <p14:tracePt t="221859" x="5143500" y="4718050"/>
          <p14:tracePt t="221876" x="5111750" y="4718050"/>
          <p14:tracePt t="221893" x="5035550" y="4718050"/>
          <p14:tracePt t="221910" x="4927600" y="4718050"/>
          <p14:tracePt t="221926" x="4787900" y="4718050"/>
          <p14:tracePt t="221943" x="4629150" y="4718050"/>
          <p14:tracePt t="221960" x="4508500" y="4718050"/>
          <p14:tracePt t="221976" x="4438650" y="4718050"/>
          <p14:tracePt t="221993" x="4375150" y="4718050"/>
          <p14:tracePt t="222010" x="4356100" y="4718050"/>
          <p14:tracePt t="222027" x="4349750" y="4718050"/>
          <p14:tracePt t="222043" x="4343400" y="4718050"/>
          <p14:tracePt t="222115" x="4343400" y="4724400"/>
          <p14:tracePt t="222123" x="4349750" y="4724400"/>
          <p14:tracePt t="222131" x="4368800" y="4724400"/>
          <p14:tracePt t="222143" x="4375150" y="4718050"/>
          <p14:tracePt t="222160" x="4381500" y="4705350"/>
          <p14:tracePt t="222176" x="4400550" y="4699000"/>
          <p14:tracePt t="222193" x="4406900" y="4692650"/>
          <p14:tracePt t="222212" x="4406900" y="4686300"/>
          <p14:tracePt t="222226" x="4413250" y="4679950"/>
          <p14:tracePt t="222299" x="4419600" y="4679950"/>
          <p14:tracePt t="222315" x="4419600" y="4686300"/>
          <p14:tracePt t="222323" x="4419600" y="4692650"/>
          <p14:tracePt t="222331" x="4419600" y="4711700"/>
          <p14:tracePt t="222343" x="4419600" y="4718050"/>
          <p14:tracePt t="222360" x="4419600" y="4724400"/>
          <p14:tracePt t="222376" x="4419600" y="4730750"/>
          <p14:tracePt t="222393" x="4413250" y="4756150"/>
          <p14:tracePt t="222468" x="4425950" y="4749800"/>
          <p14:tracePt t="222475" x="4451350" y="4743450"/>
          <p14:tracePt t="222493" x="4610100" y="4692650"/>
          <p14:tracePt t="222510" x="4768850" y="4673600"/>
          <p14:tracePt t="222526" x="4889500" y="4648200"/>
          <p14:tracePt t="222543" x="4953000" y="4648200"/>
          <p14:tracePt t="222560" x="4965700" y="4648200"/>
          <p14:tracePt t="222576" x="4978400" y="4648200"/>
          <p14:tracePt t="222619" x="4991100" y="4648200"/>
          <p14:tracePt t="222652" x="4997450" y="4648200"/>
          <p14:tracePt t="222724" x="5003800" y="4648200"/>
          <p14:tracePt t="222740" x="5016500" y="4648200"/>
          <p14:tracePt t="222755" x="5029200" y="4648200"/>
          <p14:tracePt t="222763" x="5035550" y="4648200"/>
          <p14:tracePt t="222777" x="5041900" y="4648200"/>
          <p14:tracePt t="222794" x="5073650" y="4648200"/>
          <p14:tracePt t="222810" x="5130800" y="4648200"/>
          <p14:tracePt t="222826" x="5162550" y="4648200"/>
          <p14:tracePt t="222843" x="5245100" y="4648200"/>
          <p14:tracePt t="222860" x="5289550" y="4648200"/>
          <p14:tracePt t="222876" x="5334000" y="4648200"/>
          <p14:tracePt t="222893" x="5359400" y="4648200"/>
          <p14:tracePt t="222910" x="5384800" y="4648200"/>
          <p14:tracePt t="222926" x="5416550" y="4648200"/>
          <p14:tracePt t="222943" x="5441950" y="4648200"/>
          <p14:tracePt t="222960" x="5480050" y="4648200"/>
          <p14:tracePt t="222977" x="5524500" y="4654550"/>
          <p14:tracePt t="222993" x="5594350" y="4654550"/>
          <p14:tracePt t="223010" x="5638800" y="4660900"/>
          <p14:tracePt t="223026" x="5683250" y="4673600"/>
          <p14:tracePt t="223044" x="5740400" y="4699000"/>
          <p14:tracePt t="223060" x="5772150" y="4699000"/>
          <p14:tracePt t="223076" x="5784850" y="4699000"/>
          <p14:tracePt t="223093" x="5791200" y="4699000"/>
          <p14:tracePt t="223110" x="5810250" y="4699000"/>
          <p14:tracePt t="223132" x="5816600" y="4699000"/>
          <p14:tracePt t="223143" x="5822950" y="4699000"/>
          <p14:tracePt t="223160" x="5842000" y="4699000"/>
          <p14:tracePt t="223177" x="5867400" y="4673600"/>
          <p14:tracePt t="223193" x="5880100" y="4654550"/>
          <p14:tracePt t="223210" x="5918200" y="4622800"/>
          <p14:tracePt t="223212" x="5930900" y="4597400"/>
          <p14:tracePt t="223226" x="5937250" y="4591050"/>
          <p14:tracePt t="223243" x="5962650" y="4565650"/>
          <p14:tracePt t="223260" x="6013450" y="4533900"/>
          <p14:tracePt t="223277" x="6032500" y="4521200"/>
          <p14:tracePt t="223293" x="6057900" y="4521200"/>
          <p14:tracePt t="223310" x="6102350" y="4521200"/>
          <p14:tracePt t="223326" x="6146800" y="4521200"/>
          <p14:tracePt t="223343" x="6159500" y="4521200"/>
          <p14:tracePt t="223360" x="6184900" y="4521200"/>
          <p14:tracePt t="223377" x="6210300" y="4521200"/>
          <p14:tracePt t="223393" x="6229350" y="4521200"/>
          <p14:tracePt t="223410" x="6261100" y="4521200"/>
          <p14:tracePt t="223427" x="6280150" y="4521200"/>
          <p14:tracePt t="223443" x="6299200" y="4521200"/>
          <p14:tracePt t="223444" x="6305550" y="4521200"/>
          <p14:tracePt t="223460" x="6343650" y="4521200"/>
          <p14:tracePt t="223477" x="6350000" y="4521200"/>
          <p14:tracePt t="223493" x="6369050" y="4533900"/>
          <p14:tracePt t="223510" x="6394450" y="4533900"/>
          <p14:tracePt t="223527" x="6419850" y="4546600"/>
          <p14:tracePt t="223543" x="6445250" y="4565650"/>
          <p14:tracePt t="223560" x="6457950" y="4572000"/>
          <p14:tracePt t="223577" x="6470650" y="4578350"/>
          <p14:tracePt t="223593" x="6483350" y="4584700"/>
          <p14:tracePt t="223610" x="6489700" y="4597400"/>
          <p14:tracePt t="223627" x="6496050" y="4603750"/>
          <p14:tracePt t="223668" x="6502400" y="4603750"/>
          <p14:tracePt t="223684" x="6508750" y="4610100"/>
          <p14:tracePt t="223692" x="6515100" y="4616450"/>
          <p14:tracePt t="223708" x="6534150" y="4622800"/>
          <p14:tracePt t="223716" x="6540500" y="4629150"/>
          <p14:tracePt t="223727" x="6546850" y="4641850"/>
          <p14:tracePt t="223744" x="6559550" y="4654550"/>
          <p14:tracePt t="223868" x="6565900" y="4660900"/>
          <p14:tracePt t="223876" x="6572250" y="4660900"/>
          <p14:tracePt t="223893" x="6578600" y="4660900"/>
          <p14:tracePt t="223910" x="6597650" y="4679950"/>
          <p14:tracePt t="223927" x="6616700" y="4679950"/>
          <p14:tracePt t="223943" x="6661150" y="4679950"/>
          <p14:tracePt t="223961" x="6718300" y="4679950"/>
          <p14:tracePt t="223977" x="6775450" y="4679950"/>
          <p14:tracePt t="223993" x="6851650" y="4679950"/>
          <p14:tracePt t="224010" x="6908800" y="4673600"/>
          <p14:tracePt t="224027" x="6985000" y="4667250"/>
          <p14:tracePt t="224044" x="7061200" y="4635500"/>
          <p14:tracePt t="224060" x="7086600" y="4629150"/>
          <p14:tracePt t="224077" x="7099300" y="4622800"/>
          <p14:tracePt t="224093" x="7112000" y="4616450"/>
          <p14:tracePt t="224110" x="7131050" y="4610100"/>
          <p14:tracePt t="224127" x="7137400" y="4597400"/>
          <p14:tracePt t="224143" x="7169150" y="4591050"/>
          <p14:tracePt t="224160" x="7200900" y="4591050"/>
          <p14:tracePt t="224177" x="7213600" y="4591050"/>
          <p14:tracePt t="224194" x="7245350" y="4591050"/>
          <p14:tracePt t="224210" x="7315200" y="4591050"/>
          <p14:tracePt t="224227" x="7378700" y="4603750"/>
          <p14:tracePt t="224228" x="7397750" y="4603750"/>
          <p14:tracePt t="224243" x="7404100" y="4603750"/>
          <p14:tracePt t="224244" x="7416800" y="4603750"/>
          <p14:tracePt t="224260" x="7429500" y="4603750"/>
          <p14:tracePt t="224684" x="7435850" y="4610100"/>
          <p14:tracePt t="224708" x="7435850" y="4629150"/>
          <p14:tracePt t="224732" x="7435850" y="4635500"/>
          <p14:tracePt t="226821" x="7423150" y="4641850"/>
          <p14:tracePt t="226828" x="7397750" y="4641850"/>
          <p14:tracePt t="226844" x="7321550" y="4654550"/>
          <p14:tracePt t="226861" x="7156450" y="4692650"/>
          <p14:tracePt t="226877" x="6978650" y="4718050"/>
          <p14:tracePt t="226894" x="6870700" y="4718050"/>
          <p14:tracePt t="226911" x="6788150" y="4718050"/>
          <p14:tracePt t="226927" x="6743700" y="4718050"/>
          <p14:tracePt t="226944" x="6680200" y="4718050"/>
          <p14:tracePt t="226961" x="6623050" y="4724400"/>
          <p14:tracePt t="226977" x="6553200" y="4743450"/>
          <p14:tracePt t="226994" x="6400800" y="4756150"/>
          <p14:tracePt t="227011" x="6223000" y="4781550"/>
          <p14:tracePt t="227027" x="6019800" y="4838700"/>
          <p14:tracePt t="227044" x="5816600" y="4883150"/>
          <p14:tracePt t="227061" x="5727700" y="4883150"/>
          <p14:tracePt t="227077" x="5683250" y="4895850"/>
          <p14:tracePt t="227094" x="5645150" y="4895850"/>
          <p14:tracePt t="227111" x="5613400" y="4895850"/>
          <p14:tracePt t="227128" x="5556250" y="4895850"/>
          <p14:tracePt t="227144" x="5505450" y="4895850"/>
          <p14:tracePt t="227161" x="5410200" y="4895850"/>
          <p14:tracePt t="227177" x="5302250" y="4895850"/>
          <p14:tracePt t="227194" x="5226050" y="4895850"/>
          <p14:tracePt t="227211" x="5130800" y="4895850"/>
          <p14:tracePt t="227227" x="5086350" y="4895850"/>
          <p14:tracePt t="227244" x="5054600" y="4895850"/>
          <p14:tracePt t="227373" x="5067300" y="4895850"/>
          <p14:tracePt t="227380" x="5105400" y="4895850"/>
          <p14:tracePt t="227395" x="5156200" y="4895850"/>
          <p14:tracePt t="227411" x="5321300" y="4876800"/>
          <p14:tracePt t="227427" x="5492750" y="4864100"/>
          <p14:tracePt t="227444" x="5702300" y="4813300"/>
          <p14:tracePt t="227461" x="5772150" y="4794250"/>
          <p14:tracePt t="227477" x="5810250" y="4794250"/>
          <p14:tracePt t="227494" x="5816600" y="4794250"/>
          <p14:tracePt t="227511" x="5835650" y="4794250"/>
          <p14:tracePt t="227773" x="5810250" y="4794250"/>
          <p14:tracePt t="227781" x="5797550" y="4794250"/>
          <p14:tracePt t="227794" x="5740400" y="4794250"/>
          <p14:tracePt t="227811" x="5651500" y="4794250"/>
          <p14:tracePt t="227828" x="5588000" y="4794250"/>
          <p14:tracePt t="227844" x="5467350" y="4794250"/>
          <p14:tracePt t="227861" x="5422900" y="4794250"/>
          <p14:tracePt t="227878" x="5410200" y="4794250"/>
          <p14:tracePt t="227894" x="5384800" y="4787900"/>
          <p14:tracePt t="227981" x="5378450" y="4781550"/>
          <p14:tracePt t="228037" x="5378450" y="4768850"/>
          <p14:tracePt t="228053" x="5384800" y="4768850"/>
          <p14:tracePt t="228061" x="5403850" y="4768850"/>
          <p14:tracePt t="228078" x="5410200" y="4768850"/>
          <p14:tracePt t="228094" x="5441950" y="4775200"/>
          <p14:tracePt t="228111" x="5473700" y="4775200"/>
          <p14:tracePt t="228128" x="5543550" y="4781550"/>
          <p14:tracePt t="228144" x="5607050" y="4781550"/>
          <p14:tracePt t="228161" x="5702300" y="4794250"/>
          <p14:tracePt t="228178" x="5791200" y="4794250"/>
          <p14:tracePt t="228194" x="5835650" y="4794250"/>
          <p14:tracePt t="228211" x="5892800" y="4794250"/>
          <p14:tracePt t="228228" x="5937250" y="4794250"/>
          <p14:tracePt t="228244" x="5962650" y="4794250"/>
          <p14:tracePt t="228261" x="5969000" y="4794250"/>
          <p14:tracePt t="228717" x="5988050" y="4794250"/>
          <p14:tracePt t="228725" x="6013450" y="4794250"/>
          <p14:tracePt t="228733" x="6032500" y="4787900"/>
          <p14:tracePt t="228745" x="6070600" y="4768850"/>
          <p14:tracePt t="228762" x="6184900" y="4743450"/>
          <p14:tracePt t="228778" x="6261100" y="4737100"/>
          <p14:tracePt t="228794" x="6286500" y="4718050"/>
          <p14:tracePt t="228821" x="6305550" y="4718050"/>
          <p14:tracePt t="228853" x="6311900" y="4718050"/>
          <p14:tracePt t="228861" x="6318250" y="4718050"/>
          <p14:tracePt t="228877" x="6324600" y="4718050"/>
          <p14:tracePt t="228885" x="6343650" y="4718050"/>
          <p14:tracePt t="228895" x="6350000" y="4718050"/>
          <p14:tracePt t="228911" x="6381750" y="4718050"/>
          <p14:tracePt t="228928" x="6438900" y="4730750"/>
          <p14:tracePt t="228945" x="6477000" y="4737100"/>
          <p14:tracePt t="228961" x="6508750" y="4756150"/>
          <p14:tracePt t="228978" x="6521450" y="4756150"/>
          <p14:tracePt t="228994" x="6534150" y="4762500"/>
          <p14:tracePt t="229013" x="6546850" y="4762500"/>
          <p14:tracePt t="229028" x="6553200" y="4762500"/>
          <p14:tracePt t="229045" x="6572250" y="4762500"/>
          <p14:tracePt t="229045" x="6597650" y="4749800"/>
          <p14:tracePt t="229061" x="6642100" y="4749800"/>
          <p14:tracePt t="229078" x="6699250" y="4743450"/>
          <p14:tracePt t="229095" x="6794500" y="4730750"/>
          <p14:tracePt t="229111" x="6851650" y="4711700"/>
          <p14:tracePt t="229128" x="6934200" y="4699000"/>
          <p14:tracePt t="229145" x="6959600" y="4692650"/>
          <p14:tracePt t="229161" x="6978650" y="4686300"/>
          <p14:tracePt t="229178" x="6991350" y="4686300"/>
          <p14:tracePt t="229549" x="7004050" y="4686300"/>
          <p14:tracePt t="229557" x="7035800" y="4667250"/>
          <p14:tracePt t="229565" x="7086600" y="4667250"/>
          <p14:tracePt t="229578" x="7188200" y="4667250"/>
          <p14:tracePt t="229595" x="7505700" y="4622800"/>
          <p14:tracePt t="229611" x="7861300" y="4559300"/>
          <p14:tracePt t="229628" x="8007350" y="4527550"/>
          <p14:tracePt t="229653" x="7994650" y="4521200"/>
          <p14:tracePt t="229661" x="7988300" y="4508500"/>
          <p14:tracePt t="229678" x="7937500" y="4502150"/>
          <p14:tracePt t="229695" x="7893050" y="4483100"/>
          <p14:tracePt t="229711" x="7848600" y="4483100"/>
          <p14:tracePt t="229728" x="7791450" y="4483100"/>
          <p14:tracePt t="229745" x="7759700" y="4483100"/>
          <p14:tracePt t="229762" x="7727950" y="4483100"/>
          <p14:tracePt t="229821" x="7715250" y="4489450"/>
          <p14:tracePt t="229845" x="7702550" y="4489450"/>
          <p14:tracePt t="229853" x="7696200" y="4495800"/>
          <p14:tracePt t="229869" x="7677150" y="4495800"/>
          <p14:tracePt t="229878" x="7651750" y="4508500"/>
          <p14:tracePt t="229895" x="7600950" y="4533900"/>
          <p14:tracePt t="229911" x="7518400" y="4565650"/>
          <p14:tracePt t="229928" x="7423150" y="4591050"/>
          <p14:tracePt t="229945" x="7340600" y="4622800"/>
          <p14:tracePt t="229962" x="7270750" y="4629150"/>
          <p14:tracePt t="229978" x="7232650" y="4629150"/>
          <p14:tracePt t="229995" x="7226300" y="4629150"/>
          <p14:tracePt t="230011" x="7213600" y="4629150"/>
          <p14:tracePt t="230157" x="7232650" y="4629150"/>
          <p14:tracePt t="230165" x="7251700" y="4629150"/>
          <p14:tracePt t="230178" x="7277100" y="4629150"/>
          <p14:tracePt t="230195" x="7321550" y="4616450"/>
          <p14:tracePt t="230212" x="7346950" y="4616450"/>
          <p14:tracePt t="230228" x="7378700" y="4616450"/>
          <p14:tracePt t="230245" x="7385050" y="4616450"/>
          <p14:tracePt t="230245" x="7404100" y="4616450"/>
          <p14:tracePt t="230261" x="7410450" y="4616450"/>
          <p14:tracePt t="230278" x="7416800" y="4616450"/>
          <p14:tracePt t="230295" x="7423150" y="4610100"/>
          <p14:tracePt t="230312" x="7442200" y="4610100"/>
          <p14:tracePt t="230328" x="7454900" y="4603750"/>
          <p14:tracePt t="230345" x="7461250" y="4603750"/>
          <p14:tracePt t="230362" x="7486650" y="4603750"/>
          <p14:tracePt t="230378" x="7505700" y="4584700"/>
          <p14:tracePt t="230395" x="7524750" y="4584700"/>
          <p14:tracePt t="230411" x="7537450" y="4584700"/>
          <p14:tracePt t="230428" x="7556500" y="4584700"/>
          <p14:tracePt t="231918" x="7562850" y="4584700"/>
          <p14:tracePt t="231926" x="7556500" y="4603750"/>
          <p14:tracePt t="231934" x="7524750" y="4635500"/>
          <p14:tracePt t="231945" x="7493000" y="4660900"/>
          <p14:tracePt t="231962" x="7404100" y="4743450"/>
          <p14:tracePt t="231979" x="7308850" y="4813300"/>
          <p14:tracePt t="231995" x="7219950" y="4864100"/>
          <p14:tracePt t="232012" x="7137400" y="4908550"/>
          <p14:tracePt t="232029" x="7092950" y="4921250"/>
          <p14:tracePt t="232045" x="7048500" y="4927600"/>
          <p14:tracePt t="232046" x="7029450" y="4927600"/>
          <p14:tracePt t="232062" x="6991350" y="4946650"/>
          <p14:tracePt t="232079" x="6959600" y="4946650"/>
          <p14:tracePt t="232095" x="6915150" y="4959350"/>
          <p14:tracePt t="232112" x="6877050" y="4959350"/>
          <p14:tracePt t="232129" x="6845300" y="4959350"/>
          <p14:tracePt t="232145" x="6800850" y="4959350"/>
          <p14:tracePt t="232162" x="6756400" y="4959350"/>
          <p14:tracePt t="232179" x="6731000" y="4959350"/>
          <p14:tracePt t="232195" x="6686550" y="4959350"/>
          <p14:tracePt t="232212" x="6604000" y="4965700"/>
          <p14:tracePt t="232229" x="6496050" y="4978400"/>
          <p14:tracePt t="232246" x="6261100" y="5016500"/>
          <p14:tracePt t="232262" x="6026150" y="5054600"/>
          <p14:tracePt t="232279" x="5765800" y="5111750"/>
          <p14:tracePt t="232295" x="5530850" y="5181600"/>
          <p14:tracePt t="232312" x="5327650" y="5245100"/>
          <p14:tracePt t="232329" x="5226050" y="5289550"/>
          <p14:tracePt t="232345" x="5200650" y="5302250"/>
          <p14:tracePt t="232382" x="5194300" y="5302250"/>
          <p14:tracePt t="232422" x="5187950" y="5302250"/>
          <p14:tracePt t="232430" x="5181600" y="5302250"/>
          <p14:tracePt t="232446" x="5149850" y="5302250"/>
          <p14:tracePt t="232462" x="5118100" y="5302250"/>
          <p14:tracePt t="232479" x="5111750" y="5302250"/>
          <p14:tracePt t="232495" x="5099050" y="5302250"/>
          <p14:tracePt t="232558" x="5111750" y="5302250"/>
          <p14:tracePt t="232566" x="5130800" y="5302250"/>
          <p14:tracePt t="232574" x="5181600" y="5302250"/>
          <p14:tracePt t="232582" x="5264150" y="5302250"/>
          <p14:tracePt t="232595" x="5359400" y="5327650"/>
          <p14:tracePt t="232612" x="5568950" y="5327650"/>
          <p14:tracePt t="232629" x="5759450" y="5327650"/>
          <p14:tracePt t="232645" x="6007100" y="5321300"/>
          <p14:tracePt t="232662" x="6165850" y="5308600"/>
          <p14:tracePt t="232679" x="6280150" y="5283200"/>
          <p14:tracePt t="232695" x="6362700" y="5251450"/>
          <p14:tracePt t="232712" x="6483350" y="5251450"/>
          <p14:tracePt t="232729" x="6597650" y="5219700"/>
          <p14:tracePt t="232746" x="6711950" y="5207000"/>
          <p14:tracePt t="232763" x="6794500" y="5200650"/>
          <p14:tracePt t="232779" x="6902450" y="5187950"/>
          <p14:tracePt t="232795" x="6946900" y="5187950"/>
          <p14:tracePt t="232812" x="7023100" y="5168900"/>
          <p14:tracePt t="232829" x="7092950" y="5168900"/>
          <p14:tracePt t="232845" x="7175500" y="5143500"/>
          <p14:tracePt t="232846" x="7245350" y="5130800"/>
          <p14:tracePt t="232862" x="7410450" y="5092700"/>
          <p14:tracePt t="232879" x="7569200" y="5080000"/>
          <p14:tracePt t="232896" x="7727950" y="5067300"/>
          <p14:tracePt t="232912" x="7829550" y="5048250"/>
          <p14:tracePt t="232929" x="7842250" y="5048250"/>
          <p14:tracePt t="232946" x="7848600" y="5035550"/>
          <p14:tracePt t="233422" x="7854950" y="5041900"/>
          <p14:tracePt t="233430" x="7867650" y="5048250"/>
          <p14:tracePt t="233446" x="7874000" y="5054600"/>
          <p14:tracePt t="233463" x="7874000" y="5067300"/>
          <p14:tracePt t="233479" x="7880350" y="5080000"/>
          <p14:tracePt t="233496" x="7880350" y="5092700"/>
          <p14:tracePt t="233512" x="7880350" y="5105400"/>
          <p14:tracePt t="233646" x="7880350" y="5118100"/>
          <p14:tracePt t="233678" x="7880350" y="5130800"/>
          <p14:tracePt t="233694" x="7867650" y="5149850"/>
          <p14:tracePt t="233702" x="7861300" y="5156200"/>
          <p14:tracePt t="233712" x="7854950" y="5162550"/>
          <p14:tracePt t="233729" x="7835900" y="5187950"/>
          <p14:tracePt t="233746" x="7823200" y="5213350"/>
          <p14:tracePt t="233763" x="7804150" y="5245100"/>
          <p14:tracePt t="233779" x="7778750" y="5276850"/>
          <p14:tracePt t="233796" x="7740650" y="5289550"/>
          <p14:tracePt t="233812" x="7664450" y="5308600"/>
          <p14:tracePt t="233829" x="7531100" y="5346700"/>
          <p14:tracePt t="233846" x="7423150" y="5359400"/>
          <p14:tracePt t="233846" x="7378700" y="5372100"/>
          <p14:tracePt t="233862" x="7353300" y="5391150"/>
          <p14:tracePt t="233886" x="7346950" y="5384800"/>
          <p14:tracePt t="233902" x="7346950" y="5378450"/>
          <p14:tracePt t="233918" x="7346950" y="5365750"/>
          <p14:tracePt t="233929" x="7346950" y="5359400"/>
          <p14:tracePt t="233958" x="7346950" y="5346700"/>
          <p14:tracePt t="233966" x="7346950" y="5340350"/>
          <p14:tracePt t="233990" x="7346950" y="5327650"/>
          <p14:tracePt t="234775" x="7346950" y="5340350"/>
          <p14:tracePt t="234790" x="7346950" y="5353050"/>
          <p14:tracePt t="234798" x="7346950" y="5359400"/>
          <p14:tracePt t="235422" x="7346950" y="5365750"/>
          <p14:tracePt t="235438" x="7346950" y="5378450"/>
          <p14:tracePt t="235454" x="7353300" y="5391150"/>
          <p14:tracePt t="235542" x="7359650" y="5397500"/>
          <p14:tracePt t="235599" x="7359650" y="5403850"/>
          <p14:tracePt t="235606" x="7366000" y="5416550"/>
          <p14:tracePt t="235614" x="7366000" y="5429250"/>
          <p14:tracePt t="235647" x="7378700" y="5435600"/>
          <p14:tracePt t="235654" x="7397750" y="5435600"/>
          <p14:tracePt t="235663" x="7454900" y="5448300"/>
          <p14:tracePt t="235679" x="7486650" y="5454650"/>
          <p14:tracePt t="235696" x="7505700" y="5454650"/>
          <p14:tracePt t="235713" x="7512050" y="5454650"/>
          <p14:tracePt t="235759" x="7524750" y="5454650"/>
          <p14:tracePt t="235775" x="7531100" y="5454650"/>
          <p14:tracePt t="236759" x="7524750" y="5454650"/>
          <p14:tracePt t="236791" x="7518400" y="5461000"/>
          <p14:tracePt t="236799" x="7518400" y="5467350"/>
          <p14:tracePt t="236807" x="7499350" y="5486400"/>
          <p14:tracePt t="236815" x="7499350" y="5499100"/>
          <p14:tracePt t="236830" x="7499350" y="5518150"/>
          <p14:tracePt t="236846" x="7493000" y="5594350"/>
          <p14:tracePt t="236863" x="7480300" y="5645150"/>
          <p14:tracePt t="236880" x="7473950" y="5702300"/>
          <p14:tracePt t="236897" x="7454900" y="5753100"/>
          <p14:tracePt t="236913" x="7442200" y="5810250"/>
          <p14:tracePt t="236930" x="7423150" y="5854700"/>
          <p14:tracePt t="236946" x="7397750" y="5905500"/>
          <p14:tracePt t="236963" x="7378700" y="5937250"/>
          <p14:tracePt t="236980" x="7353300" y="5962650"/>
          <p14:tracePt t="236996" x="7340600" y="5975350"/>
          <p14:tracePt t="237013" x="7308850" y="5994400"/>
          <p14:tracePt t="237030" x="7258050" y="6019800"/>
          <p14:tracePt t="237046" x="7181850" y="6032500"/>
          <p14:tracePt t="237047" x="7162800" y="6032500"/>
          <p14:tracePt t="237063" x="7080250" y="6064250"/>
          <p14:tracePt t="237080" x="7010400" y="6070600"/>
          <p14:tracePt t="237096" x="6896100" y="6121400"/>
          <p14:tracePt t="237113" x="6832600" y="6127750"/>
          <p14:tracePt t="237130" x="6750050" y="6172200"/>
          <p14:tracePt t="237146" x="6629400" y="6216650"/>
          <p14:tracePt t="237163" x="6534150" y="6261100"/>
          <p14:tracePt t="237180" x="6426200" y="6318250"/>
          <p14:tracePt t="237197" x="6311900" y="6369050"/>
          <p14:tracePt t="237213" x="6203950" y="6413500"/>
          <p14:tracePt t="237230" x="6121400" y="6438900"/>
          <p14:tracePt t="237246" x="6051550" y="6438900"/>
          <p14:tracePt t="237263" x="6007100" y="6438900"/>
          <p14:tracePt t="237280" x="5962650" y="6438900"/>
          <p14:tracePt t="237297" x="5918200" y="6438900"/>
          <p14:tracePt t="237313" x="5873750" y="6438900"/>
          <p14:tracePt t="237330" x="5861050" y="6432550"/>
          <p14:tracePt t="237346" x="5835650" y="6413500"/>
          <p14:tracePt t="237363" x="5829300" y="6400800"/>
          <p14:tracePt t="237380" x="5829300" y="6388100"/>
          <p14:tracePt t="237396" x="5816600" y="6362700"/>
          <p14:tracePt t="237413" x="5810250" y="6337300"/>
          <p14:tracePt t="237430" x="5797550" y="6324600"/>
          <p14:tracePt t="237446" x="5784850" y="6292850"/>
          <p14:tracePt t="237463" x="5778500" y="6280150"/>
          <p14:tracePt t="237480" x="5778500" y="6267450"/>
          <p14:tracePt t="237496" x="5772150" y="6261100"/>
          <p14:tracePt t="238327" x="5772150" y="6254750"/>
          <p14:tracePt t="238343" x="5778500" y="6254750"/>
          <p14:tracePt t="238351" x="5797550" y="6254750"/>
          <p14:tracePt t="238363" x="5803900" y="6254750"/>
          <p14:tracePt t="238380" x="5829300" y="6254750"/>
          <p14:tracePt t="238397" x="5867400" y="6254750"/>
          <p14:tracePt t="238413" x="5924550" y="6254750"/>
          <p14:tracePt t="238430" x="5981700" y="6254750"/>
          <p14:tracePt t="238431" x="6019800" y="6254750"/>
          <p14:tracePt t="238447" x="6045200" y="6254750"/>
          <p14:tracePt t="238447" x="6064250" y="6254750"/>
          <p14:tracePt t="238463" x="6121400" y="6254750"/>
          <p14:tracePt t="238480" x="6146800" y="6254750"/>
          <p14:tracePt t="238497" x="6159500" y="6254750"/>
          <p14:tracePt t="238513" x="6178550" y="6254750"/>
          <p14:tracePt t="238530" x="6184900" y="6254750"/>
          <p14:tracePt t="238559" x="6191250" y="6254750"/>
          <p14:tracePt t="238599" x="6197600" y="6254750"/>
          <p14:tracePt t="238639" x="6216650" y="6254750"/>
          <p14:tracePt t="238655" x="6223000" y="6254750"/>
          <p14:tracePt t="238663" x="6229350" y="6254750"/>
          <p14:tracePt t="238680" x="6261100" y="6254750"/>
          <p14:tracePt t="238697" x="6292850" y="6254750"/>
          <p14:tracePt t="238713" x="6337300" y="6242050"/>
          <p14:tracePt t="238730" x="6394450" y="6235700"/>
          <p14:tracePt t="238747" x="6464300" y="6210300"/>
          <p14:tracePt t="238763" x="6534150" y="6203950"/>
          <p14:tracePt t="238780" x="6578600" y="6184900"/>
          <p14:tracePt t="238797" x="6604000" y="6184900"/>
          <p14:tracePt t="238813" x="6667500" y="6184900"/>
          <p14:tracePt t="238831" x="6711950" y="6165850"/>
          <p14:tracePt t="238831" x="6724650" y="6165850"/>
          <p14:tracePt t="238847" x="6731000" y="6165850"/>
          <p14:tracePt t="239096" x="6718300" y="6165850"/>
          <p14:tracePt t="239191" x="6711950" y="6172200"/>
          <p14:tracePt t="239207" x="6705600" y="6178550"/>
          <p14:tracePt t="239223" x="6699250" y="6178550"/>
          <p14:tracePt t="239231" x="6692900" y="6184900"/>
          <p14:tracePt t="239255" x="6686550" y="6197600"/>
          <p14:tracePt t="239912" x="6686550" y="6203950"/>
          <p14:tracePt t="239935" x="6686550" y="6210300"/>
          <p14:tracePt t="240048" x="6673850" y="6216650"/>
          <p14:tracePt t="240128" x="6667500" y="6216650"/>
          <p14:tracePt t="240159" x="6661150" y="6216650"/>
          <p14:tracePt t="242456" x="6673850" y="6210300"/>
          <p14:tracePt t="242472" x="6680200" y="6203950"/>
          <p14:tracePt t="242496" x="6686550" y="6191250"/>
          <p14:tracePt t="242529" x="6686550" y="6184900"/>
          <p14:tracePt t="242593" x="6673850" y="6172200"/>
          <p14:tracePt t="243016" x="6667500" y="6159500"/>
          <p14:tracePt t="243121" x="6654800" y="6165850"/>
          <p14:tracePt t="243144" x="6654800" y="6172200"/>
          <p14:tracePt t="243160" x="6654800" y="6184900"/>
          <p14:tracePt t="243176" x="6654800" y="6197600"/>
          <p14:tracePt t="243192" x="6654800" y="6203950"/>
          <p14:tracePt t="243216" x="6654800" y="6210300"/>
          <p14:tracePt t="243232" x="6654800" y="6223000"/>
          <p14:tracePt t="243248" x="6648450" y="6235700"/>
          <p14:tracePt t="243296" x="6648450" y="6242050"/>
          <p14:tracePt t="244321" x="6648450" y="6248400"/>
          <p14:tracePt t="245073" x="6654800" y="6248400"/>
          <p14:tracePt t="245080" x="6661150" y="6235700"/>
          <p14:tracePt t="245098" x="6686550" y="6216650"/>
          <p14:tracePt t="245115" x="6686550" y="6203950"/>
          <p14:tracePt t="245136" x="6686550" y="6197600"/>
          <p14:tracePt t="245152" x="6686550" y="6191250"/>
          <p14:tracePt t="245168" x="6686550" y="6184900"/>
          <p14:tracePt t="245185" x="6686550" y="6165850"/>
          <p14:tracePt t="245199" x="6686550" y="6159500"/>
          <p14:tracePt t="245215" x="6686550" y="6127750"/>
          <p14:tracePt t="245231" x="6686550" y="6102350"/>
          <p14:tracePt t="245248" x="6692900" y="6064250"/>
          <p14:tracePt t="245248" x="6692900" y="6032500"/>
          <p14:tracePt t="245265" x="6705600" y="5988050"/>
          <p14:tracePt t="245281" x="6705600" y="5943600"/>
          <p14:tracePt t="245298" x="6705600" y="5899150"/>
          <p14:tracePt t="245315" x="6705600" y="5854700"/>
          <p14:tracePt t="245331" x="6705600" y="5822950"/>
          <p14:tracePt t="245348" x="6705600" y="5810250"/>
          <p14:tracePt t="245369" x="6705600" y="5803900"/>
          <p14:tracePt t="245384" x="6705600" y="5784850"/>
          <p14:tracePt t="245409" x="6705600" y="5778500"/>
          <p14:tracePt t="245416" x="6705600" y="5772150"/>
          <p14:tracePt t="245432" x="6705600" y="5746750"/>
          <p14:tracePt t="245448" x="6705600" y="5740400"/>
          <p14:tracePt t="245465" x="6705600" y="5689600"/>
          <p14:tracePt t="245481" x="6705600" y="5664200"/>
          <p14:tracePt t="245498" x="6705600" y="5645150"/>
          <p14:tracePt t="245515" x="6692900" y="5607050"/>
          <p14:tracePt t="245531" x="6686550" y="5575300"/>
          <p14:tracePt t="245548" x="6680200" y="5556250"/>
          <p14:tracePt t="245565" x="6667500" y="5524500"/>
          <p14:tracePt t="245581" x="6642100" y="5486400"/>
          <p14:tracePt t="245598" x="6635750" y="5473700"/>
          <p14:tracePt t="245615" x="6616700" y="5429250"/>
          <p14:tracePt t="245632" x="6591300" y="5397500"/>
          <p14:tracePt t="245648" x="6578600" y="5365750"/>
          <p14:tracePt t="245648" x="6572250" y="5359400"/>
          <p14:tracePt t="245665" x="6553200" y="5340350"/>
          <p14:tracePt t="245681" x="6540500" y="5327650"/>
          <p14:tracePt t="245698" x="6527800" y="5327650"/>
          <p14:tracePt t="245715" x="6521450" y="5314950"/>
          <p14:tracePt t="245732" x="6515100" y="5314950"/>
          <p14:tracePt t="245761" x="6502400" y="5308600"/>
          <p14:tracePt t="245841" x="6502400" y="5321300"/>
          <p14:tracePt t="245849" x="6502400" y="5327650"/>
          <p14:tracePt t="245865" x="6521450" y="5346700"/>
          <p14:tracePt t="245882" x="6553200" y="5378450"/>
          <p14:tracePt t="245898" x="6572250" y="5397500"/>
          <p14:tracePt t="245915" x="6591300" y="5416550"/>
          <p14:tracePt t="245932" x="6604000" y="5422900"/>
          <p14:tracePt t="245948" x="6635750" y="5448300"/>
          <p14:tracePt t="245965" x="6654800" y="5454650"/>
          <p14:tracePt t="245982" x="6673850" y="5461000"/>
          <p14:tracePt t="245998" x="6692900" y="5473700"/>
          <p14:tracePt t="246015" x="6699250" y="5486400"/>
          <p14:tracePt t="246031" x="6705600" y="5492750"/>
          <p14:tracePt t="246153" x="6705600" y="5480050"/>
          <p14:tracePt t="246169" x="6705600" y="5473700"/>
          <p14:tracePt t="246177" x="6705600" y="5467350"/>
          <p14:tracePt t="246185" x="6705600" y="5461000"/>
          <p14:tracePt t="246198" x="6705600" y="5454650"/>
          <p14:tracePt t="246215" x="6692900" y="5435600"/>
          <p14:tracePt t="246232" x="6686550" y="5429250"/>
          <p14:tracePt t="246289" x="6686550" y="5416550"/>
          <p14:tracePt t="246465" x="6686550" y="5429250"/>
          <p14:tracePt t="246473" x="6686550" y="5435600"/>
          <p14:tracePt t="246482" x="6699250" y="5454650"/>
          <p14:tracePt t="246499" x="6718300" y="5562600"/>
          <p14:tracePt t="246515" x="6794500" y="5683250"/>
          <p14:tracePt t="246532" x="6870700" y="5867400"/>
          <p14:tracePt t="246549" x="6946900" y="5988050"/>
          <p14:tracePt t="246565" x="6991350" y="6076950"/>
          <p14:tracePt t="246582" x="6991350" y="6089650"/>
          <p14:tracePt t="246599" x="6991350" y="6127750"/>
          <p14:tracePt t="246615" x="6997700" y="6134100"/>
          <p14:tracePt t="246632" x="6997700" y="6153150"/>
          <p14:tracePt t="246649" x="6997700" y="6178550"/>
          <p14:tracePt t="246665" x="6997700" y="6210300"/>
          <p14:tracePt t="246682" x="7004050" y="6242050"/>
          <p14:tracePt t="246699" x="7029450" y="6273800"/>
          <p14:tracePt t="246715" x="7035800" y="6299200"/>
          <p14:tracePt t="246732" x="7048500" y="6318250"/>
          <p14:tracePt t="246749" x="7054850" y="6330950"/>
          <p14:tracePt t="246766" x="7061200" y="6337300"/>
          <p14:tracePt t="247017" x="7061200" y="6330950"/>
          <p14:tracePt t="247049" x="7061200" y="6324600"/>
          <p14:tracePt t="247065" x="7048500" y="6299200"/>
          <p14:tracePt t="247073" x="7048500" y="6280150"/>
          <p14:tracePt t="247082" x="7048500" y="6254750"/>
          <p14:tracePt t="247099" x="7048500" y="6197600"/>
          <p14:tracePt t="247115" x="7048500" y="6165850"/>
          <p14:tracePt t="247132" x="7061200" y="6146800"/>
          <p14:tracePt t="247149" x="7061200" y="6140450"/>
          <p14:tracePt t="247177" x="7061200" y="6121400"/>
          <p14:tracePt t="247201" x="7067550" y="6115050"/>
          <p14:tracePt t="247249" x="7073900" y="6115050"/>
          <p14:tracePt t="247257" x="7073900" y="6121400"/>
          <p14:tracePt t="247265" x="7073900" y="6140450"/>
          <p14:tracePt t="247282" x="7073900" y="6153150"/>
          <p14:tracePt t="247299" x="7073900" y="6159500"/>
          <p14:tracePt t="247316" x="7073900" y="6178550"/>
          <p14:tracePt t="247409" x="7086600" y="6184900"/>
          <p14:tracePt t="248713" x="7086600" y="6172200"/>
          <p14:tracePt t="248721" x="7086600" y="6134100"/>
          <p14:tracePt t="248733" x="7086600" y="6083300"/>
          <p14:tracePt t="248749" x="7086600" y="5962650"/>
          <p14:tracePt t="248766" x="7073900" y="5715000"/>
          <p14:tracePt t="248782" x="7010400" y="5480050"/>
          <p14:tracePt t="248799" x="6883400" y="5226050"/>
          <p14:tracePt t="248816" x="6724650" y="4984750"/>
          <p14:tracePt t="248833" x="6673850" y="4864100"/>
          <p14:tracePt t="248849" x="6667500" y="4832350"/>
          <p14:tracePt t="248849" x="6667500" y="4819650"/>
          <p14:tracePt t="248866" x="6667500" y="4800600"/>
          <p14:tracePt t="248882" x="6667500" y="4781550"/>
          <p14:tracePt t="248899" x="6667500" y="4768850"/>
          <p14:tracePt t="248916" x="6635750" y="4730750"/>
          <p14:tracePt t="248932" x="6597650" y="4673600"/>
          <p14:tracePt t="248949" x="6534150" y="4584700"/>
          <p14:tracePt t="248966" x="6426200" y="4489450"/>
          <p14:tracePt t="248982" x="6267450" y="4400550"/>
          <p14:tracePt t="248999" x="6165850" y="4337050"/>
          <p14:tracePt t="249016" x="6102350" y="4298950"/>
          <p14:tracePt t="249032" x="6083300" y="4286250"/>
          <p14:tracePt t="249049" x="6076950" y="4279900"/>
          <p14:tracePt t="249050" x="6070600" y="4273550"/>
          <p14:tracePt t="249066" x="6057900" y="4254500"/>
          <p14:tracePt t="249083" x="6051550" y="4222750"/>
          <p14:tracePt t="249099" x="6032500" y="4191000"/>
          <p14:tracePt t="249116" x="6013450" y="4140200"/>
          <p14:tracePt t="249133" x="5969000" y="4095750"/>
          <p14:tracePt t="249149" x="5873750" y="4025900"/>
          <p14:tracePt t="249166" x="5740400" y="3962400"/>
          <p14:tracePt t="249182" x="5562600" y="3924300"/>
          <p14:tracePt t="249199" x="5492750" y="3905250"/>
          <p14:tracePt t="249216" x="5435600" y="3898900"/>
          <p14:tracePt t="249232" x="5416550" y="3898900"/>
          <p14:tracePt t="249249" x="5410200" y="3898900"/>
          <p14:tracePt t="249266" x="5403850" y="3886200"/>
          <p14:tracePt t="249283" x="5397500" y="3879850"/>
          <p14:tracePt t="249299" x="5397500" y="3873500"/>
          <p14:tracePt t="249434" x="5397500" y="3867150"/>
          <p14:tracePt t="249490" x="5397500" y="3860800"/>
          <p14:tracePt t="249506" x="5403850" y="3860800"/>
          <p14:tracePt t="249530" x="5410200" y="38544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latin typeface="+mn-lt"/>
              </a:rPr>
              <a:t>Earth</a:t>
            </a:r>
            <a:endParaRPr lang="en-CA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54" y="2234192"/>
            <a:ext cx="2286000" cy="2286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41076" y="2389892"/>
            <a:ext cx="497058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Equatorial </a:t>
            </a:r>
            <a:r>
              <a:rPr lang="en-CA" dirty="0" smtClean="0"/>
              <a:t>Diameter:           12,756 </a:t>
            </a:r>
            <a:r>
              <a:rPr lang="en-CA" dirty="0"/>
              <a:t>km</a:t>
            </a:r>
          </a:p>
          <a:p>
            <a:r>
              <a:rPr lang="en-CA" dirty="0"/>
              <a:t>Polar Diameter:	</a:t>
            </a:r>
            <a:r>
              <a:rPr lang="en-CA" dirty="0" smtClean="0"/>
              <a:t>             12,714 </a:t>
            </a:r>
            <a:r>
              <a:rPr lang="en-CA" dirty="0"/>
              <a:t>km</a:t>
            </a:r>
          </a:p>
          <a:p>
            <a:r>
              <a:rPr lang="en-CA" dirty="0"/>
              <a:t>Mass:	</a:t>
            </a:r>
            <a:r>
              <a:rPr lang="en-CA" dirty="0" smtClean="0"/>
              <a:t>                               5.97 </a:t>
            </a:r>
            <a:r>
              <a:rPr lang="en-CA" dirty="0"/>
              <a:t>x </a:t>
            </a:r>
            <a:r>
              <a:rPr lang="en-CA" dirty="0" smtClean="0"/>
              <a:t>10</a:t>
            </a:r>
            <a:r>
              <a:rPr lang="en-CA" baseline="30000" dirty="0" smtClean="0"/>
              <a:t>24</a:t>
            </a:r>
            <a:r>
              <a:rPr lang="en-CA" dirty="0" smtClean="0"/>
              <a:t> </a:t>
            </a:r>
            <a:r>
              <a:rPr lang="en-CA" dirty="0"/>
              <a:t>kg</a:t>
            </a:r>
          </a:p>
          <a:p>
            <a:r>
              <a:rPr lang="en-CA" dirty="0"/>
              <a:t>Moons:	</a:t>
            </a:r>
            <a:r>
              <a:rPr lang="en-CA" dirty="0" smtClean="0"/>
              <a:t>                               1 </a:t>
            </a:r>
            <a:r>
              <a:rPr lang="en-CA" dirty="0"/>
              <a:t>(The Moon)</a:t>
            </a:r>
          </a:p>
          <a:p>
            <a:r>
              <a:rPr lang="en-CA" dirty="0"/>
              <a:t>Orbit Distance:	</a:t>
            </a:r>
            <a:r>
              <a:rPr lang="en-CA" dirty="0" smtClean="0"/>
              <a:t>              149,598,262 </a:t>
            </a:r>
            <a:r>
              <a:rPr lang="en-CA" dirty="0"/>
              <a:t>km (1 AU)</a:t>
            </a:r>
          </a:p>
          <a:p>
            <a:r>
              <a:rPr lang="en-CA" dirty="0"/>
              <a:t>Orbit Period:	</a:t>
            </a:r>
            <a:r>
              <a:rPr lang="en-CA" dirty="0" smtClean="0"/>
              <a:t>              365.26 days</a:t>
            </a:r>
          </a:p>
          <a:p>
            <a:r>
              <a:rPr lang="en-CA" dirty="0" smtClean="0"/>
              <a:t>Rotation Period (solar):        86 400 seconds = 1 day</a:t>
            </a:r>
          </a:p>
          <a:p>
            <a:r>
              <a:rPr lang="en-CA" dirty="0" smtClean="0"/>
              <a:t>Rotation Period: (sidereal):  23.93 hours</a:t>
            </a:r>
            <a:endParaRPr lang="en-CA" dirty="0"/>
          </a:p>
          <a:p>
            <a:r>
              <a:rPr lang="en-CA" dirty="0"/>
              <a:t>Surface Temperature</a:t>
            </a:r>
            <a:r>
              <a:rPr lang="en-CA" dirty="0" smtClean="0"/>
              <a:t>:           -</a:t>
            </a:r>
            <a:r>
              <a:rPr lang="en-CA" dirty="0"/>
              <a:t>88 to 58°C</a:t>
            </a:r>
          </a:p>
        </p:txBody>
      </p:sp>
      <p:sp>
        <p:nvSpPr>
          <p:cNvPr id="8" name="Rectangle 7"/>
          <p:cNvSpPr/>
          <p:nvPr/>
        </p:nvSpPr>
        <p:spPr>
          <a:xfrm>
            <a:off x="4818197" y="5858580"/>
            <a:ext cx="3001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CA" dirty="0" smtClean="0">
                <a:solidFill>
                  <a:prstClr val="black"/>
                </a:solidFill>
                <a:hlinkClick r:id="rId5"/>
              </a:rPr>
              <a:t>http://space-facts.com/earth/</a:t>
            </a:r>
            <a:endParaRPr lang="en-CA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6000" y="513618"/>
            <a:ext cx="1133475" cy="10477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98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853"/>
    </mc:Choice>
    <mc:Fallback>
      <p:transition spd="slow" advTm="197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60" x="5473700" y="3822700"/>
          <p14:tracePt t="1167" x="5581650" y="3536950"/>
          <p14:tracePt t="1177" x="5765800" y="3219450"/>
          <p14:tracePt t="1194" x="6369050" y="2114550"/>
          <p14:tracePt t="1211" x="6991350" y="1073150"/>
          <p14:tracePt t="1227" x="7258050" y="412750"/>
          <p14:tracePt t="1244" x="7289800" y="165100"/>
          <p14:tracePt t="1261" x="7270750" y="31750"/>
          <p14:tracePt t="1277" x="7213600" y="0"/>
          <p14:tracePt t="1294" x="7200900" y="0"/>
          <p14:tracePt t="1392" x="7194550" y="0"/>
          <p14:tracePt t="1399" x="7188200" y="0"/>
          <p14:tracePt t="1411" x="7156450" y="0"/>
          <p14:tracePt t="1428" x="7086600" y="19050"/>
          <p14:tracePt t="1444" x="6959600" y="101600"/>
          <p14:tracePt t="1461" x="6953250" y="120650"/>
          <p14:tracePt t="1503" x="6946900" y="127000"/>
          <p14:tracePt t="1519" x="6946900" y="133350"/>
          <p14:tracePt t="1527" x="6946900" y="158750"/>
          <p14:tracePt t="1535" x="6965950" y="171450"/>
          <p14:tracePt t="1544" x="6972300" y="177800"/>
          <p14:tracePt t="1561" x="6978650" y="190500"/>
          <p14:tracePt t="1578" x="6978650" y="203200"/>
          <p14:tracePt t="1727" x="7054850" y="184150"/>
          <p14:tracePt t="1735" x="7131050" y="127000"/>
          <p14:tracePt t="1744" x="7137400" y="120650"/>
          <p14:tracePt t="1761" x="7137400" y="88900"/>
          <p14:tracePt t="1777" x="7086600" y="69850"/>
          <p14:tracePt t="1794" x="6991350" y="38100"/>
          <p14:tracePt t="1811" x="6927850" y="25400"/>
          <p14:tracePt t="1827" x="6921500" y="25400"/>
          <p14:tracePt t="1844" x="6896100" y="25400"/>
          <p14:tracePt t="1861" x="6883400" y="25400"/>
          <p14:tracePt t="1877" x="6845300" y="38100"/>
          <p14:tracePt t="1894" x="6807200" y="50800"/>
          <p14:tracePt t="1911" x="6737350" y="95250"/>
          <p14:tracePt t="1911" x="6680200" y="107950"/>
          <p14:tracePt t="1927" x="6515100" y="158750"/>
          <p14:tracePt t="1944" x="6280150" y="254000"/>
          <p14:tracePt t="1961" x="5988050" y="400050"/>
          <p14:tracePt t="1977" x="5568950" y="666750"/>
          <p14:tracePt t="1994" x="5041900" y="996950"/>
          <p14:tracePt t="2011" x="4470400" y="1403350"/>
          <p14:tracePt t="2028" x="4044950" y="1689100"/>
          <p14:tracePt t="2044" x="3733800" y="1866900"/>
          <p14:tracePt t="2061" x="3543300" y="1987550"/>
          <p14:tracePt t="2078" x="3403600" y="2076450"/>
          <p14:tracePt t="2094" x="3340100" y="2108200"/>
          <p14:tracePt t="2111" x="3308350" y="2127250"/>
          <p14:tracePt t="2159" x="3308350" y="2120900"/>
          <p14:tracePt t="2167" x="3327400" y="2063750"/>
          <p14:tracePt t="2178" x="3365500" y="1987550"/>
          <p14:tracePt t="2194" x="3441700" y="1816100"/>
          <p14:tracePt t="2211" x="3467100" y="1689100"/>
          <p14:tracePt t="2227" x="3479800" y="1530350"/>
          <p14:tracePt t="2244" x="3511550" y="1397000"/>
          <p14:tracePt t="2260" x="3536950" y="1282700"/>
          <p14:tracePt t="2277" x="3625850" y="1130300"/>
          <p14:tracePt t="2294" x="3727450" y="990600"/>
          <p14:tracePt t="2311" x="3860800" y="812800"/>
          <p14:tracePt t="2311" x="3917950" y="717550"/>
          <p14:tracePt t="2327" x="4019550" y="596900"/>
          <p14:tracePt t="2344" x="4051300" y="514350"/>
          <p14:tracePt t="2361" x="4051300" y="488950"/>
          <p14:tracePt t="2377" x="4051300" y="482600"/>
          <p14:tracePt t="2394" x="4044950" y="469900"/>
          <p14:tracePt t="2411" x="4032250" y="469900"/>
          <p14:tracePt t="2431" x="4025900" y="482600"/>
          <p14:tracePt t="2444" x="4025900" y="488950"/>
          <p14:tracePt t="2460" x="4025900" y="539750"/>
          <p14:tracePt t="2477" x="4032250" y="552450"/>
          <p14:tracePt t="2527" x="4044950" y="552450"/>
          <p14:tracePt t="3352" x="4070350" y="577850"/>
          <p14:tracePt t="3359" x="4070350" y="584200"/>
          <p14:tracePt t="3378" x="4070350" y="654050"/>
          <p14:tracePt t="3394" x="4089400" y="768350"/>
          <p14:tracePt t="3411" x="4216400" y="990600"/>
          <p14:tracePt t="3429" x="4508500" y="1384300"/>
          <p14:tracePt t="3444" x="4921250" y="1790700"/>
          <p14:tracePt t="3461" x="5295900" y="2101850"/>
          <p14:tracePt t="3478" x="5594350" y="2311400"/>
          <p14:tracePt t="3494" x="5810250" y="2527300"/>
          <p14:tracePt t="3512" x="5969000" y="2755900"/>
          <p14:tracePt t="3528" x="6013450" y="2857500"/>
          <p14:tracePt t="3545" x="6070600" y="2997200"/>
          <p14:tracePt t="3561" x="6115050" y="3073400"/>
          <p14:tracePt t="3578" x="6127750" y="3111500"/>
          <p14:tracePt t="3594" x="6140450" y="3124200"/>
          <p14:tracePt t="3611" x="6146800" y="3130550"/>
          <p14:tracePt t="3648" x="6153150" y="3136900"/>
          <p14:tracePt t="3656" x="6159500" y="3143250"/>
          <p14:tracePt t="3663" x="6165850" y="3143250"/>
          <p14:tracePt t="3678" x="6178550" y="3143250"/>
          <p14:tracePt t="3694" x="6223000" y="3155950"/>
          <p14:tracePt t="3711" x="6235700" y="3155950"/>
          <p14:tracePt t="3728" x="6311900" y="3155950"/>
          <p14:tracePt t="3745" x="6356350" y="3155950"/>
          <p14:tracePt t="3761" x="6388100" y="3155950"/>
          <p14:tracePt t="3778" x="6394450" y="3155950"/>
          <p14:tracePt t="3795" x="6394450" y="3149600"/>
          <p14:tracePt t="3811" x="6394450" y="3130550"/>
          <p14:tracePt t="3828" x="6394450" y="3086100"/>
          <p14:tracePt t="3845" x="6394450" y="3054350"/>
          <p14:tracePt t="3861" x="6381750" y="3009900"/>
          <p14:tracePt t="3878" x="6330950" y="2959100"/>
          <p14:tracePt t="3895" x="6267450" y="2927350"/>
          <p14:tracePt t="3911" x="6235700" y="2901950"/>
          <p14:tracePt t="3928" x="6229350" y="2895600"/>
          <p14:tracePt t="4120" x="6229350" y="2876550"/>
          <p14:tracePt t="4128" x="6248400" y="2857500"/>
          <p14:tracePt t="4145" x="6261100" y="2844800"/>
          <p14:tracePt t="4161" x="6292850" y="2813050"/>
          <p14:tracePt t="4178" x="6311900" y="2787650"/>
          <p14:tracePt t="4195" x="6324600" y="2774950"/>
          <p14:tracePt t="4211" x="6324600" y="2749550"/>
          <p14:tracePt t="4232" x="6324600" y="2743200"/>
          <p14:tracePt t="4248" x="6324600" y="2724150"/>
          <p14:tracePt t="4264" x="6318250" y="2717800"/>
          <p14:tracePt t="4280" x="6311900" y="2711450"/>
          <p14:tracePt t="4295" x="6292850" y="2705100"/>
          <p14:tracePt t="4311" x="6286500" y="2705100"/>
          <p14:tracePt t="4328" x="6254750" y="2686050"/>
          <p14:tracePt t="4345" x="6229350" y="2673350"/>
          <p14:tracePt t="4361" x="6216650" y="2667000"/>
          <p14:tracePt t="4378" x="6210300" y="2667000"/>
          <p14:tracePt t="4395" x="6203950" y="2654300"/>
          <p14:tracePt t="4411" x="6184900" y="2654300"/>
          <p14:tracePt t="4429" x="6178550" y="2654300"/>
          <p14:tracePt t="4445" x="6172200" y="2654300"/>
          <p14:tracePt t="4461" x="6165850" y="2654300"/>
          <p14:tracePt t="4478" x="6140450" y="2667000"/>
          <p14:tracePt t="4495" x="6127750" y="2679700"/>
          <p14:tracePt t="4512" x="6108700" y="2679700"/>
          <p14:tracePt t="4512" x="6089650" y="2692400"/>
          <p14:tracePt t="4528" x="6083300" y="2692400"/>
          <p14:tracePt t="4545" x="6070600" y="2692400"/>
          <p14:tracePt t="4561" x="6057900" y="2692400"/>
          <p14:tracePt t="4672" x="6089650" y="2705100"/>
          <p14:tracePt t="4680" x="6121400" y="2705100"/>
          <p14:tracePt t="4695" x="6184900" y="2717800"/>
          <p14:tracePt t="4712" x="6292850" y="2717800"/>
          <p14:tracePt t="4728" x="6337300" y="2717800"/>
          <p14:tracePt t="4745" x="6381750" y="2717800"/>
          <p14:tracePt t="4762" x="6388100" y="2717800"/>
          <p14:tracePt t="4778" x="6394450" y="2717800"/>
          <p14:tracePt t="4795" x="6407150" y="2724150"/>
          <p14:tracePt t="4811" x="6419850" y="2724150"/>
          <p14:tracePt t="4828" x="6426200" y="2724150"/>
          <p14:tracePt t="4845" x="6457950" y="2724150"/>
          <p14:tracePt t="4861" x="6477000" y="2724150"/>
          <p14:tracePt t="4878" x="6546850" y="2724150"/>
          <p14:tracePt t="4895" x="6591300" y="2724150"/>
          <p14:tracePt t="4896" x="6616700" y="2724150"/>
          <p14:tracePt t="4912" x="6654800" y="2736850"/>
          <p14:tracePt t="4928" x="6699250" y="2736850"/>
          <p14:tracePt t="4945" x="6737350" y="2736850"/>
          <p14:tracePt t="4962" x="6775450" y="2736850"/>
          <p14:tracePt t="4978" x="6807200" y="2736850"/>
          <p14:tracePt t="4995" x="6813550" y="2736850"/>
          <p14:tracePt t="5120" x="6819900" y="2736850"/>
          <p14:tracePt t="5144" x="6826250" y="2736850"/>
          <p14:tracePt t="5152" x="6851650" y="2736850"/>
          <p14:tracePt t="5162" x="6858000" y="2736850"/>
          <p14:tracePt t="5178" x="6889750" y="2736850"/>
          <p14:tracePt t="5195" x="6927850" y="2711450"/>
          <p14:tracePt t="5212" x="6946900" y="2692400"/>
          <p14:tracePt t="5229" x="6972300" y="2679700"/>
          <p14:tracePt t="5245" x="6991350" y="2660650"/>
          <p14:tracePt t="5262" x="7010400" y="2647950"/>
          <p14:tracePt t="5278" x="7016750" y="2635250"/>
          <p14:tracePt t="5295" x="7029450" y="2622550"/>
          <p14:tracePt t="5312" x="7029450" y="2603500"/>
          <p14:tracePt t="5328" x="7035800" y="2584450"/>
          <p14:tracePt t="5352" x="7035800" y="2571750"/>
          <p14:tracePt t="5362" x="7035800" y="2565400"/>
          <p14:tracePt t="5384" x="7035800" y="2559050"/>
          <p14:tracePt t="5395" x="7035800" y="2546350"/>
          <p14:tracePt t="5412" x="6997700" y="2514600"/>
          <p14:tracePt t="5429" x="6953250" y="2501900"/>
          <p14:tracePt t="5445" x="6883400" y="2495550"/>
          <p14:tracePt t="5462" x="6813550" y="2463800"/>
          <p14:tracePt t="5478" x="6762750" y="2457450"/>
          <p14:tracePt t="5495" x="6718300" y="2457450"/>
          <p14:tracePt t="5512" x="6635750" y="2444750"/>
          <p14:tracePt t="5513" x="6597650" y="2444750"/>
          <p14:tracePt t="5529" x="6515100" y="2444750"/>
          <p14:tracePt t="5545" x="6426200" y="2444750"/>
          <p14:tracePt t="5562" x="6305550" y="2444750"/>
          <p14:tracePt t="5578" x="6184900" y="2444750"/>
          <p14:tracePt t="5595" x="6108700" y="2444750"/>
          <p14:tracePt t="5612" x="6026150" y="2444750"/>
          <p14:tracePt t="5628" x="5975350" y="2444750"/>
          <p14:tracePt t="5645" x="5930900" y="2444750"/>
          <p14:tracePt t="5662" x="5911850" y="2444750"/>
          <p14:tracePt t="5678" x="5892800" y="2444750"/>
          <p14:tracePt t="5712" x="5880100" y="2457450"/>
          <p14:tracePt t="5752" x="5880100" y="2463800"/>
          <p14:tracePt t="5768" x="5880100" y="2470150"/>
          <p14:tracePt t="5778" x="5880100" y="2476500"/>
          <p14:tracePt t="5795" x="5880100" y="2501900"/>
          <p14:tracePt t="5812" x="5880100" y="2533650"/>
          <p14:tracePt t="5828" x="5880100" y="2552700"/>
          <p14:tracePt t="5845" x="5886450" y="2584450"/>
          <p14:tracePt t="5862" x="5892800" y="2597150"/>
          <p14:tracePt t="5878" x="5911850" y="2628900"/>
          <p14:tracePt t="5895" x="5937250" y="2667000"/>
          <p14:tracePt t="5912" x="5949950" y="2679700"/>
          <p14:tracePt t="5912" x="5969000" y="2692400"/>
          <p14:tracePt t="5928" x="6000750" y="2705100"/>
          <p14:tracePt t="5945" x="6057900" y="2717800"/>
          <p14:tracePt t="5962" x="6153150" y="2724150"/>
          <p14:tracePt t="5978" x="6235700" y="2724150"/>
          <p14:tracePt t="5995" x="6375400" y="2724150"/>
          <p14:tracePt t="6012" x="6483350" y="2724150"/>
          <p14:tracePt t="6029" x="6559550" y="2724150"/>
          <p14:tracePt t="6045" x="6686550" y="2736850"/>
          <p14:tracePt t="6062" x="6819900" y="2762250"/>
          <p14:tracePt t="6078" x="6946900" y="2774950"/>
          <p14:tracePt t="6095" x="7035800" y="2781300"/>
          <p14:tracePt t="6112" x="7150100" y="2813050"/>
          <p14:tracePt t="6128" x="7181850" y="2813050"/>
          <p14:tracePt t="6145" x="7200900" y="2813050"/>
          <p14:tracePt t="6162" x="7226300" y="2813050"/>
          <p14:tracePt t="6179" x="7239000" y="2813050"/>
          <p14:tracePt t="6195" x="7264400" y="2813050"/>
          <p14:tracePt t="6212" x="7277100" y="2794000"/>
          <p14:tracePt t="6228" x="7283450" y="2787650"/>
          <p14:tracePt t="6245" x="7296150" y="2781300"/>
          <p14:tracePt t="6280" x="7296150" y="2774950"/>
          <p14:tracePt t="6288" x="7296150" y="2768600"/>
          <p14:tracePt t="6296" x="7296150" y="2749550"/>
          <p14:tracePt t="6312" x="7296150" y="2736850"/>
          <p14:tracePt t="6328" x="7296150" y="2705100"/>
          <p14:tracePt t="6345" x="7296150" y="2698750"/>
          <p14:tracePt t="6362" x="7296150" y="2673350"/>
          <p14:tracePt t="6378" x="7296150" y="2667000"/>
          <p14:tracePt t="6400" x="7289800" y="2660650"/>
          <p14:tracePt t="6432" x="7289800" y="2654300"/>
          <p14:tracePt t="6576" x="7289800" y="2660650"/>
          <p14:tracePt t="6584" x="7264400" y="2679700"/>
          <p14:tracePt t="6595" x="7219950" y="2711450"/>
          <p14:tracePt t="6612" x="7118350" y="2768600"/>
          <p14:tracePt t="6629" x="7029450" y="2787650"/>
          <p14:tracePt t="6645" x="6927850" y="2800350"/>
          <p14:tracePt t="6662" x="6769100" y="2800350"/>
          <p14:tracePt t="6679" x="6540500" y="2800350"/>
          <p14:tracePt t="6696" x="6242050" y="2762250"/>
          <p14:tracePt t="6696" x="6121400" y="2736850"/>
          <p14:tracePt t="6712" x="5937250" y="2686050"/>
          <p14:tracePt t="6729" x="5835650" y="2647950"/>
          <p14:tracePt t="6745" x="5829300" y="2641600"/>
          <p14:tracePt t="6762" x="5816600" y="2641600"/>
          <p14:tracePt t="6779" x="5803900" y="2641600"/>
          <p14:tracePt t="6795" x="5791200" y="2641600"/>
          <p14:tracePt t="6812" x="5746750" y="2641600"/>
          <p14:tracePt t="6829" x="5708650" y="2654300"/>
          <p14:tracePt t="6845" x="5664200" y="2686050"/>
          <p14:tracePt t="6862" x="5651500" y="2705100"/>
          <p14:tracePt t="6879" x="5651500" y="2711450"/>
          <p14:tracePt t="6920" x="5670550" y="2705100"/>
          <p14:tracePt t="6929" x="5715000" y="2660650"/>
          <p14:tracePt t="6936" x="5772150" y="2641600"/>
          <p14:tracePt t="6945" x="5835650" y="2616200"/>
          <p14:tracePt t="6962" x="5930900" y="2584450"/>
          <p14:tracePt t="6979" x="5988050" y="2565400"/>
          <p14:tracePt t="6995" x="6045200" y="2546350"/>
          <p14:tracePt t="7012" x="6153150" y="2546350"/>
          <p14:tracePt t="7029" x="6324600" y="2546350"/>
          <p14:tracePt t="7045" x="6470650" y="2546350"/>
          <p14:tracePt t="7062" x="6661150" y="2546350"/>
          <p14:tracePt t="7079" x="6800850" y="2546350"/>
          <p14:tracePt t="7095" x="6845300" y="2546350"/>
          <p14:tracePt t="7112" x="6870700" y="2546350"/>
          <p14:tracePt t="7129" x="6883400" y="2546350"/>
          <p14:tracePt t="7145" x="6889750" y="2546350"/>
          <p14:tracePt t="7162" x="6908800" y="2546350"/>
          <p14:tracePt t="7184" x="6921500" y="2546350"/>
          <p14:tracePt t="7196" x="6940550" y="2546350"/>
          <p14:tracePt t="7212" x="6965950" y="2546350"/>
          <p14:tracePt t="7229" x="6997700" y="2546350"/>
          <p14:tracePt t="7245" x="7023100" y="2546350"/>
          <p14:tracePt t="7262" x="7029450" y="2546350"/>
          <p14:tracePt t="7288" x="7035800" y="2540000"/>
          <p14:tracePt t="7296" x="7035800" y="2527300"/>
          <p14:tracePt t="7312" x="7035800" y="2508250"/>
          <p14:tracePt t="7329" x="7035800" y="2470150"/>
          <p14:tracePt t="7345" x="7010400" y="2400300"/>
          <p14:tracePt t="7362" x="6953250" y="2317750"/>
          <p14:tracePt t="7379" x="6896100" y="2254250"/>
          <p14:tracePt t="7395" x="6832600" y="2197100"/>
          <p14:tracePt t="7412" x="6756400" y="2152650"/>
          <p14:tracePt t="7430" x="6699250" y="2133600"/>
          <p14:tracePt t="7445" x="6667500" y="2114550"/>
          <p14:tracePt t="7462" x="6610350" y="2108200"/>
          <p14:tracePt t="7479" x="6553200" y="2095500"/>
          <p14:tracePt t="7495" x="6457950" y="2076450"/>
          <p14:tracePt t="7513" x="6350000" y="2076450"/>
          <p14:tracePt t="7529" x="6267450" y="2089150"/>
          <p14:tracePt t="7546" x="6184900" y="2120900"/>
          <p14:tracePt t="7562" x="6134100" y="2127250"/>
          <p14:tracePt t="7579" x="6083300" y="2146300"/>
          <p14:tracePt t="7596" x="6045200" y="2171700"/>
          <p14:tracePt t="7612" x="6019800" y="2190750"/>
          <p14:tracePt t="7629" x="5988050" y="2222500"/>
          <p14:tracePt t="7645" x="5930900" y="2279650"/>
          <p14:tracePt t="7662" x="5873750" y="2336800"/>
          <p14:tracePt t="7679" x="5816600" y="2393950"/>
          <p14:tracePt t="7696" x="5778500" y="2438400"/>
          <p14:tracePt t="7712" x="5753100" y="2482850"/>
          <p14:tracePt t="7729" x="5734050" y="2508250"/>
          <p14:tracePt t="7746" x="5734050" y="2527300"/>
          <p14:tracePt t="7762" x="5727700" y="2546350"/>
          <p14:tracePt t="7779" x="5727700" y="2565400"/>
          <p14:tracePt t="7796" x="5727700" y="2590800"/>
          <p14:tracePt t="7812" x="5740400" y="2635250"/>
          <p14:tracePt t="7829" x="5759450" y="2673350"/>
          <p14:tracePt t="7845" x="5797550" y="2724150"/>
          <p14:tracePt t="7862" x="5829300" y="2768600"/>
          <p14:tracePt t="7879" x="5873750" y="2781300"/>
          <p14:tracePt t="7896" x="5911850" y="2813050"/>
          <p14:tracePt t="7896" x="5949950" y="2832100"/>
          <p14:tracePt t="7912" x="5994400" y="2832100"/>
          <p14:tracePt t="7929" x="6051550" y="2832100"/>
          <p14:tracePt t="7946" x="6146800" y="2851150"/>
          <p14:tracePt t="7962" x="6229350" y="2851150"/>
          <p14:tracePt t="7979" x="6318250" y="2851150"/>
          <p14:tracePt t="7996" x="6407150" y="2851150"/>
          <p14:tracePt t="8012" x="6477000" y="2851150"/>
          <p14:tracePt t="8029" x="6508750" y="2851150"/>
          <p14:tracePt t="8046" x="6553200" y="2838450"/>
          <p14:tracePt t="8062" x="6591300" y="2832100"/>
          <p14:tracePt t="8079" x="6635750" y="2813050"/>
          <p14:tracePt t="8096" x="6699250" y="2806700"/>
          <p14:tracePt t="8112" x="6832600" y="2794000"/>
          <p14:tracePt t="8129" x="6889750" y="2781300"/>
          <p14:tracePt t="8146" x="6921500" y="2781300"/>
          <p14:tracePt t="8163" x="6934200" y="2774950"/>
          <p14:tracePt t="8217" x="6934200" y="2768600"/>
          <p14:tracePt t="8233" x="6934200" y="2762250"/>
          <p14:tracePt t="8241" x="6934200" y="2736850"/>
          <p14:tracePt t="8249" x="6934200" y="2717800"/>
          <p14:tracePt t="8262" x="6902450" y="2673350"/>
          <p14:tracePt t="8279" x="6851650" y="2603500"/>
          <p14:tracePt t="8296" x="6769100" y="2482850"/>
          <p14:tracePt t="8312" x="6705600" y="2362200"/>
          <p14:tracePt t="8329" x="6686550" y="2330450"/>
          <p14:tracePt t="8346" x="6680200" y="2311400"/>
          <p14:tracePt t="8362" x="6667500" y="2298700"/>
          <p14:tracePt t="8379" x="6635750" y="2292350"/>
          <p14:tracePt t="8396" x="6578600" y="2279650"/>
          <p14:tracePt t="8413" x="6521450" y="2279650"/>
          <p14:tracePt t="8430" x="6445250" y="2279650"/>
          <p14:tracePt t="8446" x="6388100" y="2279650"/>
          <p14:tracePt t="8462" x="6318250" y="2305050"/>
          <p14:tracePt t="8479" x="6286500" y="2324100"/>
          <p14:tracePt t="8496" x="6261100" y="2343150"/>
          <p14:tracePt t="8512" x="6210300" y="2368550"/>
          <p14:tracePt t="8529" x="6191250" y="2387600"/>
          <p14:tracePt t="8546" x="6165850" y="2406650"/>
          <p14:tracePt t="8562" x="6140450" y="2444750"/>
          <p14:tracePt t="8579" x="6121400" y="2482850"/>
          <p14:tracePt t="8596" x="6115050" y="2501900"/>
          <p14:tracePt t="8612" x="6108700" y="2527300"/>
          <p14:tracePt t="8629" x="6108700" y="2559050"/>
          <p14:tracePt t="8646" x="6102350" y="2584450"/>
          <p14:tracePt t="8662" x="6102350" y="2597150"/>
          <p14:tracePt t="8679" x="6102350" y="2622550"/>
          <p14:tracePt t="8696" x="6102350" y="2635250"/>
          <p14:tracePt t="8713" x="6102350" y="2667000"/>
          <p14:tracePt t="8729" x="6102350" y="2679700"/>
          <p14:tracePt t="8746" x="6102350" y="2705100"/>
          <p14:tracePt t="8762" x="6102350" y="2717800"/>
          <p14:tracePt t="8779" x="6127750" y="2743200"/>
          <p14:tracePt t="8796" x="6165850" y="2749550"/>
          <p14:tracePt t="8812" x="6261100" y="2762250"/>
          <p14:tracePt t="8829" x="6381750" y="2762250"/>
          <p14:tracePt t="8846" x="6502400" y="2762250"/>
          <p14:tracePt t="8862" x="6654800" y="2743200"/>
          <p14:tracePt t="8880" x="6737350" y="2711450"/>
          <p14:tracePt t="8896" x="6781800" y="2705100"/>
          <p14:tracePt t="8912" x="6800850" y="2698750"/>
          <p14:tracePt t="8929" x="6807200" y="2698750"/>
          <p14:tracePt t="8946" x="6826250" y="2692400"/>
          <p14:tracePt t="8963" x="6845300" y="2692400"/>
          <p14:tracePt t="8979" x="6889750" y="2692400"/>
          <p14:tracePt t="8996" x="6934200" y="2679700"/>
          <p14:tracePt t="9012" x="6978650" y="2679700"/>
          <p14:tracePt t="9029" x="6991350" y="2673350"/>
          <p14:tracePt t="9046" x="7004050" y="2673350"/>
          <p14:tracePt t="9393" x="7004050" y="2686050"/>
          <p14:tracePt t="9401" x="7004050" y="2692400"/>
          <p14:tracePt t="9417" x="7004050" y="2698750"/>
          <p14:tracePt t="9430" x="7016750" y="2705100"/>
          <p14:tracePt t="9446" x="7029450" y="2736850"/>
          <p14:tracePt t="9463" x="7054850" y="2774950"/>
          <p14:tracePt t="9479" x="7073900" y="2794000"/>
          <p14:tracePt t="9496" x="7124700" y="2851150"/>
          <p14:tracePt t="9513" x="7219950" y="2946400"/>
          <p14:tracePt t="9529" x="7277100" y="2997200"/>
          <p14:tracePt t="9546" x="7378700" y="3048000"/>
          <p14:tracePt t="9563" x="7435850" y="3098800"/>
          <p14:tracePt t="9579" x="7543800" y="3136900"/>
          <p14:tracePt t="9596" x="7689850" y="3149600"/>
          <p14:tracePt t="9613" x="7816850" y="3155950"/>
          <p14:tracePt t="9629" x="7924800" y="3155950"/>
          <p14:tracePt t="9646" x="7988300" y="3155950"/>
          <p14:tracePt t="9663" x="8007350" y="3155950"/>
          <p14:tracePt t="9679" x="8013700" y="3155950"/>
          <p14:tracePt t="9729" x="8013700" y="3143250"/>
          <p14:tracePt t="9737" x="8001000" y="3124200"/>
          <p14:tracePt t="9746" x="7975600" y="3105150"/>
          <p14:tracePt t="9763" x="7905750" y="3073400"/>
          <p14:tracePt t="9779" x="7835900" y="3041650"/>
          <p14:tracePt t="9796" x="7778750" y="3035300"/>
          <p14:tracePt t="9813" x="7747000" y="3022600"/>
          <p14:tracePt t="9829" x="7727950" y="3009900"/>
          <p14:tracePt t="9849" x="7727950" y="3003550"/>
          <p14:tracePt t="9863" x="7727950" y="2997200"/>
          <p14:tracePt t="9879" x="7727950" y="2971800"/>
          <p14:tracePt t="9897" x="7727950" y="2965450"/>
          <p14:tracePt t="9913" x="7727950" y="2959100"/>
          <p14:tracePt t="9929" x="7747000" y="2921000"/>
          <p14:tracePt t="9946" x="7778750" y="2914650"/>
          <p14:tracePt t="9963" x="7823200" y="2908300"/>
          <p14:tracePt t="9979" x="7918450" y="2876550"/>
          <p14:tracePt t="9996" x="8064500" y="2838450"/>
          <p14:tracePt t="10013" x="8248650" y="2787650"/>
          <p14:tracePt t="10029" x="8382000" y="2724150"/>
          <p14:tracePt t="10046" x="8426450" y="2711450"/>
          <p14:tracePt t="10065" x="8426450" y="2705100"/>
          <p14:tracePt t="10089" x="8451850" y="2698750"/>
          <p14:tracePt t="10097" x="8528050" y="2698750"/>
          <p14:tracePt t="10113" x="8712200" y="2717800"/>
          <p14:tracePt t="10129" x="8750300" y="2717800"/>
          <p14:tracePt t="10241" x="8756650" y="2724150"/>
          <p14:tracePt t="10249" x="8743950" y="2730500"/>
          <p14:tracePt t="10263" x="8636000" y="2743200"/>
          <p14:tracePt t="10279" x="8356600" y="2787650"/>
          <p14:tracePt t="10296" x="8026400" y="2832100"/>
          <p14:tracePt t="10313" x="7588250" y="2901950"/>
          <p14:tracePt t="10330" x="7289800" y="2927350"/>
          <p14:tracePt t="10346" x="6927850" y="2927350"/>
          <p14:tracePt t="10363" x="6565900" y="2946400"/>
          <p14:tracePt t="10379" x="6388100" y="2946400"/>
          <p14:tracePt t="10396" x="6273800" y="2978150"/>
          <p14:tracePt t="10413" x="6203950" y="2978150"/>
          <p14:tracePt t="10430" x="6178550" y="2978150"/>
          <p14:tracePt t="10446" x="6165850" y="2978150"/>
          <p14:tracePt t="10463" x="6165850" y="2971800"/>
          <p14:tracePt t="10479" x="6134100" y="2927350"/>
          <p14:tracePt t="10496" x="6127750" y="2882900"/>
          <p14:tracePt t="10513" x="6108700" y="2794000"/>
          <p14:tracePt t="10529" x="6108700" y="2762250"/>
          <p14:tracePt t="10546" x="6108700" y="2736850"/>
          <p14:tracePt t="10563" x="6108700" y="2717800"/>
          <p14:tracePt t="10579" x="6108700" y="2705100"/>
          <p14:tracePt t="10596" x="6108700" y="2698750"/>
          <p14:tracePt t="10613" x="6108700" y="2692400"/>
          <p14:tracePt t="10641" x="6115050" y="2692400"/>
          <p14:tracePt t="10649" x="6121400" y="2692400"/>
          <p14:tracePt t="10663" x="6127750" y="2692400"/>
          <p14:tracePt t="10680" x="6146800" y="2717800"/>
          <p14:tracePt t="10696" x="6172200" y="2762250"/>
          <p14:tracePt t="10713" x="6191250" y="2806700"/>
          <p14:tracePt t="10729" x="6229350" y="2857500"/>
          <p14:tracePt t="10746" x="6254750" y="2901950"/>
          <p14:tracePt t="10763" x="6286500" y="2946400"/>
          <p14:tracePt t="10779" x="6305550" y="2959100"/>
          <p14:tracePt t="10796" x="6343650" y="2990850"/>
          <p14:tracePt t="10813" x="6356350" y="2990850"/>
          <p14:tracePt t="10830" x="6375400" y="2990850"/>
          <p14:tracePt t="10847" x="6381750" y="2990850"/>
          <p14:tracePt t="10863" x="6388100" y="2990850"/>
          <p14:tracePt t="10880" x="6413500" y="2990850"/>
          <p14:tracePt t="10896" x="6419850" y="2990850"/>
          <p14:tracePt t="10913" x="6426200" y="2984500"/>
          <p14:tracePt t="11066" x="6432550" y="2978150"/>
          <p14:tracePt t="11081" x="6445250" y="2952750"/>
          <p14:tracePt t="11089" x="6464300" y="2933700"/>
          <p14:tracePt t="11097" x="6483350" y="2914650"/>
          <p14:tracePt t="11113" x="6508750" y="2882900"/>
          <p14:tracePt t="11130" x="6521450" y="2863850"/>
          <p14:tracePt t="11147" x="6527800" y="2857500"/>
          <p14:tracePt t="11273" x="6527800" y="2870200"/>
          <p14:tracePt t="11282" x="6527800" y="2889250"/>
          <p14:tracePt t="11296" x="6527800" y="2921000"/>
          <p14:tracePt t="11313" x="6527800" y="2952750"/>
          <p14:tracePt t="11314" x="6527800" y="2971800"/>
          <p14:tracePt t="11330" x="6527800" y="2997200"/>
          <p14:tracePt t="11346" x="6508750" y="3016250"/>
          <p14:tracePt t="11363" x="6502400" y="3028950"/>
          <p14:tracePt t="11380" x="6470650" y="3041650"/>
          <p14:tracePt t="11396" x="6362700" y="3067050"/>
          <p14:tracePt t="11413" x="6184900" y="3067050"/>
          <p14:tracePt t="11430" x="5962650" y="3067050"/>
          <p14:tracePt t="11446" x="5632450" y="3067050"/>
          <p14:tracePt t="11463" x="5321300" y="3067050"/>
          <p14:tracePt t="11480" x="5029200" y="3067050"/>
          <p14:tracePt t="11496" x="4762500" y="3105150"/>
          <p14:tracePt t="11513" x="4419600" y="3244850"/>
          <p14:tracePt t="11530" x="4146550" y="3403600"/>
          <p14:tracePt t="11546" x="3873500" y="3562350"/>
          <p14:tracePt t="11563" x="3530600" y="3683000"/>
          <p14:tracePt t="11580" x="3168650" y="3841750"/>
          <p14:tracePt t="11596" x="2844800" y="3962400"/>
          <p14:tracePt t="11613" x="2616200" y="3975100"/>
          <p14:tracePt t="11630" x="2546350" y="3975100"/>
          <p14:tracePt t="11646" x="2540000" y="3975100"/>
          <p14:tracePt t="11663" x="2514600" y="3949700"/>
          <p14:tracePt t="11680" x="2514600" y="3886200"/>
          <p14:tracePt t="11696" x="2514600" y="3816350"/>
          <p14:tracePt t="11713" x="2514600" y="3733800"/>
          <p14:tracePt t="11730" x="2514600" y="3689350"/>
          <p14:tracePt t="11746" x="2527300" y="3632200"/>
          <p14:tracePt t="11763" x="2540000" y="3587750"/>
          <p14:tracePt t="11780" x="2552700" y="3549650"/>
          <p14:tracePt t="11796" x="2559050" y="3536950"/>
          <p14:tracePt t="11813" x="2559050" y="3524250"/>
          <p14:tracePt t="11830" x="2559050" y="3511550"/>
          <p14:tracePt t="11846" x="2565400" y="3505200"/>
          <p14:tracePt t="11978" x="2571750" y="3498850"/>
          <p14:tracePt t="11985" x="2590800" y="3492500"/>
          <p14:tracePt t="11997" x="2628900" y="3492500"/>
          <p14:tracePt t="12013" x="2692400" y="3492500"/>
          <p14:tracePt t="12030" x="2800350" y="3492500"/>
          <p14:tracePt t="12047" x="2921000" y="3492500"/>
          <p14:tracePt t="12064" x="3124200" y="3454400"/>
          <p14:tracePt t="12080" x="3365500" y="3422650"/>
          <p14:tracePt t="12097" x="3644900" y="3384550"/>
          <p14:tracePt t="12113" x="4152900" y="3308350"/>
          <p14:tracePt t="12130" x="4451350" y="3251200"/>
          <p14:tracePt t="12147" x="4749800" y="3225800"/>
          <p14:tracePt t="12163" x="4997450" y="3168650"/>
          <p14:tracePt t="12180" x="5194300" y="3105150"/>
          <p14:tracePt t="12196" x="5327650" y="3067050"/>
          <p14:tracePt t="12213" x="5384800" y="3035300"/>
          <p14:tracePt t="12230" x="5441950" y="3009900"/>
          <p14:tracePt t="12246" x="5461000" y="2997200"/>
          <p14:tracePt t="12263" x="5473700" y="2997200"/>
          <p14:tracePt t="12280" x="5486400" y="2990850"/>
          <p14:tracePt t="12296" x="5499100" y="2990850"/>
          <p14:tracePt t="12314" x="5511800" y="2984500"/>
          <p14:tracePt t="12330" x="5575300" y="2965450"/>
          <p14:tracePt t="12347" x="5626100" y="2946400"/>
          <p14:tracePt t="12363" x="5683250" y="2940050"/>
          <p14:tracePt t="12380" x="5715000" y="2921000"/>
          <p14:tracePt t="12397" x="5740400" y="2914650"/>
          <p14:tracePt t="12413" x="5746750" y="2901950"/>
          <p14:tracePt t="12522" x="5753100" y="2901950"/>
          <p14:tracePt t="12530" x="5759450" y="2901950"/>
          <p14:tracePt t="12547" x="5784850" y="2901950"/>
          <p14:tracePt t="12564" x="5861050" y="2901950"/>
          <p14:tracePt t="12580" x="5969000" y="2901950"/>
          <p14:tracePt t="12597" x="6127750" y="2901950"/>
          <p14:tracePt t="12613" x="6267450" y="2901950"/>
          <p14:tracePt t="12630" x="6394450" y="2895600"/>
          <p14:tracePt t="12647" x="6508750" y="2870200"/>
          <p14:tracePt t="12663" x="6591300" y="2851150"/>
          <p14:tracePt t="12680" x="6597650" y="2851150"/>
          <p14:tracePt t="12697" x="6604000" y="2844800"/>
          <p14:tracePt t="12713" x="6610350" y="2832100"/>
          <p14:tracePt t="12730" x="6623050" y="2813050"/>
          <p14:tracePt t="12754" x="6629400" y="2800350"/>
          <p14:tracePt t="12770" x="6629400" y="2794000"/>
          <p14:tracePt t="12780" x="6629400" y="2787650"/>
          <p14:tracePt t="12797" x="6629400" y="2755900"/>
          <p14:tracePt t="12814" x="6629400" y="2698750"/>
          <p14:tracePt t="12830" x="6623050" y="2641600"/>
          <p14:tracePt t="12847" x="6578600" y="2540000"/>
          <p14:tracePt t="12863" x="6546850" y="2444750"/>
          <p14:tracePt t="12880" x="6515100" y="2393950"/>
          <p14:tracePt t="12897" x="6508750" y="2368550"/>
          <p14:tracePt t="12913" x="6508750" y="2355850"/>
          <p14:tracePt t="12986" x="6508750" y="2349500"/>
          <p14:tracePt t="13010" x="6515100" y="2349500"/>
          <p14:tracePt t="13018" x="6521450" y="2355850"/>
          <p14:tracePt t="13026" x="6521450" y="2374900"/>
          <p14:tracePt t="13034" x="6521450" y="2387600"/>
          <p14:tracePt t="13047" x="6521450" y="2419350"/>
          <p14:tracePt t="13063" x="6534150" y="2432050"/>
          <p14:tracePt t="13080" x="6534150" y="2457450"/>
          <p14:tracePt t="13097" x="6534150" y="2476500"/>
          <p14:tracePt t="13113" x="6540500" y="2501900"/>
          <p14:tracePt t="14114" x="6540500" y="2514600"/>
          <p14:tracePt t="14123" x="6540500" y="2546350"/>
          <p14:tracePt t="14130" x="6540500" y="2584450"/>
          <p14:tracePt t="14147" x="6540500" y="2641600"/>
          <p14:tracePt t="14164" x="6540500" y="2686050"/>
          <p14:tracePt t="14180" x="6559550" y="2717800"/>
          <p14:tracePt t="14197" x="6565900" y="2736850"/>
          <p14:tracePt t="14218" x="6565900" y="2743200"/>
          <p14:tracePt t="14258" x="6565900" y="2755900"/>
          <p14:tracePt t="14282" x="6565900" y="2768600"/>
          <p14:tracePt t="14314" x="6565900" y="2774950"/>
          <p14:tracePt t="14330" x="6565900" y="2787650"/>
          <p14:tracePt t="14346" x="6565900" y="2794000"/>
          <p14:tracePt t="14362" x="6565900" y="2806700"/>
          <p14:tracePt t="14370" x="6565900" y="2813050"/>
          <p14:tracePt t="14380" x="6565900" y="2819400"/>
          <p14:tracePt t="14397" x="6559550" y="2844800"/>
          <p14:tracePt t="14414" x="6559550" y="2851150"/>
          <p14:tracePt t="14431" x="6546850" y="2870200"/>
          <p14:tracePt t="14447" x="6546850" y="2889250"/>
          <p14:tracePt t="14464" x="6546850" y="2908300"/>
          <p14:tracePt t="14480" x="6540500" y="2927350"/>
          <p14:tracePt t="14962" x="6540500" y="2914650"/>
          <p14:tracePt t="15002" x="6553200" y="2908300"/>
          <p14:tracePt t="15018" x="6559550" y="2901950"/>
          <p14:tracePt t="15034" x="6565900" y="2882900"/>
          <p14:tracePt t="15059" x="6572250" y="2876550"/>
          <p14:tracePt t="15074" x="6572250" y="2851150"/>
          <p14:tracePt t="15082" x="6578600" y="2844800"/>
          <p14:tracePt t="15098" x="6597650" y="2832100"/>
          <p14:tracePt t="15114" x="6604000" y="2813050"/>
          <p14:tracePt t="15122" x="6616700" y="2794000"/>
          <p14:tracePt t="15138" x="6623050" y="2787650"/>
          <p14:tracePt t="15147" x="6629400" y="2781300"/>
          <p14:tracePt t="15164" x="6648450" y="2762250"/>
          <p14:tracePt t="15181" x="6654800" y="2755900"/>
          <p14:tracePt t="15202" x="6673850" y="2749550"/>
          <p14:tracePt t="15218" x="6680200" y="2736850"/>
          <p14:tracePt t="15234" x="6686550" y="2730500"/>
          <p14:tracePt t="15247" x="6692900" y="2724150"/>
          <p14:tracePt t="15266" x="6699250" y="2717800"/>
          <p14:tracePt t="15514" x="6699250" y="2724150"/>
          <p14:tracePt t="15522" x="6699250" y="2768600"/>
          <p14:tracePt t="15531" x="6686550" y="2794000"/>
          <p14:tracePt t="15547" x="6680200" y="2851150"/>
          <p14:tracePt t="15564" x="6680200" y="2908300"/>
          <p14:tracePt t="15581" x="6680200" y="2952750"/>
          <p14:tracePt t="15597" x="6680200" y="2984500"/>
          <p14:tracePt t="15614" x="6680200" y="2990850"/>
          <p14:tracePt t="15631" x="6680200" y="2997200"/>
          <p14:tracePt t="15827" x="6680200" y="3009900"/>
          <p14:tracePt t="15882" x="6680200" y="3003550"/>
          <p14:tracePt t="15890" x="6680200" y="2997200"/>
          <p14:tracePt t="15914" x="6680200" y="2990850"/>
          <p14:tracePt t="15930" x="6680200" y="2984500"/>
          <p14:tracePt t="15946" x="6680200" y="2965450"/>
          <p14:tracePt t="15954" x="6680200" y="2959100"/>
          <p14:tracePt t="15970" x="6667500" y="2952750"/>
          <p14:tracePt t="15986" x="6661150" y="2952750"/>
          <p14:tracePt t="15997" x="6648450" y="2952750"/>
          <p14:tracePt t="16014" x="6642100" y="2946400"/>
          <p14:tracePt t="16031" x="6623050" y="2946400"/>
          <p14:tracePt t="16047" x="6604000" y="2946400"/>
          <p14:tracePt t="16064" x="6584950" y="2946400"/>
          <p14:tracePt t="16081" x="6565900" y="2946400"/>
          <p14:tracePt t="16097" x="6546850" y="2946400"/>
          <p14:tracePt t="16114" x="6527800" y="2946400"/>
          <p14:tracePt t="16115" x="6521450" y="2946400"/>
          <p14:tracePt t="16131" x="6477000" y="2927350"/>
          <p14:tracePt t="16147" x="6464300" y="2921000"/>
          <p14:tracePt t="16164" x="6432550" y="2901950"/>
          <p14:tracePt t="16181" x="6407150" y="2882900"/>
          <p14:tracePt t="16198" x="6394450" y="2863850"/>
          <p14:tracePt t="16214" x="6375400" y="2832100"/>
          <p14:tracePt t="16231" x="6362700" y="2806700"/>
          <p14:tracePt t="16248" x="6362700" y="2800350"/>
          <p14:tracePt t="16264" x="6362700" y="2794000"/>
          <p14:tracePt t="16323" x="6362700" y="2787650"/>
          <p14:tracePt t="16338" x="6362700" y="2768600"/>
          <p14:tracePt t="16347" x="6362700" y="2755900"/>
          <p14:tracePt t="16364" x="6369050" y="2736850"/>
          <p14:tracePt t="16381" x="6369050" y="2730500"/>
          <p14:tracePt t="16397" x="6369050" y="2724150"/>
          <p14:tracePt t="18251" x="6369050" y="2717800"/>
          <p14:tracePt t="18259" x="6375400" y="2711450"/>
          <p14:tracePt t="18291" x="6388100" y="2705100"/>
          <p14:tracePt t="18299" x="6394450" y="2692400"/>
          <p14:tracePt t="18307" x="6394450" y="2679700"/>
          <p14:tracePt t="18323" x="6400800" y="2673350"/>
          <p14:tracePt t="18355" x="6400800" y="2654300"/>
          <p14:tracePt t="19084" x="6400800" y="2647950"/>
          <p14:tracePt t="19099" x="6394450" y="2647950"/>
          <p14:tracePt t="19107" x="6381750" y="2647950"/>
          <p14:tracePt t="19116" x="6356350" y="2667000"/>
          <p14:tracePt t="19132" x="6311900" y="2705100"/>
          <p14:tracePt t="19148" x="6235700" y="2768600"/>
          <p14:tracePt t="19165" x="6153150" y="2819400"/>
          <p14:tracePt t="19181" x="6045200" y="2882900"/>
          <p14:tracePt t="19198" x="5956300" y="2927350"/>
          <p14:tracePt t="19215" x="5829300" y="2965450"/>
          <p14:tracePt t="19231" x="5670550" y="2965450"/>
          <p14:tracePt t="19248" x="5378450" y="2965450"/>
          <p14:tracePt t="19265" x="4819650" y="2965450"/>
          <p14:tracePt t="19281" x="4254500" y="2965450"/>
          <p14:tracePt t="19298" x="3721100" y="2965450"/>
          <p14:tracePt t="19315" x="3390900" y="2965450"/>
          <p14:tracePt t="19315" x="3302000" y="2965450"/>
          <p14:tracePt t="19331" x="3238500" y="2965450"/>
          <p14:tracePt t="19379" x="3232150" y="2971800"/>
          <p14:tracePt t="19396" x="3232150" y="2978150"/>
          <p14:tracePt t="19403" x="3232150" y="3003550"/>
          <p14:tracePt t="19415" x="3232150" y="3022600"/>
          <p14:tracePt t="19432" x="3232150" y="3060700"/>
          <p14:tracePt t="19448" x="3232150" y="3098800"/>
          <p14:tracePt t="19465" x="3251200" y="3111500"/>
          <p14:tracePt t="19481" x="3257550" y="3117850"/>
          <p14:tracePt t="19498" x="3282950" y="3136900"/>
          <p14:tracePt t="19515" x="3314700" y="3136900"/>
          <p14:tracePt t="19532" x="3333750" y="3136900"/>
          <p14:tracePt t="19548" x="3378200" y="3130550"/>
          <p14:tracePt t="19565" x="3403600" y="3124200"/>
          <p14:tracePt t="19582" x="3448050" y="3111500"/>
          <p14:tracePt t="19598" x="3505200" y="3092450"/>
          <p14:tracePt t="19615" x="3562350" y="3073400"/>
          <p14:tracePt t="19632" x="3632200" y="3067050"/>
          <p14:tracePt t="19648" x="3810000" y="3028950"/>
          <p14:tracePt t="19665" x="4025900" y="3003550"/>
          <p14:tracePt t="19682" x="4286250" y="3003550"/>
          <p14:tracePt t="19698" x="4457700" y="3003550"/>
          <p14:tracePt t="19715" x="4584700" y="3003550"/>
          <p14:tracePt t="19715" x="4622800" y="3003550"/>
          <p14:tracePt t="19732" x="4648200" y="3003550"/>
          <p14:tracePt t="19748" x="4679950" y="3003550"/>
          <p14:tracePt t="19765" x="4692650" y="3003550"/>
          <p14:tracePt t="19782" x="4718050" y="3003550"/>
          <p14:tracePt t="19798" x="4781550" y="3003550"/>
          <p14:tracePt t="19815" x="4857750" y="3003550"/>
          <p14:tracePt t="19832" x="4978400" y="3003550"/>
          <p14:tracePt t="19849" x="5137150" y="3003550"/>
          <p14:tracePt t="19865" x="5308600" y="3003550"/>
          <p14:tracePt t="19882" x="5518150" y="3003550"/>
          <p14:tracePt t="19898" x="5727700" y="3003550"/>
          <p14:tracePt t="19915" x="5969000" y="3003550"/>
          <p14:tracePt t="19915" x="6089650" y="3003550"/>
          <p14:tracePt t="19932" x="6337300" y="3003550"/>
          <p14:tracePt t="19948" x="6515100" y="2959100"/>
          <p14:tracePt t="19965" x="6692900" y="2959100"/>
          <p14:tracePt t="19982" x="6813550" y="2959100"/>
          <p14:tracePt t="19998" x="6959600" y="2946400"/>
          <p14:tracePt t="20015" x="7169150" y="2908300"/>
          <p14:tracePt t="20032" x="7404100" y="2882900"/>
          <p14:tracePt t="20048" x="7696200" y="2882900"/>
          <p14:tracePt t="20065" x="8020050" y="2870200"/>
          <p14:tracePt t="20082" x="8248650" y="2870200"/>
          <p14:tracePt t="20098" x="8350250" y="2832100"/>
          <p14:tracePt t="20227" x="8343900" y="2832100"/>
          <p14:tracePt t="20235" x="8324850" y="2832100"/>
          <p14:tracePt t="20248" x="8312150" y="2832100"/>
          <p14:tracePt t="20265" x="8267700" y="2832100"/>
          <p14:tracePt t="20282" x="8178800" y="2832100"/>
          <p14:tracePt t="20298" x="8039100" y="2832100"/>
          <p14:tracePt t="20315" x="7708900" y="2832100"/>
          <p14:tracePt t="20332" x="7467600" y="2832100"/>
          <p14:tracePt t="20348" x="7277100" y="2832100"/>
          <p14:tracePt t="20365" x="7194550" y="2832100"/>
          <p14:tracePt t="20382" x="7169150" y="2832100"/>
          <p14:tracePt t="20451" x="7181850" y="2832100"/>
          <p14:tracePt t="20459" x="7207250" y="2825750"/>
          <p14:tracePt t="20467" x="7226300" y="2825750"/>
          <p14:tracePt t="20482" x="7232650" y="2825750"/>
          <p14:tracePt t="20508" x="7245350" y="2825750"/>
          <p14:tracePt t="21364" x="7264400" y="2813050"/>
          <p14:tracePt t="21372" x="7277100" y="2794000"/>
          <p14:tracePt t="21383" x="7283450" y="2787650"/>
          <p14:tracePt t="21399" x="7302500" y="2768600"/>
          <p14:tracePt t="21415" x="7327900" y="2743200"/>
          <p14:tracePt t="21433" x="7397750" y="2711450"/>
          <p14:tracePt t="21449" x="7480300" y="2692400"/>
          <p14:tracePt t="21465" x="7588250" y="2679700"/>
          <p14:tracePt t="21482" x="7702550" y="2647950"/>
          <p14:tracePt t="21499" x="7829550" y="2635250"/>
          <p14:tracePt t="21516" x="7975600" y="2635250"/>
          <p14:tracePt t="21532" x="8115300" y="2635250"/>
          <p14:tracePt t="21549" x="8204200" y="2635250"/>
          <p14:tracePt t="21565" x="8242300" y="2635250"/>
          <p14:tracePt t="21582" x="8248650" y="2635250"/>
          <p14:tracePt t="21644" x="8216900" y="2635250"/>
          <p14:tracePt t="21652" x="8204200" y="2635250"/>
          <p14:tracePt t="21660" x="8147050" y="2654300"/>
          <p14:tracePt t="21668" x="8089900" y="2673350"/>
          <p14:tracePt t="21682" x="8064500" y="2673350"/>
          <p14:tracePt t="21699" x="7950200" y="2730500"/>
          <p14:tracePt t="21716" x="7829550" y="2794000"/>
          <p14:tracePt t="21732" x="7785100" y="2832100"/>
          <p14:tracePt t="21749" x="7721600" y="2876550"/>
          <p14:tracePt t="21765" x="7632700" y="2940050"/>
          <p14:tracePt t="21782" x="7473950" y="3073400"/>
          <p14:tracePt t="21799" x="7283450" y="3206750"/>
          <p14:tracePt t="21815" x="7073900" y="3378200"/>
          <p14:tracePt t="21832" x="7010400" y="3467100"/>
          <p14:tracePt t="21849" x="6953250" y="3568700"/>
          <p14:tracePt t="21866" x="6927850" y="3606800"/>
          <p14:tracePt t="21882" x="6870700" y="3619500"/>
          <p14:tracePt t="21899" x="6800850" y="3619500"/>
          <p14:tracePt t="21916" x="6559550" y="3619500"/>
          <p14:tracePt t="21932" x="6273800" y="3575050"/>
          <p14:tracePt t="21949" x="5975350" y="3498850"/>
          <p14:tracePt t="21965" x="5664200" y="3460750"/>
          <p14:tracePt t="21982" x="5435600" y="3429000"/>
          <p14:tracePt t="21999" x="5276850" y="3429000"/>
          <p14:tracePt t="22015" x="5207000" y="3429000"/>
          <p14:tracePt t="22032" x="5143500" y="3429000"/>
          <p14:tracePt t="22049" x="5073650" y="3429000"/>
          <p14:tracePt t="22066" x="4984750" y="3429000"/>
          <p14:tracePt t="22082" x="4806950" y="3429000"/>
          <p14:tracePt t="22099" x="4597400" y="3416300"/>
          <p14:tracePt t="22116" x="4349750" y="3378200"/>
          <p14:tracePt t="22117" x="4222750" y="3346450"/>
          <p14:tracePt t="22132" x="4025900" y="3282950"/>
          <p14:tracePt t="22149" x="3860800" y="3244850"/>
          <p14:tracePt t="22165" x="3790950" y="3200400"/>
          <p14:tracePt t="22182" x="3765550" y="3194050"/>
          <p14:tracePt t="22199" x="3759200" y="3187700"/>
          <p14:tracePt t="22268" x="3733800" y="3187700"/>
          <p14:tracePt t="22276" x="3727450" y="3187700"/>
          <p14:tracePt t="22284" x="3702050" y="3187700"/>
          <p14:tracePt t="22299" x="3670300" y="3187700"/>
          <p14:tracePt t="22316" x="3581400" y="3187700"/>
          <p14:tracePt t="22317" x="3511550" y="3187700"/>
          <p14:tracePt t="22332" x="3302000" y="3206750"/>
          <p14:tracePt t="22349" x="3054350" y="3232150"/>
          <p14:tracePt t="22366" x="2876550" y="3232150"/>
          <p14:tracePt t="22382" x="2794000" y="3232150"/>
          <p14:tracePt t="22399" x="2768600" y="3232150"/>
          <p14:tracePt t="22533" x="2774950" y="3232150"/>
          <p14:tracePt t="22540" x="2794000" y="3232150"/>
          <p14:tracePt t="22549" x="2813050" y="3244850"/>
          <p14:tracePt t="22566" x="2863850" y="3244850"/>
          <p14:tracePt t="22582" x="2971800" y="3244850"/>
          <p14:tracePt t="22599" x="3162300" y="3244850"/>
          <p14:tracePt t="22616" x="3403600" y="3244850"/>
          <p14:tracePt t="22632" x="3676650" y="3244850"/>
          <p14:tracePt t="22649" x="4038600" y="3244850"/>
          <p14:tracePt t="22666" x="4279900" y="3244850"/>
          <p14:tracePt t="22682" x="4457700" y="3244850"/>
          <p14:tracePt t="22699" x="4552950" y="3244850"/>
          <p14:tracePt t="22716" x="4622800" y="3244850"/>
          <p14:tracePt t="22732" x="4641850" y="3244850"/>
          <p14:tracePt t="22749" x="4686300" y="3244850"/>
          <p14:tracePt t="22766" x="4781550" y="3244850"/>
          <p14:tracePt t="22783" x="4940300" y="3244850"/>
          <p14:tracePt t="22799" x="5143500" y="3244850"/>
          <p14:tracePt t="22816" x="5391150" y="3244850"/>
          <p14:tracePt t="22832" x="5632450" y="3244850"/>
          <p14:tracePt t="22849" x="5740400" y="3244850"/>
          <p14:tracePt t="22866" x="5784850" y="3244850"/>
          <p14:tracePt t="22882" x="5810250" y="3244850"/>
          <p14:tracePt t="22899" x="5822950" y="3257550"/>
          <p14:tracePt t="22916" x="5842000" y="3276600"/>
          <p14:tracePt t="22932" x="5848350" y="3282950"/>
          <p14:tracePt t="22949" x="5861050" y="3282950"/>
          <p14:tracePt t="22966" x="5886450" y="3302000"/>
          <p14:tracePt t="22982" x="5911850" y="3314700"/>
          <p14:tracePt t="22999" x="5949950" y="3321050"/>
          <p14:tracePt t="23016" x="6032500" y="3352800"/>
          <p14:tracePt t="23033" x="6115050" y="3371850"/>
          <p14:tracePt t="23049" x="6191250" y="3371850"/>
          <p14:tracePt t="23066" x="6235700" y="3371850"/>
          <p14:tracePt t="23083" x="6248400" y="3371850"/>
          <p14:tracePt t="23099" x="6267450" y="3371850"/>
          <p14:tracePt t="23116" x="6273800" y="3371850"/>
          <p14:tracePt t="23132" x="6280150" y="3365500"/>
          <p14:tracePt t="23149" x="6286500" y="3359150"/>
          <p14:tracePt t="23166" x="6286500" y="3352800"/>
          <p14:tracePt t="23182" x="6286500" y="3346450"/>
          <p14:tracePt t="23284" x="6286500" y="3327400"/>
          <p14:tracePt t="23292" x="6305550" y="3308350"/>
          <p14:tracePt t="23300" x="6311900" y="3308350"/>
          <p14:tracePt t="23316" x="6400800" y="3289300"/>
          <p14:tracePt t="23332" x="6527800" y="3263900"/>
          <p14:tracePt t="23349" x="6718300" y="3263900"/>
          <p14:tracePt t="23366" x="6788150" y="3263900"/>
          <p14:tracePt t="23382" x="6813550" y="3263900"/>
          <p14:tracePt t="23772" x="6819900" y="3263900"/>
          <p14:tracePt t="23781" x="6832600" y="3263900"/>
          <p14:tracePt t="23788" x="6845300" y="3263900"/>
          <p14:tracePt t="23799" x="6851650" y="3263900"/>
          <p14:tracePt t="23816" x="6858000" y="3263900"/>
          <p14:tracePt t="23833" x="6896100" y="3257550"/>
          <p14:tracePt t="23849" x="6908800" y="3251200"/>
          <p14:tracePt t="24020" x="6902450" y="3251200"/>
          <p14:tracePt t="24052" x="6896100" y="3251200"/>
          <p14:tracePt t="24060" x="6870700" y="3251200"/>
          <p14:tracePt t="24068" x="6838950" y="3263900"/>
          <p14:tracePt t="24083" x="6813550" y="3270250"/>
          <p14:tracePt t="24099" x="6743700" y="3282950"/>
          <p14:tracePt t="24116" x="6629400" y="3289300"/>
          <p14:tracePt t="24133" x="6559550" y="3289300"/>
          <p14:tracePt t="24149" x="6470650" y="3289300"/>
          <p14:tracePt t="24166" x="6400800" y="3289300"/>
          <p14:tracePt t="24183" x="6356350" y="3289300"/>
          <p14:tracePt t="24199" x="6330950" y="3289300"/>
          <p14:tracePt t="24517" x="6362700" y="3289300"/>
          <p14:tracePt t="24524" x="6388100" y="3289300"/>
          <p14:tracePt t="24533" x="6426200" y="3289300"/>
          <p14:tracePt t="24549" x="6521450" y="3289300"/>
          <p14:tracePt t="24566" x="6534150" y="3308350"/>
          <p14:tracePt t="24583" x="6553200" y="3308350"/>
          <p14:tracePt t="24599" x="6565900" y="3314700"/>
          <p14:tracePt t="24660" x="6565900" y="3327400"/>
          <p14:tracePt t="24676" x="6553200" y="3333750"/>
          <p14:tracePt t="24685" x="6534150" y="3333750"/>
          <p14:tracePt t="24699" x="6527800" y="3333750"/>
          <p14:tracePt t="24717" x="6477000" y="3333750"/>
          <p14:tracePt t="24733" x="6445250" y="3333750"/>
          <p14:tracePt t="24750" x="6413500" y="3333750"/>
          <p14:tracePt t="24766" x="6369050" y="3327400"/>
          <p14:tracePt t="24783" x="6350000" y="3308350"/>
          <p14:tracePt t="24800" x="6324600" y="3308350"/>
          <p14:tracePt t="24816" x="6318250" y="3308350"/>
          <p14:tracePt t="24833" x="6299200" y="3308350"/>
          <p14:tracePt t="24849" x="6273800" y="3302000"/>
          <p14:tracePt t="24866" x="6254750" y="3289300"/>
          <p14:tracePt t="24883" x="6242050" y="3289300"/>
          <p14:tracePt t="24899" x="6210300" y="3270250"/>
          <p14:tracePt t="24917" x="6203950" y="3257550"/>
          <p14:tracePt t="25309" x="6223000" y="3257550"/>
          <p14:tracePt t="25317" x="6248400" y="3244850"/>
          <p14:tracePt t="25333" x="6432550" y="3244850"/>
          <p14:tracePt t="25350" x="6743700" y="3244850"/>
          <p14:tracePt t="25366" x="6959600" y="3206750"/>
          <p14:tracePt t="25383" x="7086600" y="3194050"/>
          <p14:tracePt t="25400" x="7137400" y="3194050"/>
          <p14:tracePt t="25416" x="7162800" y="3194050"/>
          <p14:tracePt t="25733" x="7162800" y="3187700"/>
          <p14:tracePt t="25749" x="7162800" y="3175000"/>
          <p14:tracePt t="25757" x="7181850" y="3149600"/>
          <p14:tracePt t="25766" x="7258050" y="3098800"/>
          <p14:tracePt t="25783" x="7531100" y="3016250"/>
          <p14:tracePt t="25800" x="8121650" y="2901950"/>
          <p14:tracePt t="25816" x="8553450" y="2819400"/>
          <p14:tracePt t="25833" x="8636000" y="2774950"/>
          <p14:tracePt t="25853" x="8636000" y="2755900"/>
          <p14:tracePt t="25866" x="8636000" y="2749550"/>
          <p14:tracePt t="25883" x="8623300" y="2730500"/>
          <p14:tracePt t="25900" x="8578850" y="2705100"/>
          <p14:tracePt t="25916" x="8528050" y="2698750"/>
          <p14:tracePt t="25933" x="8515350" y="2698750"/>
          <p14:tracePt t="25950" x="8496300" y="2698750"/>
          <p14:tracePt t="25966" x="8483600" y="2692400"/>
          <p14:tracePt t="26085" x="8483600" y="2686050"/>
          <p14:tracePt t="26237" x="8477250" y="2667000"/>
          <p14:tracePt t="26245" x="8458200" y="2660650"/>
          <p14:tracePt t="26253" x="8451850" y="2660650"/>
          <p14:tracePt t="26266" x="8426450" y="2660650"/>
          <p14:tracePt t="26283" x="8375650" y="2641600"/>
          <p14:tracePt t="26300" x="8293100" y="2584450"/>
          <p14:tracePt t="26317" x="8058150" y="2476500"/>
          <p14:tracePt t="26333" x="7880350" y="2324100"/>
          <p14:tracePt t="26350" x="7753350" y="2216150"/>
          <p14:tracePt t="26366" x="7670800" y="2120900"/>
          <p14:tracePt t="26383" x="7620000" y="2044700"/>
          <p14:tracePt t="26400" x="7600950" y="2012950"/>
          <p14:tracePt t="26417" x="7581900" y="1955800"/>
          <p14:tracePt t="26434" x="7581900" y="1930400"/>
          <p14:tracePt t="26450" x="7581900" y="1898650"/>
          <p14:tracePt t="26466" x="7581900" y="1879600"/>
          <p14:tracePt t="26483" x="7581900" y="1873250"/>
          <p14:tracePt t="26533" x="7575550" y="1866900"/>
          <p14:tracePt t="26557" x="7569200" y="1866900"/>
          <p14:tracePt t="26573" x="7543800" y="1866900"/>
          <p14:tracePt t="26589" x="7524750" y="1885950"/>
          <p14:tracePt t="26605" x="7505700" y="1892300"/>
          <p14:tracePt t="26613" x="7486650" y="1905000"/>
          <p14:tracePt t="26621" x="7467600" y="1924050"/>
          <p14:tracePt t="26633" x="7442200" y="1943100"/>
          <p14:tracePt t="26650" x="7385050" y="1962150"/>
          <p14:tracePt t="26667" x="7283450" y="2006600"/>
          <p14:tracePt t="26684" x="7181850" y="2051050"/>
          <p14:tracePt t="26685" x="7156450" y="2057400"/>
          <p14:tracePt t="26700" x="7118350" y="2057400"/>
          <p14:tracePt t="26717" x="7023100" y="2070100"/>
          <p14:tracePt t="26717" x="6985000" y="2070100"/>
          <p14:tracePt t="26733" x="6877050" y="2070100"/>
          <p14:tracePt t="26750" x="6788150" y="2070100"/>
          <p14:tracePt t="26767" x="6724650" y="2032000"/>
          <p14:tracePt t="26783" x="6673850" y="1974850"/>
          <p14:tracePt t="26800" x="6642100" y="1892300"/>
          <p14:tracePt t="26817" x="6623050" y="1778000"/>
          <p14:tracePt t="26833" x="6610350" y="1670050"/>
          <p14:tracePt t="26850" x="6597650" y="1600200"/>
          <p14:tracePt t="26867" x="6578600" y="1543050"/>
          <p14:tracePt t="26883" x="6559550" y="1524000"/>
          <p14:tracePt t="26900" x="6553200" y="1517650"/>
          <p14:tracePt t="26917" x="6534150" y="1498600"/>
          <p14:tracePt t="26981" x="6521450" y="1498600"/>
          <p14:tracePt t="27670" x="6515100" y="1498600"/>
          <p14:tracePt t="27781" x="6508750" y="1498600"/>
          <p14:tracePt t="28126" x="6508750" y="1517650"/>
          <p14:tracePt t="28133" x="6477000" y="1536700"/>
          <p14:tracePt t="28150" x="6286500" y="1657350"/>
          <p14:tracePt t="28167" x="6045200" y="1778000"/>
          <p14:tracePt t="28184" x="5765800" y="1943100"/>
          <p14:tracePt t="28200" x="5422900" y="2165350"/>
          <p14:tracePt t="28217" x="4895850" y="2495550"/>
          <p14:tracePt t="28234" x="4273550" y="2870200"/>
          <p14:tracePt t="28251" x="3778250" y="3194050"/>
          <p14:tracePt t="28267" x="3467100" y="3409950"/>
          <p14:tracePt t="28284" x="3333750" y="3556000"/>
          <p14:tracePt t="28300" x="3289300" y="3651250"/>
          <p14:tracePt t="28317" x="3276600" y="3663950"/>
          <p14:tracePt t="28334" x="3276600" y="3683000"/>
          <p14:tracePt t="28397" x="3282950" y="3689350"/>
          <p14:tracePt t="28405" x="3289300" y="3689350"/>
          <p14:tracePt t="28417" x="3295650" y="3689350"/>
          <p14:tracePt t="28435" x="3302000" y="3689350"/>
          <p14:tracePt t="28450" x="3314700" y="3683000"/>
          <p14:tracePt t="28467" x="3327400" y="3683000"/>
          <p14:tracePt t="28484" x="3333750" y="3683000"/>
          <p14:tracePt t="28500" x="3340100" y="3683000"/>
          <p14:tracePt t="28517" x="3359150" y="3676650"/>
          <p14:tracePt t="28534" x="3378200" y="3663950"/>
          <p14:tracePt t="28550" x="3390900" y="3657600"/>
          <p14:tracePt t="28567" x="3448050" y="3651250"/>
          <p14:tracePt t="28584" x="3524250" y="3638550"/>
          <p14:tracePt t="28600" x="3651250" y="3638550"/>
          <p14:tracePt t="28617" x="3759200" y="3638550"/>
          <p14:tracePt t="28634" x="3841750" y="3632200"/>
          <p14:tracePt t="28650" x="3886200" y="3606800"/>
          <p14:tracePt t="28829" x="3898900" y="3600450"/>
          <p14:tracePt t="30510" x="3911600" y="3594100"/>
          <p14:tracePt t="30518" x="3930650" y="3587750"/>
          <p14:tracePt t="30534" x="3956050" y="3568700"/>
          <p14:tracePt t="30551" x="3987800" y="3556000"/>
          <p14:tracePt t="30567" x="4032250" y="3524250"/>
          <p14:tracePt t="30584" x="4108450" y="3505200"/>
          <p14:tracePt t="30601" x="4146550" y="3492500"/>
          <p14:tracePt t="30617" x="4203700" y="3473450"/>
          <p14:tracePt t="30638" x="4222750" y="3473450"/>
          <p14:tracePt t="30727" x="4229100" y="3467100"/>
          <p14:tracePt t="31094" x="4248150" y="3460750"/>
          <p14:tracePt t="31102" x="4260850" y="3448050"/>
          <p14:tracePt t="31118" x="4330700" y="3422650"/>
          <p14:tracePt t="31134" x="4413250" y="3403600"/>
          <p14:tracePt t="31151" x="4438650" y="3384550"/>
          <p14:tracePt t="31168" x="4464050" y="3378200"/>
          <p14:tracePt t="31230" x="4470400" y="3378200"/>
          <p14:tracePt t="33038" x="4457700" y="3378200"/>
          <p14:tracePt t="33046" x="4451350" y="3384550"/>
          <p14:tracePt t="33062" x="4438650" y="3384550"/>
          <p14:tracePt t="33078" x="4432300" y="3390900"/>
          <p14:tracePt t="33831" x="4413250" y="3397250"/>
          <p14:tracePt t="40512" x="4413250" y="3416300"/>
          <p14:tracePt t="40520" x="4425950" y="3435350"/>
          <p14:tracePt t="40537" x="4495800" y="3486150"/>
          <p14:tracePt t="40553" x="4616450" y="3543300"/>
          <p14:tracePt t="40570" x="4692650" y="3600450"/>
          <p14:tracePt t="40586" x="4730750" y="3625850"/>
          <p14:tracePt t="40603" x="4775200" y="3676650"/>
          <p14:tracePt t="40620" x="4800600" y="3689350"/>
          <p14:tracePt t="40636" x="4845050" y="3714750"/>
          <p14:tracePt t="40653" x="4902200" y="3733800"/>
          <p14:tracePt t="40670" x="4978400" y="3746500"/>
          <p14:tracePt t="40686" x="5073650" y="3778250"/>
          <p14:tracePt t="40703" x="5187950" y="3790950"/>
          <p14:tracePt t="40720" x="5257800" y="3790950"/>
          <p14:tracePt t="40736" x="5302250" y="3790950"/>
          <p14:tracePt t="40753" x="5321300" y="3790950"/>
          <p14:tracePt t="40770" x="5327650" y="3790950"/>
          <p14:tracePt t="41224" x="5334000" y="3790950"/>
          <p14:tracePt t="41232" x="5340350" y="3790950"/>
          <p14:tracePt t="41240" x="5378450" y="3790950"/>
          <p14:tracePt t="41253" x="5416550" y="3790950"/>
          <p14:tracePt t="41270" x="5568950" y="3803650"/>
          <p14:tracePt t="41287" x="5835650" y="3829050"/>
          <p14:tracePt t="41303" x="6140450" y="3829050"/>
          <p14:tracePt t="41320" x="6610350" y="3829050"/>
          <p14:tracePt t="41337" x="6883400" y="3829050"/>
          <p14:tracePt t="41353" x="7124700" y="3829050"/>
          <p14:tracePt t="41370" x="7270750" y="3829050"/>
          <p14:tracePt t="41387" x="7423150" y="3829050"/>
          <p14:tracePt t="41403" x="7531100" y="3829050"/>
          <p14:tracePt t="41420" x="7626350" y="3829050"/>
          <p14:tracePt t="41437" x="7715250" y="3829050"/>
          <p14:tracePt t="41453" x="7791450" y="3829050"/>
          <p14:tracePt t="41470" x="7848600" y="3829050"/>
          <p14:tracePt t="41487" x="7886700" y="3829050"/>
          <p14:tracePt t="41503" x="7893050" y="3829050"/>
          <p14:tracePt t="41560" x="7905750" y="3829050"/>
          <p14:tracePt t="41584" x="7918450" y="3829050"/>
          <p14:tracePt t="41592" x="7924800" y="3829050"/>
          <p14:tracePt t="41603" x="7931150" y="3829050"/>
          <p14:tracePt t="41620" x="7956550" y="3829050"/>
          <p14:tracePt t="41637" x="7969250" y="3829050"/>
          <p14:tracePt t="41653" x="7988300" y="3829050"/>
          <p14:tracePt t="41670" x="8001000" y="3829050"/>
          <p14:tracePt t="41687" x="8007350" y="3829050"/>
          <p14:tracePt t="41703" x="8026400" y="3829050"/>
          <p14:tracePt t="41720" x="8039100" y="3835400"/>
          <p14:tracePt t="41737" x="8070850" y="3848100"/>
          <p14:tracePt t="41753" x="8083550" y="3848100"/>
          <p14:tracePt t="41770" x="8102600" y="3854450"/>
          <p14:tracePt t="41787" x="8108950" y="3854450"/>
          <p14:tracePt t="41803" x="8115300" y="3854450"/>
          <p14:tracePt t="41821" x="8121650" y="3854450"/>
          <p14:tracePt t="42353" x="8128000" y="3860800"/>
          <p14:tracePt t="42360" x="8128000" y="3867150"/>
          <p14:tracePt t="42370" x="8108950" y="3886200"/>
          <p14:tracePt t="42387" x="8051800" y="3924300"/>
          <p14:tracePt t="42404" x="7969250" y="3981450"/>
          <p14:tracePt t="42420" x="7912100" y="4000500"/>
          <p14:tracePt t="42437" x="7848600" y="4025900"/>
          <p14:tracePt t="42453" x="7804150" y="4038600"/>
          <p14:tracePt t="42470" x="7791450" y="4044950"/>
          <p14:tracePt t="42487" x="7778750" y="4044950"/>
          <p14:tracePt t="42504" x="7759700" y="4044950"/>
          <p14:tracePt t="42521" x="7702550" y="4044950"/>
          <p14:tracePt t="42537" x="7689850" y="4044950"/>
          <p14:tracePt t="42554" x="7664450" y="4044950"/>
          <p14:tracePt t="42570" x="7651750" y="4044950"/>
          <p14:tracePt t="42587" x="7645400" y="4044950"/>
          <p14:tracePt t="42604" x="7620000" y="4025900"/>
          <p14:tracePt t="42620" x="7613650" y="4019550"/>
          <p14:tracePt t="42637" x="7607300" y="4013200"/>
          <p14:tracePt t="42657" x="7594600" y="4006850"/>
          <p14:tracePt t="42672" x="7588250" y="4006850"/>
          <p14:tracePt t="42687" x="7581900" y="4000500"/>
          <p14:tracePt t="42704" x="7581900" y="3987800"/>
          <p14:tracePt t="42720" x="7581900" y="3975100"/>
          <p14:tracePt t="42737" x="7581900" y="3962400"/>
          <p14:tracePt t="42753" x="7581900" y="3943350"/>
          <p14:tracePt t="42770" x="7607300" y="3930650"/>
          <p14:tracePt t="42787" x="7651750" y="3911600"/>
          <p14:tracePt t="42804" x="7677150" y="3905250"/>
          <p14:tracePt t="42820" x="7689850" y="3905250"/>
          <p14:tracePt t="42837" x="7702550" y="3905250"/>
          <p14:tracePt t="42854" x="7715250" y="3905250"/>
          <p14:tracePt t="42870" x="7727950" y="3905250"/>
          <p14:tracePt t="42887" x="7740650" y="3892550"/>
          <p14:tracePt t="42905" x="7747000" y="3892550"/>
          <p14:tracePt t="42920" x="7753350" y="3886200"/>
          <p14:tracePt t="42937" x="7778750" y="3879850"/>
          <p14:tracePt t="42954" x="7791450" y="3867150"/>
          <p14:tracePt t="43041" x="7797800" y="3854450"/>
          <p14:tracePt t="43097" x="7810500" y="3854450"/>
          <p14:tracePt t="43105" x="7823200" y="3854450"/>
          <p14:tracePt t="43121" x="7880350" y="3854450"/>
          <p14:tracePt t="43137" x="7924800" y="3854450"/>
          <p14:tracePt t="43154" x="7969250" y="3854450"/>
          <p14:tracePt t="43170" x="7988300" y="3854450"/>
          <p14:tracePt t="43187" x="7994650" y="3854450"/>
          <p14:tracePt t="43225" x="8001000" y="3854450"/>
          <p14:tracePt t="43305" x="8007350" y="3854450"/>
          <p14:tracePt t="43313" x="8032750" y="3854450"/>
          <p14:tracePt t="43321" x="8039100" y="3854450"/>
          <p14:tracePt t="43337" x="8064500" y="3854450"/>
          <p14:tracePt t="43354" x="8070850" y="3854450"/>
          <p14:tracePt t="43370" x="8077200" y="3854450"/>
          <p14:tracePt t="43417" x="8083550" y="3854450"/>
          <p14:tracePt t="44881" x="8077200" y="3854450"/>
          <p14:tracePt t="44889" x="8007350" y="3854450"/>
          <p14:tracePt t="44904" x="7924800" y="3854450"/>
          <p14:tracePt t="44920" x="7677150" y="3854450"/>
          <p14:tracePt t="44937" x="7251700" y="3854450"/>
          <p14:tracePt t="44954" x="6953250" y="3854450"/>
          <p14:tracePt t="44971" x="6680200" y="3854450"/>
          <p14:tracePt t="44987" x="6470650" y="3854450"/>
          <p14:tracePt t="45004" x="6362700" y="3854450"/>
          <p14:tracePt t="45021" x="6318250" y="3854450"/>
          <p14:tracePt t="45037" x="6280150" y="3879850"/>
          <p14:tracePt t="45054" x="6273800" y="3879850"/>
          <p14:tracePt t="45071" x="6235700" y="3905250"/>
          <p14:tracePt t="45087" x="6191250" y="3930650"/>
          <p14:tracePt t="45104" x="6134100" y="3962400"/>
          <p14:tracePt t="45121" x="6057900" y="3994150"/>
          <p14:tracePt t="45137" x="6007100" y="4013200"/>
          <p14:tracePt t="45154" x="5943600" y="4019550"/>
          <p14:tracePt t="45171" x="5880100" y="4019550"/>
          <p14:tracePt t="45188" x="5797550" y="4019550"/>
          <p14:tracePt t="45205" x="5734050" y="4019550"/>
          <p14:tracePt t="45221" x="5708650" y="4019550"/>
          <p14:tracePt t="45273" x="5702300" y="4019550"/>
          <p14:tracePt t="45297" x="5702300" y="4013200"/>
          <p14:tracePt t="45305" x="5721350" y="3994150"/>
          <p14:tracePt t="45321" x="5791200" y="3962400"/>
          <p14:tracePt t="45337" x="5822950" y="3956050"/>
          <p14:tracePt t="45354" x="5867400" y="3930650"/>
          <p14:tracePt t="45371" x="5918200" y="3917950"/>
          <p14:tracePt t="45387" x="5937250" y="3917950"/>
          <p14:tracePt t="45404" x="5962650" y="3911600"/>
          <p14:tracePt t="45421" x="5969000" y="3911600"/>
          <p14:tracePt t="45441" x="5975350" y="3911600"/>
          <p14:tracePt t="45522" x="5994400" y="3911600"/>
          <p14:tracePt t="45609" x="6000750" y="3905250"/>
          <p14:tracePt t="45690" x="6007100" y="3905250"/>
          <p14:tracePt t="45706" x="6013450" y="3905250"/>
          <p14:tracePt t="45713" x="6026150" y="3898900"/>
          <p14:tracePt t="45721" x="6032500" y="3886200"/>
          <p14:tracePt t="45738" x="6045200" y="3886200"/>
          <p14:tracePt t="45754" x="6102350" y="3879850"/>
          <p14:tracePt t="45771" x="6140450" y="3879850"/>
          <p14:tracePt t="45788" x="6210300" y="3860800"/>
          <p14:tracePt t="45804" x="6286500" y="3829050"/>
          <p14:tracePt t="45821" x="6343650" y="3816350"/>
          <p14:tracePt t="45838" x="6369050" y="3810000"/>
          <p14:tracePt t="46962" x="6375400" y="3803650"/>
          <p14:tracePt t="47002" x="6375400" y="3797300"/>
          <p14:tracePt t="47530" x="6369050" y="3784600"/>
          <p14:tracePt t="47538" x="6362700" y="3784600"/>
          <p14:tracePt t="47555" x="6318250" y="3790950"/>
          <p14:tracePt t="47571" x="6248400" y="3822700"/>
          <p14:tracePt t="47588" x="6210300" y="3848100"/>
          <p14:tracePt t="47605" x="6178550" y="3860800"/>
          <p14:tracePt t="47621" x="6140450" y="3879850"/>
          <p14:tracePt t="47638" x="6121400" y="3886200"/>
          <p14:tracePt t="47655" x="6096000" y="3886200"/>
          <p14:tracePt t="47671" x="6070600" y="3886200"/>
          <p14:tracePt t="47688" x="6064250" y="3886200"/>
          <p14:tracePt t="47705" x="6057900" y="3886200"/>
          <p14:tracePt t="47721" x="6032500" y="3886200"/>
          <p14:tracePt t="47738" x="6026150" y="3879850"/>
          <p14:tracePt t="47755" x="6019800" y="3873500"/>
          <p14:tracePt t="47794" x="6013450" y="3867150"/>
          <p14:tracePt t="47850" x="6013450" y="3854450"/>
          <p14:tracePt t="47890" x="6013450" y="3848100"/>
          <p14:tracePt t="47914" x="6013450" y="3841750"/>
          <p14:tracePt t="47938" x="6013450" y="3835400"/>
          <p14:tracePt t="47970" x="6013450" y="3822700"/>
          <p14:tracePt t="47994" x="6013450" y="3810000"/>
          <p14:tracePt t="48002" x="6013450" y="3803650"/>
          <p14:tracePt t="48026" x="6019800" y="3797300"/>
          <p14:tracePt t="48050" x="6026150" y="3797300"/>
          <p14:tracePt t="48074" x="6032500" y="3797300"/>
          <p14:tracePt t="48130" x="6045200" y="3797300"/>
          <p14:tracePt t="48178" x="6057900" y="3797300"/>
          <p14:tracePt t="48194" x="6076950" y="3810000"/>
          <p14:tracePt t="48226" x="6083300" y="3810000"/>
          <p14:tracePt t="48274" x="6102350" y="3810000"/>
          <p14:tracePt t="48322" x="6108700" y="3810000"/>
          <p14:tracePt t="48338" x="6115050" y="3810000"/>
          <p14:tracePt t="48362" x="6121400" y="3810000"/>
          <p14:tracePt t="48378" x="6140450" y="3810000"/>
          <p14:tracePt t="48394" x="6146800" y="3810000"/>
          <p14:tracePt t="48410" x="6153150" y="3797300"/>
          <p14:tracePt t="48426" x="6159500" y="3797300"/>
          <p14:tracePt t="48434" x="6178550" y="3797300"/>
          <p14:tracePt t="48458" x="6184900" y="3797300"/>
          <p14:tracePt t="48474" x="6191250" y="3797300"/>
          <p14:tracePt t="48579" x="6197600" y="3797300"/>
          <p14:tracePt t="48602" x="6216650" y="3797300"/>
          <p14:tracePt t="48626" x="6223000" y="3797300"/>
          <p14:tracePt t="48642" x="6229350" y="3797300"/>
          <p14:tracePt t="48666" x="6235700" y="3797300"/>
          <p14:tracePt t="48682" x="6254750" y="3797300"/>
          <p14:tracePt t="48698" x="6261100" y="3797300"/>
          <p14:tracePt t="48714" x="6267450" y="3797300"/>
          <p14:tracePt t="48747" x="6273800" y="3797300"/>
          <p14:tracePt t="48778" x="6292850" y="3797300"/>
          <p14:tracePt t="48818" x="6299200" y="3797300"/>
          <p14:tracePt t="48882" x="6305550" y="3797300"/>
          <p14:tracePt t="49139" x="6311900" y="3797300"/>
          <p14:tracePt t="49146" x="6330950" y="3797300"/>
          <p14:tracePt t="49155" x="6356350" y="3803650"/>
          <p14:tracePt t="49172" x="6388100" y="3816350"/>
          <p14:tracePt t="49188" x="6432550" y="3829050"/>
          <p14:tracePt t="49205" x="6515100" y="3835400"/>
          <p14:tracePt t="49222" x="6572250" y="3835400"/>
          <p14:tracePt t="49238" x="6604000" y="3835400"/>
          <p14:tracePt t="49255" x="6623050" y="3835400"/>
          <p14:tracePt t="49272" x="6661150" y="3835400"/>
          <p14:tracePt t="49288" x="6667500" y="3835400"/>
          <p14:tracePt t="49305" x="6686550" y="3835400"/>
          <p14:tracePt t="49610" x="6699250" y="3835400"/>
          <p14:tracePt t="49618" x="6705600" y="3835400"/>
          <p14:tracePt t="49626" x="6731000" y="3835400"/>
          <p14:tracePt t="49642" x="6743700" y="3829050"/>
          <p14:tracePt t="49655" x="6750050" y="3822700"/>
          <p14:tracePt t="49674" x="6762750" y="3822700"/>
          <p14:tracePt t="50891" x="6769100" y="3822700"/>
          <p14:tracePt t="50898" x="6781800" y="3822700"/>
          <p14:tracePt t="50906" x="6800850" y="3822700"/>
          <p14:tracePt t="50922" x="6870700" y="3822700"/>
          <p14:tracePt t="50939" x="6927850" y="3822700"/>
          <p14:tracePt t="50955" x="6972300" y="3822700"/>
          <p14:tracePt t="50972" x="6997700" y="3822700"/>
          <p14:tracePt t="51259" x="7004050" y="3822700"/>
          <p14:tracePt t="51267" x="7016750" y="3816350"/>
          <p14:tracePt t="51275" x="7029450" y="3816350"/>
          <p14:tracePt t="51289" x="7048500" y="3816350"/>
          <p14:tracePt t="51306" x="7092950" y="3816350"/>
          <p14:tracePt t="51323" x="7143750" y="3816350"/>
          <p14:tracePt t="51339" x="7156450" y="3816350"/>
          <p14:tracePt t="51499" x="7175500" y="3816350"/>
          <p14:tracePt t="51507" x="7200900" y="3803650"/>
          <p14:tracePt t="51523" x="7245350" y="3803650"/>
          <p14:tracePt t="51539" x="7270750" y="3797300"/>
          <p14:tracePt t="51556" x="7308850" y="3797300"/>
          <p14:tracePt t="51572" x="7359650" y="3797300"/>
          <p14:tracePt t="51589" x="7423150" y="3797300"/>
          <p14:tracePt t="51606" x="7448550" y="3797300"/>
          <p14:tracePt t="51622" x="7473950" y="3797300"/>
          <p14:tracePt t="51691" x="7480300" y="3797300"/>
          <p14:tracePt t="52587" x="7486650" y="3797300"/>
          <p14:tracePt t="52595" x="7486650" y="3803650"/>
          <p14:tracePt t="52606" x="7486650" y="3822700"/>
          <p14:tracePt t="52623" x="7486650" y="3867150"/>
          <p14:tracePt t="52639" x="7442200" y="3949700"/>
          <p14:tracePt t="52656" x="7372350" y="4057650"/>
          <p14:tracePt t="52673" x="7289800" y="4165600"/>
          <p14:tracePt t="52689" x="7239000" y="4222750"/>
          <p14:tracePt t="52706" x="7207250" y="4292600"/>
          <p14:tracePt t="52723" x="7194550" y="4311650"/>
          <p14:tracePt t="52771" x="7188200" y="4318000"/>
          <p14:tracePt t="52787" x="7169150" y="4318000"/>
          <p14:tracePt t="52803" x="7143750" y="4305300"/>
          <p14:tracePt t="52811" x="7131050" y="4273550"/>
          <p14:tracePt t="52823" x="7112000" y="4248150"/>
          <p14:tracePt t="52839" x="7080250" y="4178300"/>
          <p14:tracePt t="52856" x="7048500" y="4108450"/>
          <p14:tracePt t="52873" x="7042150" y="4038600"/>
          <p14:tracePt t="52889" x="7042150" y="3994150"/>
          <p14:tracePt t="52906" x="7042150" y="3949700"/>
          <p14:tracePt t="52923" x="7042150" y="3879850"/>
          <p14:tracePt t="52939" x="7042150" y="3841750"/>
          <p14:tracePt t="52956" x="7080250" y="3797300"/>
          <p14:tracePt t="52973" x="7124700" y="3733800"/>
          <p14:tracePt t="52989" x="7150100" y="3695700"/>
          <p14:tracePt t="53006" x="7150100" y="3676650"/>
          <p14:tracePt t="53023" x="7156450" y="3651250"/>
          <p14:tracePt t="53039" x="7156450" y="3638550"/>
          <p14:tracePt t="53056" x="7156450" y="3632200"/>
          <p14:tracePt t="53699" x="7156450" y="3638550"/>
          <p14:tracePt t="53707" x="7156450" y="3644900"/>
          <p14:tracePt t="53723" x="7156450" y="3651250"/>
          <p14:tracePt t="53747" x="7156450" y="3676650"/>
          <p14:tracePt t="54956" x="7162800" y="3670300"/>
          <p14:tracePt t="54971" x="7188200" y="3670300"/>
          <p14:tracePt t="54979" x="7245350" y="3683000"/>
          <p14:tracePt t="54990" x="7258050" y="3683000"/>
          <p14:tracePt t="55006" x="7353300" y="3708400"/>
          <p14:tracePt t="55023" x="7454900" y="3727450"/>
          <p14:tracePt t="55040" x="7524750" y="3746500"/>
          <p14:tracePt t="55056" x="7569200" y="3759200"/>
          <p14:tracePt t="55073" x="7600950" y="3771900"/>
          <p14:tracePt t="55090" x="7607300" y="3784600"/>
          <p14:tracePt t="55106" x="7620000" y="3797300"/>
          <p14:tracePt t="55108" x="7626350" y="3803650"/>
          <p14:tracePt t="55123" x="7632700" y="3810000"/>
          <p14:tracePt t="55140" x="7639050" y="3829050"/>
          <p14:tracePt t="55156" x="7645400" y="3835400"/>
          <p14:tracePt t="55173" x="7658100" y="3854450"/>
          <p14:tracePt t="55196" x="7658100" y="3860800"/>
          <p14:tracePt t="55219" x="7658100" y="3867150"/>
          <p14:tracePt t="55236" x="7658100" y="3873500"/>
          <p14:tracePt t="55267" x="7658100" y="3892550"/>
          <p14:tracePt t="55283" x="7658100" y="3898900"/>
          <p14:tracePt t="55300" x="7658100" y="3905250"/>
          <p14:tracePt t="55316" x="7658100" y="3911600"/>
          <p14:tracePt t="55332" x="7658100" y="3930650"/>
          <p14:tracePt t="55355" x="7651750" y="3937000"/>
          <p14:tracePt t="55628" x="7658100" y="3943350"/>
          <p14:tracePt t="55636" x="7664450" y="3943350"/>
          <p14:tracePt t="55644" x="7677150" y="3943350"/>
          <p14:tracePt t="55657" x="7727950" y="3943350"/>
          <p14:tracePt t="55673" x="7937500" y="3943350"/>
          <p14:tracePt t="55690" x="8229600" y="3943350"/>
          <p14:tracePt t="55707" x="8489950" y="3943350"/>
          <p14:tracePt t="55723" x="8655050" y="3943350"/>
          <p14:tracePt t="56285" x="8655050" y="3949700"/>
          <p14:tracePt t="56300" x="8648700" y="3956050"/>
          <p14:tracePt t="56332" x="8642350" y="3962400"/>
          <p14:tracePt t="56348" x="8636000" y="3981450"/>
          <p14:tracePt t="56356" x="8636000" y="3987800"/>
          <p14:tracePt t="56364" x="8636000" y="4006850"/>
          <p14:tracePt t="56373" x="8636000" y="4013200"/>
          <p14:tracePt t="56390" x="8629650" y="4057650"/>
          <p14:tracePt t="56407" x="8616950" y="4121150"/>
          <p14:tracePt t="56424" x="8610600" y="4165600"/>
          <p14:tracePt t="56441" x="8597900" y="4260850"/>
          <p14:tracePt t="56457" x="8585200" y="4375150"/>
          <p14:tracePt t="56473" x="8547100" y="4533900"/>
          <p14:tracePt t="56490" x="8547100" y="4641850"/>
          <p14:tracePt t="56507" x="8521700" y="4787900"/>
          <p14:tracePt t="56524" x="8451850" y="4978400"/>
          <p14:tracePt t="56540" x="8382000" y="5099050"/>
          <p14:tracePt t="56557" x="8312150" y="5175250"/>
          <p14:tracePt t="56573" x="8248650" y="5264150"/>
          <p14:tracePt t="56590" x="8197850" y="5302250"/>
          <p14:tracePt t="56607" x="8140700" y="5340350"/>
          <p14:tracePt t="56623" x="8115300" y="5359400"/>
          <p14:tracePt t="56640" x="8083550" y="5359400"/>
          <p14:tracePt t="56657" x="8039100" y="5365750"/>
          <p14:tracePt t="56674" x="7981950" y="5397500"/>
          <p14:tracePt t="56691" x="7912100" y="5397500"/>
          <p14:tracePt t="56707" x="7772400" y="5403850"/>
          <p14:tracePt t="56724" x="7575550" y="5403850"/>
          <p14:tracePt t="56740" x="7416800" y="5403850"/>
          <p14:tracePt t="56757" x="7188200" y="5384800"/>
          <p14:tracePt t="56773" x="6978650" y="5359400"/>
          <p14:tracePt t="56790" x="6781800" y="5334000"/>
          <p14:tracePt t="56807" x="6711950" y="5302250"/>
          <p14:tracePt t="56823" x="6686550" y="5295900"/>
          <p14:tracePt t="56840" x="6673850" y="5295900"/>
          <p14:tracePt t="57260" x="6667500" y="5295900"/>
          <p14:tracePt t="57268" x="6654800" y="5295900"/>
          <p14:tracePt t="57276" x="6648450" y="5295900"/>
          <p14:tracePt t="57290" x="6635750" y="5295900"/>
          <p14:tracePt t="57307" x="6578600" y="5295900"/>
          <p14:tracePt t="57324" x="6451600" y="5302250"/>
          <p14:tracePt t="57324" x="6343650" y="5327650"/>
          <p14:tracePt t="57340" x="6102350" y="5353050"/>
          <p14:tracePt t="57357" x="5759450" y="5416550"/>
          <p14:tracePt t="57374" x="5346700" y="5480050"/>
          <p14:tracePt t="57390" x="5067300" y="5505450"/>
          <p14:tracePt t="57407" x="4883150" y="5543550"/>
          <p14:tracePt t="57424" x="4800600" y="5549900"/>
          <p14:tracePt t="57441" x="4787900" y="5549900"/>
          <p14:tracePt t="57457" x="4781550" y="5549900"/>
          <p14:tracePt t="57476" x="4762500" y="5549900"/>
          <p14:tracePt t="57500" x="4756150" y="5549900"/>
          <p14:tracePt t="57524" x="4737100" y="5549900"/>
          <p14:tracePt t="57540" x="4711700" y="5543550"/>
          <p14:tracePt t="57548" x="4692650" y="5530850"/>
          <p14:tracePt t="57557" x="4667250" y="5530850"/>
          <p14:tracePt t="57574" x="4616450" y="5524500"/>
          <p14:tracePt t="57590" x="4552950" y="5524500"/>
          <p14:tracePt t="57607" x="4445000" y="5499100"/>
          <p14:tracePt t="57624" x="4267200" y="5499100"/>
          <p14:tracePt t="57640" x="4057650" y="5499100"/>
          <p14:tracePt t="57657" x="3848100" y="5505450"/>
          <p14:tracePt t="57674" x="3670300" y="5530850"/>
          <p14:tracePt t="57690" x="3492500" y="5575300"/>
          <p14:tracePt t="57708" x="3308350" y="5638800"/>
          <p14:tracePt t="57708" x="3219450" y="5651500"/>
          <p14:tracePt t="57724" x="3041650" y="5664200"/>
          <p14:tracePt t="57740" x="2908300" y="5702300"/>
          <p14:tracePt t="57757" x="2863850" y="5702300"/>
          <p14:tracePt t="57774" x="2844800" y="5708650"/>
          <p14:tracePt t="57836" x="2838450" y="5708650"/>
          <p14:tracePt t="57844" x="2838450" y="5702300"/>
          <p14:tracePt t="57852" x="2863850" y="5683250"/>
          <p14:tracePt t="57860" x="2895600" y="5651500"/>
          <p14:tracePt t="57874" x="2971800" y="5626100"/>
          <p14:tracePt t="57891" x="3124200" y="5562600"/>
          <p14:tracePt t="57907" x="3225800" y="5518150"/>
          <p14:tracePt t="57924" x="3257550" y="5505450"/>
          <p14:tracePt t="57940" x="3257550" y="5492750"/>
          <p14:tracePt t="57957" x="3257550" y="5480050"/>
          <p14:tracePt t="57974" x="3257550" y="5435600"/>
          <p14:tracePt t="57990" x="3257550" y="5346700"/>
          <p14:tracePt t="58007" x="3257550" y="5156200"/>
          <p14:tracePt t="58024" x="3257550" y="4895850"/>
          <p14:tracePt t="58040" x="3257550" y="4654550"/>
          <p14:tracePt t="58057" x="3257550" y="4425950"/>
          <p14:tracePt t="58074" x="3257550" y="4267200"/>
          <p14:tracePt t="58090" x="3257550" y="4191000"/>
          <p14:tracePt t="58107" x="3257550" y="4146550"/>
          <p14:tracePt t="58124" x="3251200" y="4121150"/>
          <p14:tracePt t="58142" x="3232150" y="4102100"/>
          <p14:tracePt t="58269" x="3232150" y="4095750"/>
          <p14:tracePt t="58276" x="3232150" y="4070350"/>
          <p14:tracePt t="58290" x="3251200" y="4051300"/>
          <p14:tracePt t="58307" x="3302000" y="4006850"/>
          <p14:tracePt t="58324" x="3390900" y="3937000"/>
          <p14:tracePt t="58340" x="3435350" y="3917950"/>
          <p14:tracePt t="58357" x="3517900" y="3898900"/>
          <p14:tracePt t="58374" x="3638550" y="3898900"/>
          <p14:tracePt t="58391" x="3829050" y="3898900"/>
          <p14:tracePt t="58407" x="4038600" y="3898900"/>
          <p14:tracePt t="58424" x="4298950" y="3898900"/>
          <p14:tracePt t="58441" x="4622800" y="3898900"/>
          <p14:tracePt t="58457" x="5022850" y="3898900"/>
          <p14:tracePt t="58474" x="5365750" y="3898900"/>
          <p14:tracePt t="58491" x="5626100" y="3898900"/>
          <p14:tracePt t="58507" x="5784850" y="3898900"/>
          <p14:tracePt t="58524" x="5892800" y="3898900"/>
          <p14:tracePt t="58541" x="5911850" y="3898900"/>
          <p14:tracePt t="58588" x="5918200" y="3886200"/>
          <p14:tracePt t="58596" x="5918200" y="3879850"/>
          <p14:tracePt t="58612" x="5918200" y="3873500"/>
          <p14:tracePt t="58797" x="5975350" y="3867150"/>
          <p14:tracePt t="58804" x="6051550" y="3867150"/>
          <p14:tracePt t="58813" x="6191250" y="3886200"/>
          <p14:tracePt t="58824" x="6330950" y="3898900"/>
          <p14:tracePt t="58841" x="6578600" y="3937000"/>
          <p14:tracePt t="58858" x="6724650" y="3962400"/>
          <p14:tracePt t="58874" x="6737350" y="3962400"/>
          <p14:tracePt t="58891" x="6756400" y="3968750"/>
          <p14:tracePt t="59012" x="6750050" y="3968750"/>
          <p14:tracePt t="59036" x="6743700" y="3968750"/>
          <p14:tracePt t="59044" x="6724650" y="3968750"/>
          <p14:tracePt t="59052" x="6718300" y="3968750"/>
          <p14:tracePt t="59060" x="6711950" y="3968750"/>
          <p14:tracePt t="59074" x="6686550" y="3968750"/>
          <p14:tracePt t="59091" x="6629400" y="3968750"/>
          <p14:tracePt t="59108" x="6559550" y="4000500"/>
          <p14:tracePt t="59125" x="6280150" y="4133850"/>
          <p14:tracePt t="59141" x="6096000" y="4216400"/>
          <p14:tracePt t="59157" x="5886450" y="4337050"/>
          <p14:tracePt t="59174" x="5772150" y="4387850"/>
          <p14:tracePt t="59191" x="5702300" y="4406900"/>
          <p14:tracePt t="59208" x="5683250" y="4413250"/>
          <p14:tracePt t="59324" x="5683250" y="4406900"/>
          <p14:tracePt t="59340" x="5689600" y="4387850"/>
          <p14:tracePt t="59356" x="5695950" y="4381500"/>
          <p14:tracePt t="59373" x="5702300" y="4362450"/>
          <p14:tracePt t="59380" x="5708650" y="4356100"/>
          <p14:tracePt t="59391" x="5727700" y="4337050"/>
          <p14:tracePt t="59407" x="5784850" y="4311650"/>
          <p14:tracePt t="59424" x="5905500" y="4260850"/>
          <p14:tracePt t="59441" x="6057900" y="4216400"/>
          <p14:tracePt t="59458" x="6273800" y="4146550"/>
          <p14:tracePt t="59474" x="6438900" y="4095750"/>
          <p14:tracePt t="59491" x="6572250" y="4064000"/>
          <p14:tracePt t="59508" x="6597650" y="4051300"/>
          <p14:tracePt t="59524" x="6604000" y="4051300"/>
          <p14:tracePt t="59709" x="6610350" y="4051300"/>
          <p14:tracePt t="59717" x="6610350" y="4057650"/>
          <p14:tracePt t="59749" x="6610350" y="4070350"/>
          <p14:tracePt t="59765" x="6610350" y="4076700"/>
          <p14:tracePt t="59772" x="6629400" y="4076700"/>
          <p14:tracePt t="59780" x="6642100" y="4076700"/>
          <p14:tracePt t="59791" x="6680200" y="4076700"/>
          <p14:tracePt t="59808" x="6762750" y="4076700"/>
          <p14:tracePt t="59824" x="6813550" y="4076700"/>
          <p14:tracePt t="59841" x="6851650" y="4057650"/>
          <p14:tracePt t="59858" x="6858000" y="4044950"/>
          <p14:tracePt t="59901" x="6864350" y="4044950"/>
          <p14:tracePt t="59909" x="6877050" y="4038600"/>
          <p14:tracePt t="59933" x="6902450" y="4032250"/>
          <p14:tracePt t="59941" x="6953250" y="4000500"/>
          <p14:tracePt t="59948" x="6997700" y="3987800"/>
          <p14:tracePt t="59957" x="7054850" y="3949700"/>
          <p14:tracePt t="59974" x="7219950" y="3911600"/>
          <p14:tracePt t="59991" x="7391400" y="3848100"/>
          <p14:tracePt t="60008" x="7448550" y="3816350"/>
          <p14:tracePt t="60024" x="7454900" y="3816350"/>
          <p14:tracePt t="60205" x="7467600" y="3803650"/>
          <p14:tracePt t="60213" x="7499350" y="3784600"/>
          <p14:tracePt t="60224" x="7518400" y="3771900"/>
          <p14:tracePt t="60241" x="7600950" y="3733800"/>
          <p14:tracePt t="60258" x="7683500" y="3702050"/>
          <p14:tracePt t="60274" x="7696200" y="3689350"/>
          <p14:tracePt t="60291" x="7721600" y="3670300"/>
          <p14:tracePt t="60308" x="7727950" y="3644900"/>
          <p14:tracePt t="60324" x="7727950" y="3606800"/>
          <p14:tracePt t="60342" x="7727950" y="3575050"/>
          <p14:tracePt t="60358" x="7727950" y="3562350"/>
          <p14:tracePt t="60374" x="7727950" y="3517900"/>
          <p14:tracePt t="60391" x="7727950" y="3473450"/>
          <p14:tracePt t="60408" x="7740650" y="3416300"/>
          <p14:tracePt t="60424" x="7740650" y="3359150"/>
          <p14:tracePt t="60441" x="7747000" y="3295650"/>
          <p14:tracePt t="60458" x="7766050" y="3244850"/>
          <p14:tracePt t="60474" x="7766050" y="3194050"/>
          <p14:tracePt t="60491" x="7766050" y="3136900"/>
          <p14:tracePt t="60508" x="7766050" y="3067050"/>
          <p14:tracePt t="60525" x="7778750" y="2946400"/>
          <p14:tracePt t="60541" x="7785100" y="2870200"/>
          <p14:tracePt t="60558" x="7785100" y="2787650"/>
          <p14:tracePt t="60575" x="7797800" y="2730500"/>
          <p14:tracePt t="60591" x="7816850" y="2673350"/>
          <p14:tracePt t="60608" x="7816850" y="2647950"/>
          <p14:tracePt t="60624" x="7816850" y="2628900"/>
          <p14:tracePt t="60641" x="7816850" y="2622550"/>
          <p14:tracePt t="60661" x="7816850" y="2609850"/>
          <p14:tracePt t="60677" x="7816850" y="2597150"/>
          <p14:tracePt t="60717" x="7823200" y="2578100"/>
          <p14:tracePt t="61029" x="7823200" y="2571750"/>
          <p14:tracePt t="62205" x="7823200" y="2565400"/>
          <p14:tracePt t="62213" x="7816850" y="2565400"/>
          <p14:tracePt t="62225" x="7810500" y="2565400"/>
          <p14:tracePt t="62241" x="7778750" y="2565400"/>
          <p14:tracePt t="62258" x="7740650" y="2590800"/>
          <p14:tracePt t="62275" x="7708900" y="2609850"/>
          <p14:tracePt t="62291" x="7626350" y="2628900"/>
          <p14:tracePt t="62308" x="7480300" y="2667000"/>
          <p14:tracePt t="62325" x="7143750" y="2863850"/>
          <p14:tracePt t="62341" x="6883400" y="3048000"/>
          <p14:tracePt t="62358" x="6654800" y="3263900"/>
          <p14:tracePt t="62375" x="6457950" y="3473450"/>
          <p14:tracePt t="62391" x="6273800" y="3702050"/>
          <p14:tracePt t="62408" x="6146800" y="3860800"/>
          <p14:tracePt t="62425" x="6038850" y="4019550"/>
          <p14:tracePt t="62442" x="5962650" y="4152900"/>
          <p14:tracePt t="62458" x="5899150" y="4273550"/>
          <p14:tracePt t="62475" x="5854700" y="4387850"/>
          <p14:tracePt t="62491" x="5822950" y="4476750"/>
          <p14:tracePt t="62508" x="5810250" y="4527550"/>
          <p14:tracePt t="62525" x="5810250" y="4591050"/>
          <p14:tracePt t="62542" x="5822950" y="4635500"/>
          <p14:tracePt t="62558" x="5867400" y="4711700"/>
          <p14:tracePt t="62575" x="5892800" y="4743450"/>
          <p14:tracePt t="62591" x="5930900" y="4794250"/>
          <p14:tracePt t="62608" x="5969000" y="4832350"/>
          <p14:tracePt t="62625" x="6026150" y="4864100"/>
          <p14:tracePt t="62642" x="6057900" y="4876800"/>
          <p14:tracePt t="62658" x="6083300" y="4876800"/>
          <p14:tracePt t="62675" x="6096000" y="4876800"/>
          <p14:tracePt t="62692" x="6102350" y="4876800"/>
          <p14:tracePt t="62708" x="6121400" y="4876800"/>
          <p14:tracePt t="62725" x="6134100" y="4832350"/>
          <p14:tracePt t="62742" x="6146800" y="4775200"/>
          <p14:tracePt t="62758" x="6153150" y="4718050"/>
          <p14:tracePt t="62775" x="6178550" y="4654550"/>
          <p14:tracePt t="62792" x="6178550" y="4616450"/>
          <p14:tracePt t="62808" x="6178550" y="4565650"/>
          <p14:tracePt t="62825" x="6165850" y="4540250"/>
          <p14:tracePt t="62842" x="6140450" y="4521200"/>
          <p14:tracePt t="62858" x="6127750" y="4495800"/>
          <p14:tracePt t="62875" x="6108700" y="4489450"/>
          <p14:tracePt t="62892" x="6089650" y="4476750"/>
          <p14:tracePt t="62908" x="6070600" y="4464050"/>
          <p14:tracePt t="62925" x="6045200" y="4451350"/>
          <p14:tracePt t="62942" x="6019800" y="4451350"/>
          <p14:tracePt t="62958" x="5988050" y="4451350"/>
          <p14:tracePt t="62975" x="5969000" y="4451350"/>
          <p14:tracePt t="62992" x="5930900" y="4445000"/>
          <p14:tracePt t="63008" x="5873750" y="4432300"/>
          <p14:tracePt t="63025" x="5829300" y="4432300"/>
          <p14:tracePt t="63042" x="5784850" y="4432300"/>
          <p14:tracePt t="63058" x="5740400" y="4432300"/>
          <p14:tracePt t="63075" x="5676900" y="4432300"/>
          <p14:tracePt t="63092" x="5632450" y="4432300"/>
          <p14:tracePt t="63108" x="5562600" y="4432300"/>
          <p14:tracePt t="63125" x="5435600" y="4432300"/>
          <p14:tracePt t="63142" x="5302250" y="4406900"/>
          <p14:tracePt t="63158" x="5181600" y="4406900"/>
          <p14:tracePt t="63175" x="5003800" y="4394200"/>
          <p14:tracePt t="63192" x="4826000" y="4381500"/>
          <p14:tracePt t="63208" x="4667250" y="4381500"/>
          <p14:tracePt t="63225" x="4508500" y="4381500"/>
          <p14:tracePt t="63242" x="4432300" y="4381500"/>
          <p14:tracePt t="63259" x="4375150" y="4381500"/>
          <p14:tracePt t="63275" x="4356100" y="4381500"/>
          <p14:tracePt t="63292" x="4337050" y="4381500"/>
          <p14:tracePt t="63308" x="4330700" y="4381500"/>
          <p14:tracePt t="63326" x="4324350" y="4381500"/>
          <p14:tracePt t="63502" x="4318000" y="4381500"/>
          <p14:tracePt t="63517" x="4298950" y="4381500"/>
          <p14:tracePt t="63525" x="4279900" y="4387850"/>
          <p14:tracePt t="63542" x="4254500" y="4406900"/>
          <p14:tracePt t="63559" x="4210050" y="4413250"/>
          <p14:tracePt t="63575" x="4140200" y="4445000"/>
          <p14:tracePt t="63592" x="4044950" y="4476750"/>
          <p14:tracePt t="63608" x="3949700" y="4476750"/>
          <p14:tracePt t="63625" x="3886200" y="4495800"/>
          <p14:tracePt t="63642" x="3803650" y="4508500"/>
          <p14:tracePt t="63658" x="3746500" y="4508500"/>
          <p14:tracePt t="63675" x="3702050" y="4508500"/>
          <p14:tracePt t="63692" x="3695700" y="4508500"/>
          <p14:tracePt t="63708" x="3676650" y="4508500"/>
          <p14:tracePt t="63725" x="3657600" y="4508500"/>
          <p14:tracePt t="63902" x="3670300" y="4495800"/>
          <p14:tracePt t="63910" x="3676650" y="4495800"/>
          <p14:tracePt t="63925" x="3740150" y="4489450"/>
          <p14:tracePt t="63942" x="3784600" y="4483100"/>
          <p14:tracePt t="63958" x="3822700" y="4464050"/>
          <p14:tracePt t="63975" x="3829050" y="4464050"/>
          <p14:tracePt t="63992" x="3854450" y="4464050"/>
          <p14:tracePt t="64013" x="3860800" y="4464050"/>
          <p14:tracePt t="64025" x="3867150" y="4470400"/>
          <p14:tracePt t="64042" x="3873500" y="4470400"/>
          <p14:tracePt t="64078" x="3879850" y="4470400"/>
          <p14:tracePt t="64094" x="3892550" y="4470400"/>
          <p14:tracePt t="64110" x="3917950" y="4476750"/>
          <p14:tracePt t="64125" x="3924300" y="4476750"/>
          <p14:tracePt t="64133" x="3930650" y="4476750"/>
          <p14:tracePt t="64142" x="3962400" y="4476750"/>
          <p14:tracePt t="64158" x="4013200" y="4502150"/>
          <p14:tracePt t="64175" x="4057650" y="4502150"/>
          <p14:tracePt t="64192" x="4102100" y="4508500"/>
          <p14:tracePt t="64209" x="4133850" y="4508500"/>
          <p14:tracePt t="64225" x="4165600" y="4514850"/>
          <p14:tracePt t="64242" x="4191000" y="4514850"/>
          <p14:tracePt t="64259" x="4229100" y="4514850"/>
          <p14:tracePt t="64275" x="4267200" y="4514850"/>
          <p14:tracePt t="64292" x="4324350" y="4514850"/>
          <p14:tracePt t="64309" x="4387850" y="4514850"/>
          <p14:tracePt t="64310" x="4406900" y="4514850"/>
          <p14:tracePt t="64325" x="4483100" y="4514850"/>
          <p14:tracePt t="64342" x="4540250" y="4514850"/>
          <p14:tracePt t="64359" x="4610100" y="4514850"/>
          <p14:tracePt t="64375" x="4641850" y="4508500"/>
          <p14:tracePt t="64392" x="4679950" y="4508500"/>
          <p14:tracePt t="64409" x="4692650" y="4495800"/>
          <p14:tracePt t="64486" x="4705350" y="4495800"/>
          <p14:tracePt t="64502" x="4718050" y="4495800"/>
          <p14:tracePt t="64510" x="4724400" y="4495800"/>
          <p14:tracePt t="64526" x="4743450" y="4495800"/>
          <p14:tracePt t="64542" x="4768850" y="4495800"/>
          <p14:tracePt t="64559" x="4813300" y="4495800"/>
          <p14:tracePt t="64575" x="4845050" y="4495800"/>
          <p14:tracePt t="64592" x="4870450" y="4495800"/>
          <p14:tracePt t="64609" x="4883150" y="4495800"/>
          <p14:tracePt t="64625" x="4902200" y="4495800"/>
          <p14:tracePt t="64642" x="4914900" y="4495800"/>
          <p14:tracePt t="64659" x="4933950" y="4489450"/>
          <p14:tracePt t="64675" x="4965700" y="4483100"/>
          <p14:tracePt t="64692" x="4984750" y="4470400"/>
          <p14:tracePt t="64709" x="4997450" y="4464050"/>
          <p14:tracePt t="64726" x="5041900" y="4445000"/>
          <p14:tracePt t="64742" x="5080000" y="4438650"/>
          <p14:tracePt t="64759" x="5105400" y="4419600"/>
          <p14:tracePt t="64775" x="5130800" y="4419600"/>
          <p14:tracePt t="64792" x="5143500" y="4413250"/>
          <p14:tracePt t="64809" x="5168900" y="4413250"/>
          <p14:tracePt t="64825" x="5181600" y="4406900"/>
          <p14:tracePt t="64842" x="5194300" y="4406900"/>
          <p14:tracePt t="64859" x="5213350" y="4400550"/>
          <p14:tracePt t="64875" x="5219700" y="4400550"/>
          <p14:tracePt t="64892" x="5238750" y="4400550"/>
          <p14:tracePt t="64909" x="5251450" y="4381500"/>
          <p14:tracePt t="64934" x="5257800" y="4381500"/>
          <p14:tracePt t="64942" x="5276850" y="4381500"/>
          <p14:tracePt t="64966" x="5283200" y="4381500"/>
          <p14:tracePt t="65006" x="5289550" y="4381500"/>
          <p14:tracePt t="65030" x="5295900" y="4381500"/>
          <p14:tracePt t="65038" x="5302250" y="4375150"/>
          <p14:tracePt t="65054" x="5314950" y="4375150"/>
          <p14:tracePt t="65070" x="5321300" y="4375150"/>
          <p14:tracePt t="65086" x="5327650" y="4375150"/>
          <p14:tracePt t="65102" x="5334000" y="4375150"/>
          <p14:tracePt t="65110" x="5353050" y="4375150"/>
          <p14:tracePt t="65125" x="5359400" y="4368800"/>
          <p14:tracePt t="65142" x="5365750" y="4368800"/>
          <p14:tracePt t="65159" x="5391150" y="4362450"/>
          <p14:tracePt t="65176" x="5397500" y="4362450"/>
          <p14:tracePt t="65192" x="5410200" y="4343400"/>
          <p14:tracePt t="65222" x="5429250" y="4343400"/>
          <p14:tracePt t="65230" x="5448300" y="4337050"/>
          <p14:tracePt t="65243" x="5454650" y="4337050"/>
          <p14:tracePt t="65259" x="5486400" y="4324350"/>
          <p14:tracePt t="65275" x="5492750" y="4324350"/>
          <p14:tracePt t="65292" x="5537200" y="4324350"/>
          <p14:tracePt t="65309" x="5562600" y="4318000"/>
          <p14:tracePt t="65326" x="5588000" y="4318000"/>
          <p14:tracePt t="65342" x="5600700" y="4318000"/>
          <p14:tracePt t="65359" x="5607050" y="4318000"/>
          <p14:tracePt t="65376" x="5619750" y="4311650"/>
          <p14:tracePt t="65392" x="5632450" y="4305300"/>
          <p14:tracePt t="65409" x="5645150" y="4305300"/>
          <p14:tracePt t="65426" x="5683250" y="4305300"/>
          <p14:tracePt t="65443" x="5721350" y="4292600"/>
          <p14:tracePt t="65459" x="5734050" y="4292600"/>
          <p14:tracePt t="65475" x="5765800" y="4292600"/>
          <p14:tracePt t="65492" x="5778500" y="4286250"/>
          <p14:tracePt t="65510" x="5791200" y="4286250"/>
          <p14:tracePt t="66782" x="5784850" y="4279900"/>
          <p14:tracePt t="66814" x="5772150" y="4279900"/>
          <p14:tracePt t="68287" x="5810250" y="4260850"/>
          <p14:tracePt t="68302" x="5816600" y="4260850"/>
          <p14:tracePt t="68310" x="5829300" y="4260850"/>
          <p14:tracePt t="68326" x="5848350" y="4254500"/>
          <p14:tracePt t="68343" x="5854700" y="4254500"/>
          <p14:tracePt t="68359" x="5873750" y="4254500"/>
          <p14:tracePt t="68376" x="5899150" y="4254500"/>
          <p14:tracePt t="68393" x="5930900" y="4248150"/>
          <p14:tracePt t="68410" x="5937250" y="4248150"/>
          <p14:tracePt t="68426" x="5969000" y="4248150"/>
          <p14:tracePt t="68444" x="6000750" y="4248150"/>
          <p14:tracePt t="68459" x="6032500" y="4248150"/>
          <p14:tracePt t="68476" x="6076950" y="4248150"/>
          <p14:tracePt t="68493" x="6121400" y="4248150"/>
          <p14:tracePt t="68509" x="6178550" y="4248150"/>
          <p14:tracePt t="68526" x="6286500" y="4248150"/>
          <p14:tracePt t="68543" x="6311900" y="4248150"/>
          <p14:tracePt t="70399" x="6318250" y="4248150"/>
          <p14:tracePt t="70407" x="6324600" y="4248150"/>
          <p14:tracePt t="70415" x="6337300" y="4248150"/>
          <p14:tracePt t="70427" x="6369050" y="4248150"/>
          <p14:tracePt t="70444" x="6413500" y="4248150"/>
          <p14:tracePt t="70461" x="6470650" y="4235450"/>
          <p14:tracePt t="70477" x="6534150" y="4235450"/>
          <p14:tracePt t="70493" x="6553200" y="4235450"/>
          <p14:tracePt t="71431" x="6559550" y="4235450"/>
          <p14:tracePt t="71440" x="6578600" y="4235450"/>
          <p14:tracePt t="71447" x="6591300" y="4235450"/>
          <p14:tracePt t="71461" x="6623050" y="4235450"/>
          <p14:tracePt t="71477" x="6673850" y="4235450"/>
          <p14:tracePt t="71494" x="6743700" y="4235450"/>
          <p14:tracePt t="71510" x="6807200" y="4235450"/>
          <p14:tracePt t="71527" x="6832600" y="4235450"/>
          <p14:tracePt t="71671" x="6851650" y="4235450"/>
          <p14:tracePt t="71679" x="6858000" y="4235450"/>
          <p14:tracePt t="71694" x="6883400" y="4216400"/>
          <p14:tracePt t="71710" x="6908800" y="4210050"/>
          <p14:tracePt t="71727" x="6940550" y="4210050"/>
          <p14:tracePt t="71927" x="6946900" y="4203700"/>
          <p14:tracePt t="71991" x="6927850" y="4203700"/>
          <p14:tracePt t="71999" x="6902450" y="4203700"/>
          <p14:tracePt t="72010" x="6870700" y="4216400"/>
          <p14:tracePt t="72027" x="6813550" y="4222750"/>
          <p14:tracePt t="72044" x="6756400" y="4222750"/>
          <p14:tracePt t="72061" x="6699250" y="4235450"/>
          <p14:tracePt t="72077" x="6623050" y="4241800"/>
          <p14:tracePt t="72094" x="6502400" y="4241800"/>
          <p14:tracePt t="72111" x="6356350" y="4241800"/>
          <p14:tracePt t="72111" x="6273800" y="4241800"/>
          <p14:tracePt t="72127" x="6146800" y="4241800"/>
          <p14:tracePt t="72144" x="6051550" y="4241800"/>
          <p14:tracePt t="72160" x="6019800" y="4241800"/>
          <p14:tracePt t="72177" x="6007100" y="4241800"/>
          <p14:tracePt t="72194" x="5994400" y="4241800"/>
          <p14:tracePt t="72624" x="6007100" y="4241800"/>
          <p14:tracePt t="72631" x="6013450" y="4241800"/>
          <p14:tracePt t="72644" x="6026150" y="4241800"/>
          <p14:tracePt t="72661" x="6064250" y="4222750"/>
          <p14:tracePt t="72677" x="6083300" y="4216400"/>
          <p14:tracePt t="73072" x="6089650" y="4216400"/>
          <p14:tracePt t="73088" x="6115050" y="4216400"/>
          <p14:tracePt t="73096" x="6134100" y="4216400"/>
          <p14:tracePt t="73111" x="6159500" y="4216400"/>
          <p14:tracePt t="73128" x="6223000" y="4216400"/>
          <p14:tracePt t="73144" x="6273800" y="4216400"/>
          <p14:tracePt t="73161" x="6356350" y="4216400"/>
          <p14:tracePt t="73177" x="6400800" y="4216400"/>
          <p14:tracePt t="73194" x="6432550" y="4216400"/>
          <p14:tracePt t="73211" x="6438900" y="4216400"/>
          <p14:tracePt t="73240" x="6445250" y="4216400"/>
          <p14:tracePt t="73288" x="6451600" y="4216400"/>
          <p14:tracePt t="73312" x="6470650" y="4216400"/>
          <p14:tracePt t="73320" x="6477000" y="4216400"/>
          <p14:tracePt t="73352" x="6483350" y="4216400"/>
          <p14:tracePt t="73368" x="6489700" y="4222750"/>
          <p14:tracePt t="73392" x="6508750" y="4222750"/>
          <p14:tracePt t="73424" x="6515100" y="4222750"/>
          <p14:tracePt t="73440" x="6521450" y="4222750"/>
          <p14:tracePt t="73456" x="6527800" y="4222750"/>
          <p14:tracePt t="73477" x="6553200" y="4222750"/>
          <p14:tracePt t="73494" x="6584950" y="4222750"/>
          <p14:tracePt t="73511" x="6597650" y="4222750"/>
          <p14:tracePt t="73527" x="6642100" y="4222750"/>
          <p14:tracePt t="73545" x="6661150" y="4222750"/>
          <p14:tracePt t="73561" x="6667500" y="4222750"/>
          <p14:tracePt t="73577" x="6686550" y="4222750"/>
          <p14:tracePt t="73594" x="6718300" y="4222750"/>
          <p14:tracePt t="73611" x="6750050" y="4222750"/>
          <p14:tracePt t="73627" x="6781800" y="4222750"/>
          <p14:tracePt t="73644" x="6826250" y="4222750"/>
          <p14:tracePt t="73661" x="6845300" y="4222750"/>
          <p14:tracePt t="73677" x="6851650" y="4222750"/>
          <p14:tracePt t="74256" x="6864350" y="4222750"/>
          <p14:tracePt t="74272" x="6877050" y="4222750"/>
          <p14:tracePt t="74288" x="6883400" y="4222750"/>
          <p14:tracePt t="74304" x="6889750" y="4229100"/>
          <p14:tracePt t="74344" x="6902450" y="4229100"/>
          <p14:tracePt t="74376" x="6915150" y="4229100"/>
          <p14:tracePt t="74392" x="6921500" y="4229100"/>
          <p14:tracePt t="74400" x="6927850" y="4229100"/>
          <p14:tracePt t="74412" x="6940550" y="4229100"/>
          <p14:tracePt t="74442" x="6959600" y="4229100"/>
          <p14:tracePt t="74456" x="6965950" y="4229100"/>
          <p14:tracePt t="74478" x="6978650" y="4229100"/>
          <p14:tracePt t="74495" x="6985000" y="4229100"/>
          <p14:tracePt t="74511" x="6997700" y="4229100"/>
          <p14:tracePt t="74528" x="7004050" y="4229100"/>
          <p14:tracePt t="74552" x="7016750" y="4229100"/>
          <p14:tracePt t="74568" x="7023100" y="4229100"/>
          <p14:tracePt t="74584" x="7042150" y="4222750"/>
          <p14:tracePt t="74600" x="7048500" y="4210050"/>
          <p14:tracePt t="74616" x="7054850" y="4210050"/>
          <p14:tracePt t="74632" x="7067550" y="4203700"/>
          <p14:tracePt t="74728" x="7073900" y="4203700"/>
          <p14:tracePt t="74792" x="7080250" y="4203700"/>
          <p14:tracePt t="74872" x="7086600" y="4203700"/>
          <p14:tracePt t="74880" x="7092950" y="4203700"/>
          <p14:tracePt t="74928" x="7112000" y="4216400"/>
          <p14:tracePt t="75440" x="7118350" y="4216400"/>
          <p14:tracePt t="75448" x="7137400" y="4216400"/>
          <p14:tracePt t="75464" x="7143750" y="4216400"/>
          <p14:tracePt t="75472" x="7150100" y="4216400"/>
          <p14:tracePt t="75496" x="7156450" y="4210050"/>
          <p14:tracePt t="75800" x="7175500" y="4210050"/>
          <p14:tracePt t="75808" x="7181850" y="4210050"/>
          <p14:tracePt t="75816" x="7188200" y="4210050"/>
          <p14:tracePt t="75828" x="7194550" y="4210050"/>
          <p14:tracePt t="75845" x="7213600" y="4210050"/>
          <p14:tracePt t="75861" x="7219950" y="4210050"/>
          <p14:tracePt t="75878" x="7226300" y="4197350"/>
          <p14:tracePt t="75895" x="7232650" y="4197350"/>
          <p14:tracePt t="75911" x="7245350" y="4197350"/>
          <p14:tracePt t="75912" x="7258050" y="4197350"/>
          <p14:tracePt t="75936" x="7264400" y="4197350"/>
          <p14:tracePt t="75968" x="7270750" y="4197350"/>
          <p14:tracePt t="75993" x="7283450" y="4197350"/>
          <p14:tracePt t="76016" x="7296150" y="4197350"/>
          <p14:tracePt t="76048" x="7302500" y="4197350"/>
          <p14:tracePt t="76064" x="7308850" y="4197350"/>
          <p14:tracePt t="76080" x="7321550" y="4197350"/>
          <p14:tracePt t="76176" x="7334250" y="4191000"/>
          <p14:tracePt t="77209" x="7327900" y="4184650"/>
          <p14:tracePt t="77217" x="7321550" y="4184650"/>
          <p14:tracePt t="77297" x="7321550" y="4191000"/>
          <p14:tracePt t="77304" x="7321550" y="4210050"/>
          <p14:tracePt t="77321" x="7321550" y="4216400"/>
          <p14:tracePt t="77328" x="7321550" y="4222750"/>
          <p14:tracePt t="77345" x="7334250" y="4229100"/>
          <p14:tracePt t="77362" x="7346950" y="4241800"/>
          <p14:tracePt t="77378" x="7385050" y="4254500"/>
          <p14:tracePt t="77395" x="7391400" y="4260850"/>
          <p14:tracePt t="77412" x="7404100" y="4260850"/>
          <p14:tracePt t="77429" x="7454900" y="4279900"/>
          <p14:tracePt t="77445" x="7493000" y="4279900"/>
          <p14:tracePt t="77462" x="7556500" y="4311650"/>
          <p14:tracePt t="77478" x="7600950" y="4318000"/>
          <p14:tracePt t="77495" x="7651750" y="4330700"/>
          <p14:tracePt t="77512" x="7702550" y="4349750"/>
          <p14:tracePt t="77528" x="7708900" y="4356100"/>
          <p14:tracePt t="77545" x="7721600" y="4362450"/>
          <p14:tracePt t="77562" x="7740650" y="4362450"/>
          <p14:tracePt t="77578" x="7772400" y="4381500"/>
          <p14:tracePt t="77595" x="7778750" y="4387850"/>
          <p14:tracePt t="77612" x="7823200" y="4394200"/>
          <p14:tracePt t="77628" x="7829550" y="4394200"/>
          <p14:tracePt t="77646" x="7848600" y="4394200"/>
          <p14:tracePt t="77662" x="7854950" y="4394200"/>
          <p14:tracePt t="77697" x="7861300" y="4394200"/>
          <p14:tracePt t="77713" x="7861300" y="4381500"/>
          <p14:tracePt t="77721" x="7861300" y="4349750"/>
          <p14:tracePt t="77729" x="7842250" y="4343400"/>
          <p14:tracePt t="77745" x="7670800" y="4318000"/>
          <p14:tracePt t="77762" x="7442200" y="4318000"/>
          <p14:tracePt t="77778" x="7251700" y="4318000"/>
          <p14:tracePt t="77795" x="7092950" y="4318000"/>
          <p14:tracePt t="77812" x="6985000" y="4318000"/>
          <p14:tracePt t="77828" x="6858000" y="4324350"/>
          <p14:tracePt t="77845" x="6661150" y="4362450"/>
          <p14:tracePt t="77862" x="6438900" y="4375150"/>
          <p14:tracePt t="77878" x="6210300" y="4387850"/>
          <p14:tracePt t="77895" x="5924550" y="4432300"/>
          <p14:tracePt t="77912" x="5664200" y="4445000"/>
          <p14:tracePt t="77929" x="5429250" y="4483100"/>
          <p14:tracePt t="77945" x="5384800" y="4489450"/>
          <p14:tracePt t="78033" x="5378450" y="4489450"/>
          <p14:tracePt t="78057" x="5378450" y="4483100"/>
          <p14:tracePt t="78073" x="5384800" y="4476750"/>
          <p14:tracePt t="78105" x="5403850" y="4476750"/>
          <p14:tracePt t="78129" x="5410200" y="4476750"/>
          <p14:tracePt t="78137" x="5416550" y="4476750"/>
          <p14:tracePt t="78145" x="5422900" y="4476750"/>
          <p14:tracePt t="78162" x="5454650" y="4476750"/>
          <p14:tracePt t="78178" x="5499100" y="4476750"/>
          <p14:tracePt t="78195" x="5607050" y="4476750"/>
          <p14:tracePt t="78212" x="5765800" y="4476750"/>
          <p14:tracePt t="78228" x="5975350" y="4432300"/>
          <p14:tracePt t="78245" x="6083300" y="4432300"/>
          <p14:tracePt t="78262" x="6121400" y="4432300"/>
          <p14:tracePt t="78278" x="6127750" y="4432300"/>
          <p14:tracePt t="78458" x="6134100" y="4432300"/>
          <p14:tracePt t="78465" x="6159500" y="4432300"/>
          <p14:tracePt t="78473" x="6172200" y="4432300"/>
          <p14:tracePt t="78481" x="6184900" y="4432300"/>
          <p14:tracePt t="78495" x="6197600" y="4432300"/>
          <p14:tracePt t="78512" x="6210300" y="4432300"/>
          <p14:tracePt t="78529" x="6223000" y="4425950"/>
          <p14:tracePt t="78833" x="6229350" y="4419600"/>
          <p14:tracePt t="78849" x="6242050" y="4394200"/>
          <p14:tracePt t="78857" x="6261100" y="4381500"/>
          <p14:tracePt t="78873" x="6280150" y="4381500"/>
          <p14:tracePt t="78881" x="6292850" y="4381500"/>
          <p14:tracePt t="78897" x="6337300" y="4381500"/>
          <p14:tracePt t="78912" x="6362700" y="4375150"/>
          <p14:tracePt t="78929" x="6400800" y="4368800"/>
          <p14:tracePt t="78945" x="6413500" y="4368800"/>
          <p14:tracePt t="79209" x="6432550" y="4368800"/>
          <p14:tracePt t="79217" x="6438900" y="4368800"/>
          <p14:tracePt t="79229" x="6451600" y="4368800"/>
          <p14:tracePt t="79245" x="6457950" y="4368800"/>
          <p14:tracePt t="79262" x="6496050" y="4368800"/>
          <p14:tracePt t="79279" x="6502400" y="4368800"/>
          <p14:tracePt t="79295" x="6508750" y="4368800"/>
          <p14:tracePt t="79312" x="6534150" y="4368800"/>
          <p14:tracePt t="79329" x="6546850" y="4368800"/>
          <p14:tracePt t="79345" x="6572250" y="4368800"/>
          <p14:tracePt t="79362" x="6584950" y="4368800"/>
          <p14:tracePt t="79385" x="6591300" y="4368800"/>
          <p14:tracePt t="79395" x="6610350" y="4368800"/>
          <p14:tracePt t="79412" x="6629400" y="4368800"/>
          <p14:tracePt t="79429" x="6673850" y="4368800"/>
          <p14:tracePt t="79445" x="6750050" y="4368800"/>
          <p14:tracePt t="79462" x="6889750" y="4368800"/>
          <p14:tracePt t="79479" x="7067550" y="4368800"/>
          <p14:tracePt t="79495" x="7258050" y="4368800"/>
          <p14:tracePt t="79512" x="7448550" y="4368800"/>
          <p14:tracePt t="79529" x="7588250" y="4368800"/>
          <p14:tracePt t="79545" x="7594600" y="4368800"/>
          <p14:tracePt t="79633" x="7607300" y="4368800"/>
          <p14:tracePt t="79641" x="7626350" y="4368800"/>
          <p14:tracePt t="79649" x="7658100" y="4387850"/>
          <p14:tracePt t="79663" x="7683500" y="4400550"/>
          <p14:tracePt t="79679" x="7791450" y="4419600"/>
          <p14:tracePt t="79695" x="7899400" y="4419600"/>
          <p14:tracePt t="79712" x="7956550" y="4419600"/>
          <p14:tracePt t="79729" x="7962900" y="4419600"/>
          <p14:tracePt t="80050" x="7981950" y="4419600"/>
          <p14:tracePt t="80073" x="7988300" y="4419600"/>
          <p14:tracePt t="80081" x="8001000" y="4419600"/>
          <p14:tracePt t="80089" x="8045450" y="4400550"/>
          <p14:tracePt t="80097" x="8064500" y="4400550"/>
          <p14:tracePt t="80112" x="8089900" y="4387850"/>
          <p14:tracePt t="80129" x="8223250" y="4356100"/>
          <p14:tracePt t="80146" x="8255000" y="4349750"/>
          <p14:tracePt t="80162" x="8274050" y="4349750"/>
          <p14:tracePt t="80409" x="8280400" y="4343400"/>
          <p14:tracePt t="80433" x="8280400" y="4330700"/>
          <p14:tracePt t="80441" x="8280400" y="4318000"/>
          <p14:tracePt t="80449" x="8286750" y="4298950"/>
          <p14:tracePt t="80465" x="8299450" y="4279900"/>
          <p14:tracePt t="80479" x="8299450" y="4267200"/>
          <p14:tracePt t="80496" x="8299450" y="4235450"/>
          <p14:tracePt t="80512" x="8299450" y="4178300"/>
          <p14:tracePt t="80529" x="8299450" y="4057650"/>
          <p14:tracePt t="80546" x="8299450" y="3994150"/>
          <p14:tracePt t="80562" x="8299450" y="3949700"/>
          <p14:tracePt t="80579" x="8299450" y="3943350"/>
          <p14:tracePt t="80666" x="8299450" y="3968750"/>
          <p14:tracePt t="80673" x="8299450" y="3987800"/>
          <p14:tracePt t="80681" x="8286750" y="4013200"/>
          <p14:tracePt t="80696" x="8274050" y="4032250"/>
          <p14:tracePt t="80712" x="8267700" y="4076700"/>
          <p14:tracePt t="80729" x="8255000" y="4127500"/>
          <p14:tracePt t="80746" x="8255000" y="4152900"/>
          <p14:tracePt t="80762" x="8248650" y="4165600"/>
          <p14:tracePt t="80779" x="8242300" y="4178300"/>
          <p14:tracePt t="80796" x="8242300" y="4184650"/>
          <p14:tracePt t="80825" x="8242300" y="4191000"/>
          <p14:tracePt t="80841" x="8242300" y="4197350"/>
          <p14:tracePt t="80890" x="8242300" y="4203700"/>
          <p14:tracePt t="80913" x="8242300" y="4222750"/>
          <p14:tracePt t="80921" x="8242300" y="4229100"/>
          <p14:tracePt t="80937" x="8242300" y="4241800"/>
          <p14:tracePt t="80946" x="8242300" y="4248150"/>
          <p14:tracePt t="80962" x="8248650" y="4273550"/>
          <p14:tracePt t="80979" x="8248650" y="4279900"/>
          <p14:tracePt t="80996" x="8248650" y="4298950"/>
          <p14:tracePt t="81012" x="8248650" y="4305300"/>
          <p14:tracePt t="81029" x="8248650" y="4311650"/>
          <p14:tracePt t="81046" x="8248650" y="4318000"/>
          <p14:tracePt t="81194" x="8261350" y="4311650"/>
          <p14:tracePt t="81209" x="8267700" y="4292600"/>
          <p14:tracePt t="81217" x="8274050" y="4286250"/>
          <p14:tracePt t="81229" x="8274050" y="4279900"/>
          <p14:tracePt t="81246" x="8274050" y="4273550"/>
          <p14:tracePt t="82274" x="8235950" y="4260850"/>
          <p14:tracePt t="82282" x="8147050" y="4260850"/>
          <p14:tracePt t="82296" x="8045450" y="4260850"/>
          <p14:tracePt t="82313" x="7867650" y="4260850"/>
          <p14:tracePt t="82330" x="7651750" y="4279900"/>
          <p14:tracePt t="82346" x="7505700" y="4305300"/>
          <p14:tracePt t="82363" x="7378700" y="4318000"/>
          <p14:tracePt t="82379" x="7270750" y="4324350"/>
          <p14:tracePt t="82396" x="7042150" y="4324350"/>
          <p14:tracePt t="82414" x="6718300" y="4324350"/>
          <p14:tracePt t="82429" x="6254750" y="4324350"/>
          <p14:tracePt t="82446" x="5784850" y="4324350"/>
          <p14:tracePt t="82463" x="5473700" y="4324350"/>
          <p14:tracePt t="82479" x="5327650" y="4337050"/>
          <p14:tracePt t="82496" x="5295900" y="4337050"/>
          <p14:tracePt t="82690" x="5302250" y="4337050"/>
          <p14:tracePt t="82706" x="5327650" y="4337050"/>
          <p14:tracePt t="82714" x="5340350" y="4337050"/>
          <p14:tracePt t="82730" x="5422900" y="4337050"/>
          <p14:tracePt t="82746" x="5549900" y="4337050"/>
          <p14:tracePt t="82763" x="5689600" y="4337050"/>
          <p14:tracePt t="82780" x="5829300" y="4337050"/>
          <p14:tracePt t="82796" x="5937250" y="4337050"/>
          <p14:tracePt t="82813" x="6019800" y="4337050"/>
          <p14:tracePt t="82829" x="6108700" y="4337050"/>
          <p14:tracePt t="82846" x="6153150" y="4337050"/>
          <p14:tracePt t="82863" x="6178550" y="4337050"/>
          <p14:tracePt t="82880" x="6223000" y="4337050"/>
          <p14:tracePt t="82896" x="6280150" y="4337050"/>
          <p14:tracePt t="82913" x="6369050" y="4337050"/>
          <p14:tracePt t="82930" x="6508750" y="4337050"/>
          <p14:tracePt t="82930" x="6597650" y="4337050"/>
          <p14:tracePt t="82946" x="6838950" y="4337050"/>
          <p14:tracePt t="82963" x="7118350" y="4337050"/>
          <p14:tracePt t="82980" x="7277100" y="4337050"/>
          <p14:tracePt t="82996" x="7289800" y="4337050"/>
          <p14:tracePt t="83058" x="7283450" y="4337050"/>
          <p14:tracePt t="83066" x="7258050" y="4337050"/>
          <p14:tracePt t="83080" x="7251700" y="4337050"/>
          <p14:tracePt t="83096" x="7219950" y="4337050"/>
          <p14:tracePt t="83113" x="7207250" y="4337050"/>
          <p14:tracePt t="83130" x="7162800" y="4337050"/>
          <p14:tracePt t="83146" x="7092950" y="4349750"/>
          <p14:tracePt t="83163" x="6985000" y="4362450"/>
          <p14:tracePt t="83180" x="6902450" y="4381500"/>
          <p14:tracePt t="83196" x="6807200" y="4387850"/>
          <p14:tracePt t="83213" x="6762750" y="4387850"/>
          <p14:tracePt t="83230" x="6756400" y="4387850"/>
          <p14:tracePt t="83330" x="6775450" y="4387850"/>
          <p14:tracePt t="83338" x="6800850" y="4387850"/>
          <p14:tracePt t="83346" x="6807200" y="4387850"/>
          <p14:tracePt t="83363" x="6826250" y="4400550"/>
          <p14:tracePt t="83380" x="6851650" y="4406900"/>
          <p14:tracePt t="83410" x="6870700" y="4425950"/>
          <p14:tracePt t="83435" x="6889750" y="4425950"/>
          <p14:tracePt t="83450" x="6896100" y="4425950"/>
          <p14:tracePt t="83458" x="6902450" y="4425950"/>
          <p14:tracePt t="83482" x="6908800" y="4425950"/>
          <p14:tracePt t="83490" x="6927850" y="4425950"/>
          <p14:tracePt t="83514" x="6934200" y="4425950"/>
          <p14:tracePt t="83530" x="6940550" y="4419600"/>
          <p14:tracePt t="83554" x="6946900" y="4419600"/>
          <p14:tracePt t="83562" x="6953250" y="4413250"/>
          <p14:tracePt t="83570" x="6965950" y="4394200"/>
          <p14:tracePt t="83580" x="6972300" y="4387850"/>
          <p14:tracePt t="83596" x="6978650" y="4381500"/>
          <p14:tracePt t="83613" x="6991350" y="4349750"/>
          <p14:tracePt t="83630" x="7016750" y="4330700"/>
          <p14:tracePt t="83646" x="7073900" y="4311650"/>
          <p14:tracePt t="83663" x="7105650" y="4311650"/>
          <p14:tracePt t="83680" x="7150100" y="4311650"/>
          <p14:tracePt t="83696" x="7213600" y="4337050"/>
          <p14:tracePt t="83713" x="7340600" y="4394200"/>
          <p14:tracePt t="83730" x="7651750" y="4489450"/>
          <p14:tracePt t="83746" x="7899400" y="4527550"/>
          <p14:tracePt t="83763" x="8058150" y="4552950"/>
          <p14:tracePt t="83780" x="8128000" y="4565650"/>
          <p14:tracePt t="83796" x="8153400" y="4565650"/>
          <p14:tracePt t="83866" x="8159750" y="4572000"/>
          <p14:tracePt t="83882" x="8159750" y="4591050"/>
          <p14:tracePt t="83890" x="8159750" y="4597400"/>
          <p14:tracePt t="83898" x="8147050" y="4610100"/>
          <p14:tracePt t="83913" x="8128000" y="4622800"/>
          <p14:tracePt t="83930" x="8045450" y="4660900"/>
          <p14:tracePt t="83946" x="7975600" y="4667250"/>
          <p14:tracePt t="83963" x="7905750" y="4667250"/>
          <p14:tracePt t="83980" x="7848600" y="4692650"/>
          <p14:tracePt t="83997" x="7804150" y="4699000"/>
          <p14:tracePt t="84013" x="7772400" y="4705350"/>
          <p14:tracePt t="84030" x="7766050" y="4705350"/>
          <p14:tracePt t="84147" x="7753350" y="4718050"/>
          <p14:tracePt t="84194" x="7759700" y="4724400"/>
          <p14:tracePt t="84210" x="7766050" y="4730750"/>
          <p14:tracePt t="84867" x="7759700" y="4749800"/>
          <p14:tracePt t="84882" x="7747000" y="4762500"/>
          <p14:tracePt t="84890" x="7715250" y="4781550"/>
          <p14:tracePt t="84898" x="7708900" y="4794250"/>
          <p14:tracePt t="84913" x="7683500" y="4800600"/>
          <p14:tracePt t="84930" x="7620000" y="4826000"/>
          <p14:tracePt t="84947" x="7588250" y="4838700"/>
          <p14:tracePt t="84963" x="7550150" y="4845050"/>
          <p14:tracePt t="84980" x="7524750" y="4864100"/>
          <p14:tracePt t="84997" x="7512050" y="4864100"/>
          <p14:tracePt t="85013" x="7505700" y="4870450"/>
          <p14:tracePt t="85030" x="7493000" y="4870450"/>
          <p14:tracePt t="85066" x="7486650" y="4870450"/>
          <p14:tracePt t="85074" x="7473950" y="4870450"/>
          <p14:tracePt t="85090" x="7467600" y="4870450"/>
          <p14:tracePt t="85107" x="7461250" y="4870450"/>
          <p14:tracePt t="85114" x="7448550" y="4870450"/>
          <p14:tracePt t="85130" x="7429500" y="4870450"/>
          <p14:tracePt t="85147" x="7410450" y="4857750"/>
          <p14:tracePt t="85163" x="7404100" y="4851400"/>
          <p14:tracePt t="85180" x="7404100" y="4838700"/>
          <p14:tracePt t="85197" x="7385050" y="4819650"/>
          <p14:tracePt t="85214" x="7385050" y="4813300"/>
          <p14:tracePt t="85231" x="7385050" y="4787900"/>
          <p14:tracePt t="85247" x="7385050" y="4781550"/>
          <p14:tracePt t="85263" x="7385050" y="4775200"/>
          <p14:tracePt t="85280" x="7378700" y="4749800"/>
          <p14:tracePt t="85297" x="7366000" y="4730750"/>
          <p14:tracePt t="85313" x="7334250" y="4699000"/>
          <p14:tracePt t="85330" x="7080250" y="4641850"/>
          <p14:tracePt t="85347" x="6756400" y="4641850"/>
          <p14:tracePt t="85363" x="6356350" y="4641850"/>
          <p14:tracePt t="85380" x="6013450" y="4641850"/>
          <p14:tracePt t="85397" x="5753100" y="4641850"/>
          <p14:tracePt t="85414" x="5613400" y="4641850"/>
          <p14:tracePt t="85431" x="5518150" y="4629150"/>
          <p14:tracePt t="85447" x="5448300" y="4616450"/>
          <p14:tracePt t="85464" x="5391150" y="4610100"/>
          <p14:tracePt t="85480" x="5346700" y="4591050"/>
          <p14:tracePt t="85497" x="5334000" y="4591050"/>
          <p14:tracePt t="85513" x="5314950" y="4591050"/>
          <p14:tracePt t="85530" x="5257800" y="4591050"/>
          <p14:tracePt t="85547" x="5245100" y="4591050"/>
          <p14:tracePt t="85563" x="5213350" y="4591050"/>
          <p14:tracePt t="85580" x="5194300" y="4591050"/>
          <p14:tracePt t="85597" x="5156200" y="4603750"/>
          <p14:tracePt t="85613" x="5105400" y="4629150"/>
          <p14:tracePt t="85630" x="5010150" y="4648200"/>
          <p14:tracePt t="85647" x="4927600" y="4679950"/>
          <p14:tracePt t="85663" x="4819650" y="4679950"/>
          <p14:tracePt t="85680" x="4679950" y="4679950"/>
          <p14:tracePt t="85697" x="4565650" y="4654550"/>
          <p14:tracePt t="85714" x="4457700" y="4559300"/>
          <p14:tracePt t="85730" x="4343400" y="4406900"/>
          <p14:tracePt t="85747" x="4292600" y="4362450"/>
          <p14:tracePt t="85763" x="4273550" y="4343400"/>
          <p14:tracePt t="85780" x="4267200" y="4330700"/>
          <p14:tracePt t="85810" x="4267200" y="4318000"/>
          <p14:tracePt t="85906" x="4286250" y="4324350"/>
          <p14:tracePt t="85915" x="4292600" y="4343400"/>
          <p14:tracePt t="85931" x="4298950" y="4375150"/>
          <p14:tracePt t="85947" x="4324350" y="4400550"/>
          <p14:tracePt t="85964" x="4330700" y="4406900"/>
          <p14:tracePt t="85980" x="4330700" y="4413250"/>
          <p14:tracePt t="85997" x="4337050" y="4425950"/>
          <p14:tracePt t="86227" x="4337050" y="4432300"/>
          <p14:tracePt t="86259" x="4330700" y="4432300"/>
          <p14:tracePt t="86283" x="4324350" y="4419600"/>
          <p14:tracePt t="86323" x="4324350" y="4413250"/>
          <p14:tracePt t="86371" x="4330700" y="4406900"/>
          <p14:tracePt t="86948" x="4337050" y="4406900"/>
          <p14:tracePt t="86955" x="4362450" y="4406900"/>
          <p14:tracePt t="86964" x="4381500" y="4413250"/>
          <p14:tracePt t="86980" x="4476750" y="4432300"/>
          <p14:tracePt t="86997" x="4533900" y="4432300"/>
          <p14:tracePt t="87014" x="4610100" y="4432300"/>
          <p14:tracePt t="87031" x="4667250" y="4425950"/>
          <p14:tracePt t="87047" x="4673600" y="4419600"/>
          <p14:tracePt t="87064" x="4699000" y="4413250"/>
          <p14:tracePt t="87081" x="4699000" y="4406900"/>
          <p14:tracePt t="87097" x="4699000" y="4400550"/>
          <p14:tracePt t="87114" x="4699000" y="4394200"/>
          <p14:tracePt t="87155" x="4699000" y="4381500"/>
          <p14:tracePt t="87179" x="4699000" y="4368800"/>
          <p14:tracePt t="87195" x="4699000" y="4362450"/>
          <p14:tracePt t="87211" x="4699000" y="4356100"/>
          <p14:tracePt t="87219" x="4692650" y="4343400"/>
          <p14:tracePt t="87235" x="4692650" y="4330700"/>
          <p14:tracePt t="87247" x="4692650" y="4324350"/>
          <p14:tracePt t="87264" x="4692650" y="4305300"/>
          <p14:tracePt t="87281" x="4692650" y="4286250"/>
          <p14:tracePt t="87297" x="4692650" y="4273550"/>
          <p14:tracePt t="87314" x="4705350" y="4229100"/>
          <p14:tracePt t="87331" x="4781550" y="4171950"/>
          <p14:tracePt t="87347" x="4806950" y="4146550"/>
          <p14:tracePt t="87364" x="4819650" y="4140200"/>
          <p14:tracePt t="87381" x="4826000" y="4133850"/>
          <p14:tracePt t="87419" x="4832350" y="4133850"/>
          <p14:tracePt t="87427" x="4845050" y="4133850"/>
          <p14:tracePt t="87443" x="4857750" y="4133850"/>
          <p14:tracePt t="87459" x="4864100" y="4133850"/>
          <p14:tracePt t="87467" x="4883150" y="4133850"/>
          <p14:tracePt t="87481" x="4902200" y="4133850"/>
          <p14:tracePt t="87497" x="4921250" y="4152900"/>
          <p14:tracePt t="87514" x="4946650" y="4159250"/>
          <p14:tracePt t="87531" x="4959350" y="4171950"/>
          <p14:tracePt t="87547" x="4972050" y="4184650"/>
          <p14:tracePt t="87564" x="4984750" y="4203700"/>
          <p14:tracePt t="87587" x="4991100" y="4210050"/>
          <p14:tracePt t="87611" x="4997450" y="4210050"/>
          <p14:tracePt t="87627" x="5016500" y="4210050"/>
          <p14:tracePt t="87635" x="5029200" y="4210050"/>
          <p14:tracePt t="87651" x="5041900" y="4210050"/>
          <p14:tracePt t="87667" x="5054600" y="4210050"/>
          <p14:tracePt t="87707" x="5060950" y="4210050"/>
          <p14:tracePt t="87763" x="5067300" y="4197350"/>
          <p14:tracePt t="87795" x="5067300" y="4191000"/>
          <p14:tracePt t="87803" x="5060950" y="4184650"/>
          <p14:tracePt t="87814" x="5035550" y="4184650"/>
          <p14:tracePt t="87831" x="4953000" y="4165600"/>
          <p14:tracePt t="87847" x="4806950" y="4140200"/>
          <p14:tracePt t="87864" x="4667250" y="4140200"/>
          <p14:tracePt t="87881" x="4508500" y="4140200"/>
          <p14:tracePt t="87898" x="4445000" y="4127500"/>
          <p14:tracePt t="87914" x="4406900" y="4127500"/>
          <p14:tracePt t="87931" x="4394200" y="4121150"/>
          <p14:tracePt t="87947" x="4381500" y="4114800"/>
          <p14:tracePt t="87964" x="4381500" y="4102100"/>
          <p14:tracePt t="87981" x="4387850" y="4095750"/>
          <p14:tracePt t="87997" x="4400550" y="4076700"/>
          <p14:tracePt t="88043" x="4413250" y="4095750"/>
          <p14:tracePt t="88051" x="4419600" y="4108450"/>
          <p14:tracePt t="88059" x="4419600" y="4114800"/>
          <p14:tracePt t="88067" x="4419600" y="4140200"/>
          <p14:tracePt t="88081" x="4425950" y="4159250"/>
          <p14:tracePt t="88097" x="4445000" y="4203700"/>
          <p14:tracePt t="88114" x="4457700" y="4241800"/>
          <p14:tracePt t="88131" x="4495800" y="4311650"/>
          <p14:tracePt t="88147" x="4502150" y="4337050"/>
          <p14:tracePt t="88164" x="4508500" y="4362450"/>
          <p14:tracePt t="88181" x="4521200" y="4375150"/>
          <p14:tracePt t="88197" x="4527550" y="4381500"/>
          <p14:tracePt t="88259" x="4533900" y="4381500"/>
          <p14:tracePt t="88267" x="4533900" y="4375150"/>
          <p14:tracePt t="88281" x="4533900" y="4368800"/>
          <p14:tracePt t="88297" x="4533900" y="4343400"/>
          <p14:tracePt t="88314" x="4533900" y="4324350"/>
          <p14:tracePt t="88331" x="4521200" y="4286250"/>
          <p14:tracePt t="88347" x="4521200" y="4273550"/>
          <p14:tracePt t="88364" x="4521200" y="4248150"/>
          <p14:tracePt t="88381" x="4521200" y="4241800"/>
          <p14:tracePt t="88398" x="4527550" y="4235450"/>
          <p14:tracePt t="88459" x="4533900" y="4241800"/>
          <p14:tracePt t="88467" x="4533900" y="4260850"/>
          <p14:tracePt t="88481" x="4527550" y="4286250"/>
          <p14:tracePt t="88497" x="4521200" y="4330700"/>
          <p14:tracePt t="88514" x="4508500" y="4368800"/>
          <p14:tracePt t="88531" x="4489450" y="4419600"/>
          <p14:tracePt t="88548" x="4483100" y="4464050"/>
          <p14:tracePt t="88564" x="4483100" y="4508500"/>
          <p14:tracePt t="88581" x="4476750" y="4540250"/>
          <p14:tracePt t="88597" x="4476750" y="4565650"/>
          <p14:tracePt t="88615" x="4464050" y="4578350"/>
          <p14:tracePt t="88631" x="4457700" y="4584700"/>
          <p14:tracePt t="88651" x="4445000" y="4584700"/>
          <p14:tracePt t="88664" x="4438650" y="4584700"/>
          <p14:tracePt t="88681" x="4413250" y="4584700"/>
          <p14:tracePt t="88698" x="4368800" y="4565650"/>
          <p14:tracePt t="88714" x="4305300" y="4521200"/>
          <p14:tracePt t="88731" x="4222750" y="4470400"/>
          <p14:tracePt t="88747" x="4210050" y="4464050"/>
          <p14:tracePt t="88764" x="4191000" y="4457700"/>
          <p14:tracePt t="88781" x="4184650" y="4445000"/>
          <p14:tracePt t="88798" x="4171950" y="4438650"/>
          <p14:tracePt t="88814" x="4159250" y="4406900"/>
          <p14:tracePt t="88831" x="4159250" y="4375150"/>
          <p14:tracePt t="88848" x="4152900" y="4330700"/>
          <p14:tracePt t="88864" x="4152900" y="4305300"/>
          <p14:tracePt t="88881" x="4127500" y="4279900"/>
          <p14:tracePt t="88939" x="4121150" y="4273550"/>
          <p14:tracePt t="89019" x="4121150" y="4279900"/>
          <p14:tracePt t="89035" x="4121150" y="4286250"/>
          <p14:tracePt t="89083" x="4127500" y="4286250"/>
          <p14:tracePt t="89100" x="4133850" y="4286250"/>
          <p14:tracePt t="89107" x="4140200" y="4286250"/>
          <p14:tracePt t="89115" x="4159250" y="4286250"/>
          <p14:tracePt t="89131" x="4171950" y="4286250"/>
          <p14:tracePt t="89148" x="4178300" y="4286250"/>
          <p14:tracePt t="89165" x="4197350" y="4286250"/>
          <p14:tracePt t="89181" x="4210050" y="4286250"/>
          <p14:tracePt t="89198" x="4235450" y="4286250"/>
          <p14:tracePt t="89214" x="4248150" y="4286250"/>
          <p14:tracePt t="89235" x="4254500" y="4286250"/>
          <p14:tracePt t="89251" x="4273550" y="4286250"/>
          <p14:tracePt t="89275" x="4279900" y="4286250"/>
          <p14:tracePt t="89283" x="4286250" y="4286250"/>
          <p14:tracePt t="89299" x="4292600" y="4286250"/>
          <p14:tracePt t="89315" x="4318000" y="4286250"/>
          <p14:tracePt t="89331" x="4381500" y="4286250"/>
          <p14:tracePt t="89348" x="4425950" y="4286250"/>
          <p14:tracePt t="89364" x="4489450" y="4286250"/>
          <p14:tracePt t="89381" x="4514850" y="4286250"/>
          <p14:tracePt t="89398" x="4546600" y="4286250"/>
          <p14:tracePt t="89415" x="4591050" y="4279900"/>
          <p14:tracePt t="89432" x="4622800" y="4260850"/>
          <p14:tracePt t="89451" x="4641850" y="4254500"/>
          <p14:tracePt t="89467" x="4648200" y="4235450"/>
          <p14:tracePt t="89481" x="4660900" y="4229100"/>
          <p14:tracePt t="89498" x="4667250" y="4222750"/>
          <p14:tracePt t="89514" x="4711700" y="4184650"/>
          <p14:tracePt t="89531" x="4775200" y="4140200"/>
          <p14:tracePt t="89548" x="4800600" y="4133850"/>
          <p14:tracePt t="89564" x="4813300" y="4121150"/>
          <p14:tracePt t="89581" x="4838700" y="4102100"/>
          <p14:tracePt t="89611" x="4845050" y="4089400"/>
          <p14:tracePt t="89724" x="4857750" y="4083050"/>
          <p14:tracePt t="89731" x="4857750" y="4076700"/>
          <p14:tracePt t="89748" x="4857750" y="4064000"/>
          <p14:tracePt t="89764" x="4857750" y="4032250"/>
          <p14:tracePt t="89781" x="4857750" y="4013200"/>
          <p14:tracePt t="89798" x="4857750" y="4000500"/>
          <p14:tracePt t="89815" x="4857750" y="3987800"/>
          <p14:tracePt t="89831" x="4857750" y="3975100"/>
          <p14:tracePt t="89852" x="4857750" y="3962400"/>
          <p14:tracePt t="89883" x="4857750" y="3956050"/>
          <p14:tracePt t="89899" x="4857750" y="3949700"/>
          <p14:tracePt t="89916" x="4857750" y="3937000"/>
          <p14:tracePt t="89931" x="4857750" y="3924300"/>
          <p14:tracePt t="89939" x="4857750" y="3917950"/>
          <p14:tracePt t="89956" x="4857750" y="3911600"/>
          <p14:tracePt t="89964" x="4857750" y="3898900"/>
          <p14:tracePt t="89981" x="4857750" y="3886200"/>
          <p14:tracePt t="90020" x="4857750" y="3879850"/>
          <p14:tracePt t="90028" x="4857750" y="3873500"/>
          <p14:tracePt t="90044" x="4857750" y="3848100"/>
          <p14:tracePt t="90076" x="4857750" y="3841750"/>
          <p14:tracePt t="90131" x="4857750" y="3867150"/>
          <p14:tracePt t="90139" x="4857750" y="3879850"/>
          <p14:tracePt t="90148" x="4857750" y="3911600"/>
          <p14:tracePt t="90165" x="4857750" y="3956050"/>
          <p14:tracePt t="90181" x="4857750" y="4000500"/>
          <p14:tracePt t="90198" x="4857750" y="4044950"/>
          <p14:tracePt t="90215" x="4857750" y="4089400"/>
          <p14:tracePt t="90231" x="4864100" y="4133850"/>
          <p14:tracePt t="90248" x="4889500" y="4191000"/>
          <p14:tracePt t="90265" x="4908550" y="4229100"/>
          <p14:tracePt t="90281" x="4946650" y="4273550"/>
          <p14:tracePt t="90298" x="4959350" y="4298950"/>
          <p14:tracePt t="90315" x="4972050" y="4305300"/>
          <p14:tracePt t="90524" x="4965700" y="4305300"/>
          <p14:tracePt t="90540" x="4959350" y="4305300"/>
          <p14:tracePt t="90556" x="4946650" y="4305300"/>
          <p14:tracePt t="90565" x="4940300" y="4305300"/>
          <p14:tracePt t="90582" x="4921250" y="4305300"/>
          <p14:tracePt t="90598" x="4895850" y="4305300"/>
          <p14:tracePt t="90615" x="4883150" y="4324350"/>
          <p14:tracePt t="90631" x="4864100" y="4337050"/>
          <p14:tracePt t="90648" x="4851400" y="4349750"/>
          <p14:tracePt t="90665" x="4851400" y="4362450"/>
          <p14:tracePt t="90681" x="4845050" y="4375150"/>
          <p14:tracePt t="91556" x="4800600" y="4375150"/>
          <p14:tracePt t="91565" x="4775200" y="4375150"/>
          <p14:tracePt t="91582" x="4711700" y="4375150"/>
          <p14:tracePt t="91598" x="4654550" y="4387850"/>
          <p14:tracePt t="91615" x="4584700" y="4406900"/>
          <p14:tracePt t="91632" x="4572000" y="4406900"/>
          <p14:tracePt t="91648" x="4533900" y="4413250"/>
          <p14:tracePt t="91665" x="4527550" y="4413250"/>
          <p14:tracePt t="91681" x="4521200" y="4413250"/>
          <p14:tracePt t="91698" x="4508500" y="4413250"/>
          <p14:tracePt t="91715" x="4489450" y="4413250"/>
          <p14:tracePt t="91732" x="4476750" y="4406900"/>
          <p14:tracePt t="91748" x="4470400" y="4400550"/>
          <p14:tracePt t="91796" x="4464050" y="4387850"/>
          <p14:tracePt t="91812" x="4451350" y="4387850"/>
          <p14:tracePt t="91828" x="4445000" y="4387850"/>
          <p14:tracePt t="91836" x="4432300" y="4387850"/>
          <p14:tracePt t="91848" x="4425950" y="4394200"/>
          <p14:tracePt t="91865" x="4375150" y="4419600"/>
          <p14:tracePt t="91882" x="4343400" y="4438650"/>
          <p14:tracePt t="91898" x="4311650" y="4464050"/>
          <p14:tracePt t="91915" x="4273550" y="4470400"/>
          <p14:tracePt t="91932" x="4241800" y="4483100"/>
          <p14:tracePt t="91948" x="4210050" y="4483100"/>
          <p14:tracePt t="91965" x="4197350" y="4483100"/>
          <p14:tracePt t="91982" x="4178300" y="4476750"/>
          <p14:tracePt t="92244" x="4210050" y="4476750"/>
          <p14:tracePt t="92252" x="4254500" y="4457700"/>
          <p14:tracePt t="92265" x="4286250" y="4451350"/>
          <p14:tracePt t="92282" x="4375150" y="4425950"/>
          <p14:tracePt t="92298" x="4457700" y="4406900"/>
          <p14:tracePt t="92315" x="4514850" y="4406900"/>
          <p14:tracePt t="92332" x="4565650" y="4406900"/>
          <p14:tracePt t="92349" x="4591050" y="4406900"/>
          <p14:tracePt t="92365" x="4603750" y="4406900"/>
          <p14:tracePt t="92382" x="4610100" y="4406900"/>
          <p14:tracePt t="92399" x="4629150" y="4406900"/>
          <p14:tracePt t="92415" x="4635500" y="4419600"/>
          <p14:tracePt t="92436" x="4641850" y="4419600"/>
          <p14:tracePt t="92476" x="4648200" y="4419600"/>
          <p14:tracePt t="92492" x="4654550" y="4425950"/>
          <p14:tracePt t="92501" x="4667250" y="4425950"/>
          <p14:tracePt t="92540" x="4673600" y="4425950"/>
          <p14:tracePt t="92572" x="4679950" y="4425950"/>
          <p14:tracePt t="92580" x="4686300" y="4425950"/>
          <p14:tracePt t="92588" x="4705350" y="4425950"/>
          <p14:tracePt t="92599" x="4718050" y="4425950"/>
          <p14:tracePt t="92615" x="4749800" y="4425950"/>
          <p14:tracePt t="92632" x="4794250" y="4425950"/>
          <p14:tracePt t="92649" x="4851400" y="4425950"/>
          <p14:tracePt t="92665" x="4940300" y="4425950"/>
          <p14:tracePt t="92682" x="5060950" y="4425950"/>
          <p14:tracePt t="92699" x="5168900" y="4425950"/>
          <p14:tracePt t="92715" x="5264150" y="4425950"/>
          <p14:tracePt t="92732" x="5327650" y="4425950"/>
          <p14:tracePt t="92749" x="5340350" y="4425950"/>
          <p14:tracePt t="92788" x="5353050" y="4425950"/>
          <p14:tracePt t="93108" x="5359400" y="4425950"/>
          <p14:tracePt t="93116" x="5384800" y="4425950"/>
          <p14:tracePt t="93132" x="5397500" y="4425950"/>
          <p14:tracePt t="93149" x="5429250" y="4419600"/>
          <p14:tracePt t="93165" x="5448300" y="4413250"/>
          <p14:tracePt t="93220" x="5454650" y="4406900"/>
          <p14:tracePt t="93724" x="5461000" y="4400550"/>
          <p14:tracePt t="93828" x="5467350" y="4400550"/>
          <p14:tracePt t="93940" x="5473700" y="4400550"/>
          <p14:tracePt t="93948" x="5486400" y="4400550"/>
          <p14:tracePt t="93965" x="5505450" y="4400550"/>
          <p14:tracePt t="93982" x="5518150" y="4400550"/>
          <p14:tracePt t="93999" x="5543550" y="4400550"/>
          <p14:tracePt t="94016" x="5549900" y="4400550"/>
          <p14:tracePt t="94036" x="5556250" y="4400550"/>
          <p14:tracePt t="94049" x="5568950" y="4394200"/>
          <p14:tracePt t="94065" x="5575300" y="4394200"/>
          <p14:tracePt t="94082" x="5581650" y="4381500"/>
          <p14:tracePt t="94099" x="5607050" y="4375150"/>
          <p14:tracePt t="94115" x="5619750" y="4368800"/>
          <p14:tracePt t="94132" x="5626100" y="4368800"/>
          <p14:tracePt t="94236" x="5632450" y="4362450"/>
          <p14:tracePt t="95157" x="5651500" y="4362450"/>
          <p14:tracePt t="95173" x="5676900" y="4362450"/>
          <p14:tracePt t="95182" x="5702300" y="4362450"/>
          <p14:tracePt t="95199" x="5772150" y="4362450"/>
          <p14:tracePt t="95216" x="5835650" y="4362450"/>
          <p14:tracePt t="95232" x="5848350" y="4362450"/>
          <p14:tracePt t="95253" x="5861050" y="4362450"/>
          <p14:tracePt t="95309" x="5880100" y="4362450"/>
          <p14:tracePt t="95333" x="5886450" y="4362450"/>
          <p14:tracePt t="95341" x="5892800" y="4362450"/>
          <p14:tracePt t="95357" x="5930900" y="4362450"/>
          <p14:tracePt t="95366" x="5969000" y="4362450"/>
          <p14:tracePt t="95382" x="6045200" y="4362450"/>
          <p14:tracePt t="95399" x="6153150" y="4362450"/>
          <p14:tracePt t="95416" x="6267450" y="4362450"/>
          <p14:tracePt t="95434" x="6356350" y="4362450"/>
          <p14:tracePt t="95449" x="6438900" y="4375150"/>
          <p14:tracePt t="95466" x="6559550" y="4375150"/>
          <p14:tracePt t="95482" x="6769100" y="4387850"/>
          <p14:tracePt t="95499" x="7048500" y="4387850"/>
          <p14:tracePt t="95516" x="7372350" y="4387850"/>
          <p14:tracePt t="95517" x="7543800" y="4387850"/>
          <p14:tracePt t="95533" x="7842250" y="4387850"/>
          <p14:tracePt t="95549" x="7981950" y="4387850"/>
          <p14:tracePt t="95566" x="7988300" y="4387850"/>
          <p14:tracePt t="95821" x="7981950" y="4387850"/>
          <p14:tracePt t="95829" x="7956550" y="4394200"/>
          <p14:tracePt t="95845" x="7950200" y="4394200"/>
          <p14:tracePt t="95853" x="7924800" y="4413250"/>
          <p14:tracePt t="95866" x="7918450" y="4413250"/>
          <p14:tracePt t="95882" x="7893050" y="4419600"/>
          <p14:tracePt t="95899" x="7867650" y="4419600"/>
          <p14:tracePt t="95916" x="7823200" y="4432300"/>
          <p14:tracePt t="95933" x="7727950" y="4432300"/>
          <p14:tracePt t="95949" x="7626350" y="4432300"/>
          <p14:tracePt t="95966" x="7480300" y="4432300"/>
          <p14:tracePt t="95983" x="7327900" y="4432300"/>
          <p14:tracePt t="95999" x="7200900" y="4432300"/>
          <p14:tracePt t="96016" x="7156450" y="4432300"/>
          <p14:tracePt t="96033" x="7118350" y="4419600"/>
          <p14:tracePt t="96049" x="7112000" y="4413250"/>
          <p14:tracePt t="96125" x="7105650" y="4406900"/>
          <p14:tracePt t="96221" x="7112000" y="4406900"/>
          <p14:tracePt t="96230" x="7124700" y="4406900"/>
          <p14:tracePt t="96237" x="7131050" y="4400550"/>
          <p14:tracePt t="96249" x="7137400" y="4400550"/>
          <p14:tracePt t="96266" x="7188200" y="4375150"/>
          <p14:tracePt t="96283" x="7258050" y="4356100"/>
          <p14:tracePt t="96299" x="7327900" y="4349750"/>
          <p14:tracePt t="96316" x="7397750" y="4330700"/>
          <p14:tracePt t="96333" x="7448550" y="4330700"/>
          <p14:tracePt t="96357" x="7454900" y="4330700"/>
          <p14:tracePt t="98085" x="7461250" y="4330700"/>
          <p14:tracePt t="98213" x="7461250" y="4337050"/>
          <p14:tracePt t="98229" x="7461250" y="4349750"/>
          <p14:tracePt t="98262" x="7473950" y="4368800"/>
          <p14:tracePt t="98278" x="7480300" y="4375150"/>
          <p14:tracePt t="98285" x="7493000" y="4387850"/>
          <p14:tracePt t="98301" x="7505700" y="4400550"/>
          <p14:tracePt t="98309" x="7524750" y="4413250"/>
          <p14:tracePt t="98317" x="7531100" y="4419600"/>
          <p14:tracePt t="98333" x="7556500" y="4445000"/>
          <p14:tracePt t="98350" x="7588250" y="4470400"/>
          <p14:tracePt t="98367" x="7639050" y="4508500"/>
          <p14:tracePt t="98383" x="7677150" y="4533900"/>
          <p14:tracePt t="98400" x="7689850" y="4552950"/>
          <p14:tracePt t="98417" x="7689850" y="4565650"/>
          <p14:tracePt t="98434" x="7708900" y="4591050"/>
          <p14:tracePt t="98450" x="7708900" y="4610100"/>
          <p14:tracePt t="98467" x="7708900" y="4622800"/>
          <p14:tracePt t="98483" x="7708900" y="4629150"/>
          <p14:tracePt t="98500" x="7708900" y="4654550"/>
          <p14:tracePt t="98525" x="7696200" y="4660900"/>
          <p14:tracePt t="98558" x="7683500" y="4660900"/>
          <p14:tracePt t="98565" x="7677150" y="4660900"/>
          <p14:tracePt t="98573" x="7670800" y="4660900"/>
          <p14:tracePt t="98583" x="7658100" y="4654550"/>
          <p14:tracePt t="98600" x="7658100" y="4578350"/>
          <p14:tracePt t="98617" x="7658100" y="4527550"/>
          <p14:tracePt t="98633" x="7696200" y="4464050"/>
          <p14:tracePt t="98650" x="7734300" y="4406900"/>
          <p14:tracePt t="98666" x="7759700" y="4368800"/>
          <p14:tracePt t="98683" x="7772400" y="4356100"/>
          <p14:tracePt t="98700" x="7772400" y="4337050"/>
          <p14:tracePt t="98717" x="7772400" y="4330700"/>
          <p14:tracePt t="98733" x="7772400" y="4324350"/>
          <p14:tracePt t="98750" x="7785100" y="4318000"/>
          <p14:tracePt t="98790" x="7791450" y="4318000"/>
          <p14:tracePt t="98805" x="7791450" y="4324350"/>
          <p14:tracePt t="98822" x="7791450" y="4330700"/>
          <p14:tracePt t="98838" x="7797800" y="4349750"/>
          <p14:tracePt t="98854" x="7816850" y="4356100"/>
          <p14:tracePt t="98878" x="7835900" y="4368800"/>
          <p14:tracePt t="98886" x="7848600" y="4375150"/>
          <p14:tracePt t="98893" x="7867650" y="4375150"/>
          <p14:tracePt t="98902" x="7905750" y="4375150"/>
          <p14:tracePt t="98917" x="7937500" y="4375150"/>
          <p14:tracePt t="98933" x="8108950" y="4324350"/>
          <p14:tracePt t="98950" x="8191500" y="4305300"/>
          <p14:tracePt t="98967" x="8216900" y="4292600"/>
          <p14:tracePt t="99158" x="8210550" y="4292600"/>
          <p14:tracePt t="99166" x="8178800" y="4292600"/>
          <p14:tracePt t="99183" x="8134350" y="4292600"/>
          <p14:tracePt t="99200" x="8121650" y="4292600"/>
          <p14:tracePt t="99238" x="8115300" y="4286250"/>
          <p14:tracePt t="99246" x="8115300" y="4279900"/>
          <p14:tracePt t="99254" x="8115300" y="4267200"/>
          <p14:tracePt t="99267" x="8115300" y="4235450"/>
          <p14:tracePt t="99283" x="8172450" y="4165600"/>
          <p14:tracePt t="99300" x="8331200" y="4032250"/>
          <p14:tracePt t="99317" x="8432800" y="3968750"/>
          <p14:tracePt t="99333" x="8451850" y="3962400"/>
          <p14:tracePt t="99374" x="8432800" y="3962400"/>
          <p14:tracePt t="99382" x="8407400" y="3962400"/>
          <p14:tracePt t="99390" x="8388350" y="3962400"/>
          <p14:tracePt t="99400" x="8350250" y="3962400"/>
          <p14:tracePt t="99417" x="8312150" y="3981450"/>
          <p14:tracePt t="99434" x="8280400" y="3981450"/>
          <p14:tracePt t="99450" x="8261350" y="3981450"/>
          <p14:tracePt t="99467" x="8223250" y="3981450"/>
          <p14:tracePt t="99483" x="8191500" y="3981450"/>
          <p14:tracePt t="99500" x="8185150" y="3981450"/>
          <p14:tracePt t="99517" x="8178800" y="3981450"/>
          <p14:tracePt t="99606" x="8153400" y="3981450"/>
          <p14:tracePt t="99646" x="8140700" y="3975100"/>
          <p14:tracePt t="99686" x="8134350" y="3975100"/>
          <p14:tracePt t="99718" x="8121650" y="3975100"/>
          <p14:tracePt t="99726" x="8115300" y="3975100"/>
          <p14:tracePt t="99734" x="8096250" y="3975100"/>
          <p14:tracePt t="99750" x="8051800" y="3975100"/>
          <p14:tracePt t="99767" x="7943850" y="3987800"/>
          <p14:tracePt t="99783" x="7778750" y="4013200"/>
          <p14:tracePt t="99800" x="7588250" y="4025900"/>
          <p14:tracePt t="99817" x="7410450" y="4051300"/>
          <p14:tracePt t="99834" x="7302500" y="4051300"/>
          <p14:tracePt t="99850" x="7245350" y="4038600"/>
          <p14:tracePt t="99867" x="7219950" y="4025900"/>
          <p14:tracePt t="99884" x="7219950" y="4013200"/>
          <p14:tracePt t="99974" x="7213600" y="4006850"/>
          <p14:tracePt t="99990" x="7207250" y="4006850"/>
          <p14:tracePt t="100006" x="7194550" y="4006850"/>
          <p14:tracePt t="100017" x="7188200" y="4006850"/>
          <p14:tracePt t="100033" x="7150100" y="4013200"/>
          <p14:tracePt t="100050" x="7042150" y="4013200"/>
          <p14:tracePt t="100067" x="6819900" y="4013200"/>
          <p14:tracePt t="100084" x="6508750" y="4013200"/>
          <p14:tracePt t="100100" x="6140450" y="4013200"/>
          <p14:tracePt t="100117" x="5797550" y="4013200"/>
          <p14:tracePt t="100134" x="5365750" y="4013200"/>
          <p14:tracePt t="100150" x="5175250" y="4013200"/>
          <p14:tracePt t="100167" x="5060950" y="3981450"/>
          <p14:tracePt t="100183" x="4984750" y="3949700"/>
          <p14:tracePt t="100200" x="4959350" y="3943350"/>
          <p14:tracePt t="100217" x="4933950" y="3943350"/>
          <p14:tracePt t="100234" x="4921250" y="3943350"/>
          <p14:tracePt t="100250" x="4889500" y="3943350"/>
          <p14:tracePt t="100267" x="4845050" y="3943350"/>
          <p14:tracePt t="100284" x="4813300" y="3943350"/>
          <p14:tracePt t="100300" x="4787900" y="3943350"/>
          <p14:tracePt t="100317" x="4756150" y="3943350"/>
          <p14:tracePt t="100334" x="4686300" y="3943350"/>
          <p14:tracePt t="100350" x="4641850" y="3943350"/>
          <p14:tracePt t="100367" x="4616450" y="3943350"/>
          <p14:tracePt t="100384" x="4603750" y="3943350"/>
          <p14:tracePt t="100614" x="4603750" y="3937000"/>
          <p14:tracePt t="100670" x="4616450" y="3937000"/>
          <p14:tracePt t="100702" x="4629150" y="3937000"/>
          <p14:tracePt t="100726" x="4635500" y="3937000"/>
          <p14:tracePt t="100734" x="4660900" y="3937000"/>
          <p14:tracePt t="100750" x="4679950" y="3937000"/>
          <p14:tracePt t="100767" x="4724400" y="3937000"/>
          <p14:tracePt t="100784" x="4806950" y="3937000"/>
          <p14:tracePt t="100801" x="4851400" y="3937000"/>
          <p14:tracePt t="100817" x="4902200" y="3937000"/>
          <p14:tracePt t="100834" x="4946650" y="3937000"/>
          <p14:tracePt t="100850" x="4997450" y="3937000"/>
          <p14:tracePt t="100867" x="5054600" y="3905250"/>
          <p14:tracePt t="100884" x="5111750" y="3886200"/>
          <p14:tracePt t="100900" x="5181600" y="3860800"/>
          <p14:tracePt t="100917" x="5226050" y="3841750"/>
          <p14:tracePt t="100934" x="5289550" y="3810000"/>
          <p14:tracePt t="100950" x="5308600" y="3803650"/>
          <p14:tracePt t="101030" x="5295900" y="3816350"/>
          <p14:tracePt t="101038" x="5289550" y="3822700"/>
          <p14:tracePt t="101051" x="5283200" y="3829050"/>
          <p14:tracePt t="101068" x="5264150" y="3854450"/>
          <p14:tracePt t="101084" x="5257800" y="3873500"/>
          <p14:tracePt t="101100" x="5245100" y="3898900"/>
          <p14:tracePt t="101117" x="5232400" y="3911600"/>
          <p14:tracePt t="101134" x="5219700" y="3943350"/>
          <p14:tracePt t="101150" x="5207000" y="3949700"/>
          <p14:tracePt t="101167" x="5200650" y="3962400"/>
          <p14:tracePt t="101246" x="5200650" y="3949700"/>
          <p14:tracePt t="101262" x="5200650" y="3943350"/>
          <p14:tracePt t="101270" x="5200650" y="3937000"/>
          <p14:tracePt t="101284" x="5200650" y="3911600"/>
          <p14:tracePt t="101301" x="5213350" y="3898900"/>
          <p14:tracePt t="101318" x="5219700" y="3873500"/>
          <p14:tracePt t="101318" x="5219700" y="3867150"/>
          <p14:tracePt t="101334" x="5226050" y="3848100"/>
          <p14:tracePt t="101350" x="5232400" y="3835400"/>
          <p14:tracePt t="101367" x="5245100" y="3829050"/>
          <p14:tracePt t="101958" x="5238750" y="3829050"/>
          <p14:tracePt t="102534" x="5232400" y="3835400"/>
          <p14:tracePt t="102542" x="5232400" y="3848100"/>
          <p14:tracePt t="102551" x="5226050" y="3867150"/>
          <p14:tracePt t="102568" x="5194300" y="3937000"/>
          <p14:tracePt t="102584" x="5168900" y="4006850"/>
          <p14:tracePt t="102601" x="5149850" y="4051300"/>
          <p14:tracePt t="102617" x="5137150" y="4095750"/>
          <p14:tracePt t="102634" x="5137150" y="4114800"/>
          <p14:tracePt t="102651" x="5137150" y="4133850"/>
          <p14:tracePt t="102667" x="5137150" y="4152900"/>
          <p14:tracePt t="102684" x="5137150" y="4165600"/>
          <p14:tracePt t="102701" x="5137150" y="4178300"/>
          <p14:tracePt t="103239" x="5137150" y="4171950"/>
          <p14:tracePt t="103263" x="5143500" y="4171950"/>
          <p14:tracePt t="103271" x="5156200" y="4165600"/>
          <p14:tracePt t="103279" x="5168900" y="4159250"/>
          <p14:tracePt t="103286" x="5175250" y="4159250"/>
          <p14:tracePt t="103301" x="5194300" y="4140200"/>
          <p14:tracePt t="103319" x="5213350" y="4133850"/>
          <p14:tracePt t="103383" x="5187950" y="4133850"/>
          <p14:tracePt t="103391" x="5168900" y="4133850"/>
          <p14:tracePt t="103401" x="5137150" y="4133850"/>
          <p14:tracePt t="103418" x="5105400" y="4146550"/>
          <p14:tracePt t="103434" x="5099050" y="4146550"/>
          <p14:tracePt t="103451" x="5092700" y="4146550"/>
          <p14:tracePt t="103599" x="5086350" y="4146550"/>
          <p14:tracePt t="103623" x="5092700" y="4127500"/>
          <p14:tracePt t="103639" x="5099050" y="4121150"/>
          <p14:tracePt t="103647" x="5118100" y="4102100"/>
          <p14:tracePt t="103655" x="5137150" y="4083050"/>
          <p14:tracePt t="103671" x="5143500" y="4076700"/>
          <p14:tracePt t="103684" x="5162550" y="4057650"/>
          <p14:tracePt t="103701" x="5187950" y="4044950"/>
          <p14:tracePt t="103718" x="5200650" y="4025900"/>
          <p14:tracePt t="103735" x="5257800" y="3994150"/>
          <p14:tracePt t="103751" x="5283200" y="3962400"/>
          <p14:tracePt t="103768" x="5314950" y="3949700"/>
          <p14:tracePt t="103784" x="5340350" y="3930650"/>
          <p14:tracePt t="103801" x="5353050" y="3924300"/>
          <p14:tracePt t="103823" x="5359400" y="3924300"/>
          <p14:tracePt t="103834" x="5378450" y="3917950"/>
          <p14:tracePt t="103851" x="5384800" y="3911600"/>
          <p14:tracePt t="103868" x="5410200" y="3892550"/>
          <p14:tracePt t="103884" x="5435600" y="3879850"/>
          <p14:tracePt t="103901" x="5441950" y="3873500"/>
          <p14:tracePt t="103918" x="5454650" y="3854450"/>
          <p14:tracePt t="103934" x="5461000" y="3848100"/>
          <p14:tracePt t="104199" x="5473700" y="3841750"/>
          <p14:tracePt t="104215" x="5473700" y="3822700"/>
          <p14:tracePt t="104223" x="5473700" y="3816350"/>
          <p14:tracePt t="104234" x="5473700" y="3810000"/>
          <p14:tracePt t="104251" x="5467350" y="3784600"/>
          <p14:tracePt t="104268" x="5461000" y="3771900"/>
          <p14:tracePt t="104284" x="5454650" y="3746500"/>
          <p14:tracePt t="104301" x="5435600" y="3721100"/>
          <p14:tracePt t="104318" x="5429250" y="3714750"/>
          <p14:tracePt t="104335" x="5397500" y="3689350"/>
          <p14:tracePt t="104351" x="5391150" y="3689350"/>
          <p14:tracePt t="104368" x="5359400" y="3689350"/>
          <p14:tracePt t="104385" x="5334000" y="3683000"/>
          <p14:tracePt t="104401" x="5289550" y="3676650"/>
          <p14:tracePt t="104418" x="5232400" y="3651250"/>
          <p14:tracePt t="104435" x="5207000" y="3644900"/>
          <p14:tracePt t="104451" x="5175250" y="3638550"/>
          <p14:tracePt t="104468" x="5118100" y="3606800"/>
          <p14:tracePt t="104484" x="5092700" y="3594100"/>
          <p14:tracePt t="104501" x="5080000" y="3587750"/>
          <p14:tracePt t="104518" x="5048250" y="3556000"/>
          <p14:tracePt t="104535" x="5041900" y="3549650"/>
          <p14:tracePt t="104551" x="5029200" y="3543300"/>
          <p14:tracePt t="104631" x="5029200" y="3536950"/>
          <p14:tracePt t="104639" x="5029200" y="3530600"/>
          <p14:tracePt t="104651" x="5029200" y="3524250"/>
          <p14:tracePt t="104668" x="5029200" y="3498850"/>
          <p14:tracePt t="104685" x="5041900" y="3479800"/>
          <p14:tracePt t="104701" x="5060950" y="3448050"/>
          <p14:tracePt t="104718" x="5086350" y="3409950"/>
          <p14:tracePt t="104735" x="5181600" y="3289300"/>
          <p14:tracePt t="104751" x="5384800" y="3194050"/>
          <p14:tracePt t="104768" x="5645150" y="3067050"/>
          <p14:tracePt t="104785" x="5988050" y="2914650"/>
          <p14:tracePt t="104801" x="6210300" y="2806700"/>
          <p14:tracePt t="104818" x="6292850" y="2736850"/>
          <p14:tracePt t="104835" x="6311900" y="2711450"/>
          <p14:tracePt t="104851" x="6311900" y="2698750"/>
          <p14:tracePt t="104871" x="6299200" y="2679700"/>
          <p14:tracePt t="104887" x="6280150" y="2673350"/>
          <p14:tracePt t="104901" x="6261100" y="2660650"/>
          <p14:tracePt t="104918" x="6242050" y="2654300"/>
          <p14:tracePt t="104935" x="6216650" y="2647950"/>
          <p14:tracePt t="104952" x="6203950" y="2647950"/>
          <p14:tracePt t="104968" x="6178550" y="2647950"/>
          <p14:tracePt t="104985" x="6146800" y="2647950"/>
          <p14:tracePt t="105002" x="6121400" y="2647950"/>
          <p14:tracePt t="105018" x="6102350" y="2647950"/>
          <p14:tracePt t="105035" x="6057900" y="2654300"/>
          <p14:tracePt t="105051" x="6026150" y="2654300"/>
          <p14:tracePt t="105068" x="6000750" y="2654300"/>
          <p14:tracePt t="105085" x="5994400" y="2660650"/>
          <p14:tracePt t="105101" x="5975350" y="2660650"/>
          <p14:tracePt t="105118" x="5956300" y="2660650"/>
          <p14:tracePt t="105135" x="5937250" y="2667000"/>
          <p14:tracePt t="105151" x="5924550" y="2667000"/>
          <p14:tracePt t="105168" x="5905500" y="2667000"/>
          <p14:tracePt t="105185" x="5899150" y="2673350"/>
          <p14:tracePt t="105201" x="5854700" y="2698750"/>
          <p14:tracePt t="105218" x="5822950" y="2717800"/>
          <p14:tracePt t="105235" x="5740400" y="2755900"/>
          <p14:tracePt t="105251" x="5619750" y="2832100"/>
          <p14:tracePt t="105268" x="5448300" y="2908300"/>
          <p14:tracePt t="105285" x="5346700" y="2952750"/>
          <p14:tracePt t="105301" x="5295900" y="2984500"/>
          <p14:tracePt t="105318" x="5264150" y="2990850"/>
          <p14:tracePt t="105335" x="5226050" y="3009900"/>
          <p14:tracePt t="105351" x="5200650" y="3028950"/>
          <p14:tracePt t="105368" x="5168900" y="3054350"/>
          <p14:tracePt t="105385" x="5118100" y="3105150"/>
          <p14:tracePt t="105401" x="5067300" y="3162300"/>
          <p14:tracePt t="105418" x="5035550" y="3219450"/>
          <p14:tracePt t="105436" x="5022850" y="3263900"/>
          <p14:tracePt t="105451" x="5022850" y="3308350"/>
          <p14:tracePt t="105468" x="5022850" y="3352800"/>
          <p14:tracePt t="105485" x="5022850" y="3397250"/>
          <p14:tracePt t="105501" x="5022850" y="3441700"/>
          <p14:tracePt t="105518" x="5035550" y="3492500"/>
          <p14:tracePt t="105535" x="5054600" y="3587750"/>
          <p14:tracePt t="105551" x="5086350" y="3670300"/>
          <p14:tracePt t="105568" x="5105400" y="3740150"/>
          <p14:tracePt t="105585" x="5137150" y="3810000"/>
          <p14:tracePt t="105601" x="5162550" y="3867150"/>
          <p14:tracePt t="105618" x="5213350" y="3924300"/>
          <p14:tracePt t="105635" x="5257800" y="3987800"/>
          <p14:tracePt t="105651" x="5353050" y="4044950"/>
          <p14:tracePt t="105668" x="5435600" y="4051300"/>
          <p14:tracePt t="105685" x="5473700" y="4076700"/>
          <p14:tracePt t="105701" x="5492750" y="4076700"/>
          <p14:tracePt t="105718" x="5518150" y="4076700"/>
          <p14:tracePt t="105735" x="5543550" y="4089400"/>
          <p14:tracePt t="105751" x="5575300" y="4095750"/>
          <p14:tracePt t="105768" x="5619750" y="4095750"/>
          <p14:tracePt t="105785" x="5702300" y="4114800"/>
          <p14:tracePt t="105802" x="5765800" y="4114800"/>
          <p14:tracePt t="105818" x="5861050" y="4127500"/>
          <p14:tracePt t="105835" x="5988050" y="4140200"/>
          <p14:tracePt t="105851" x="6115050" y="4152900"/>
          <p14:tracePt t="105868" x="6292850" y="4178300"/>
          <p14:tracePt t="105885" x="6388100" y="4178300"/>
          <p14:tracePt t="105902" x="6508750" y="4178300"/>
          <p14:tracePt t="105918" x="6635750" y="4178300"/>
          <p14:tracePt t="105935" x="6826250" y="4178300"/>
          <p14:tracePt t="105952" x="6915150" y="4171950"/>
          <p14:tracePt t="105968" x="7004050" y="4159250"/>
          <p14:tracePt t="105985" x="7099300" y="4159250"/>
          <p14:tracePt t="106002" x="7213600" y="4159250"/>
          <p14:tracePt t="106018" x="7308850" y="4159250"/>
          <p14:tracePt t="106035" x="7366000" y="4159250"/>
          <p14:tracePt t="106051" x="7385050" y="4159250"/>
          <p14:tracePt t="106068" x="7397750" y="4159250"/>
          <p14:tracePt t="106085" x="7404100" y="4152900"/>
          <p14:tracePt t="106102" x="7410450" y="4146550"/>
          <p14:tracePt t="106118" x="7416800" y="4140200"/>
          <p14:tracePt t="106135" x="7429500" y="4114800"/>
          <p14:tracePt t="106152" x="7448550" y="4102100"/>
          <p14:tracePt t="106168" x="7467600" y="4083050"/>
          <p14:tracePt t="106185" x="7486650" y="4064000"/>
          <p14:tracePt t="106202" x="7493000" y="4044950"/>
          <p14:tracePt t="106218" x="7512050" y="3981450"/>
          <p14:tracePt t="106235" x="7512050" y="3930650"/>
          <p14:tracePt t="106252" x="7512050" y="3848100"/>
          <p14:tracePt t="106268" x="7512050" y="3759200"/>
          <p14:tracePt t="106285" x="7512050" y="3663950"/>
          <p14:tracePt t="106302" x="7499350" y="3568700"/>
          <p14:tracePt t="106318" x="7454900" y="3498850"/>
          <p14:tracePt t="106335" x="7410450" y="3422650"/>
          <p14:tracePt t="106352" x="7391400" y="3409950"/>
          <p14:tracePt t="106368" x="7366000" y="3371850"/>
          <p14:tracePt t="106391" x="7359650" y="3365500"/>
          <p14:tracePt t="106407" x="7353300" y="3352800"/>
          <p14:tracePt t="106423" x="7346950" y="3340100"/>
          <p14:tracePt t="106436" x="7340600" y="3333750"/>
          <p14:tracePt t="106455" x="7327900" y="3327400"/>
          <p14:tracePt t="106471" x="7321550" y="3314700"/>
          <p14:tracePt t="106487" x="7315200" y="3302000"/>
          <p14:tracePt t="106502" x="7296150" y="3289300"/>
          <p14:tracePt t="106518" x="7283450" y="3276600"/>
          <p14:tracePt t="106535" x="7207250" y="3251200"/>
          <p14:tracePt t="106552" x="7156450" y="3238500"/>
          <p14:tracePt t="106568" x="7105650" y="3232150"/>
          <p14:tracePt t="106585" x="7042150" y="3232150"/>
          <p14:tracePt t="106602" x="6972300" y="3213100"/>
          <p14:tracePt t="106618" x="6896100" y="3200400"/>
          <p14:tracePt t="106635" x="6800850" y="3187700"/>
          <p14:tracePt t="106652" x="6705600" y="3187700"/>
          <p14:tracePt t="106668" x="6642100" y="3187700"/>
          <p14:tracePt t="106685" x="6546850" y="3187700"/>
          <p14:tracePt t="106702" x="6483350" y="3187700"/>
          <p14:tracePt t="106718" x="6413500" y="3187700"/>
          <p14:tracePt t="106735" x="6330950" y="3187700"/>
          <p14:tracePt t="106752" x="6286500" y="3187700"/>
          <p14:tracePt t="106768" x="6242050" y="3187700"/>
          <p14:tracePt t="106785" x="6197600" y="3187700"/>
          <p14:tracePt t="106802" x="6178550" y="3200400"/>
          <p14:tracePt t="106818" x="6127750" y="3206750"/>
          <p14:tracePt t="106835" x="6051550" y="3219450"/>
          <p14:tracePt t="106852" x="5949950" y="3263900"/>
          <p14:tracePt t="106868" x="5880100" y="3282950"/>
          <p14:tracePt t="106885" x="5810250" y="3333750"/>
          <p14:tracePt t="106902" x="5759450" y="3371850"/>
          <p14:tracePt t="106918" x="5695950" y="3435350"/>
          <p14:tracePt t="106935" x="5619750" y="3562350"/>
          <p14:tracePt t="106952" x="5613400" y="3632200"/>
          <p14:tracePt t="106968" x="5600700" y="3702050"/>
          <p14:tracePt t="106985" x="5600700" y="3752850"/>
          <p14:tracePt t="107002" x="5600700" y="3803650"/>
          <p14:tracePt t="107018" x="5600700" y="3816350"/>
          <p14:tracePt t="107035" x="5607050" y="3841750"/>
          <p14:tracePt t="107052" x="5626100" y="3854450"/>
          <p14:tracePt t="107068" x="5670550" y="3860800"/>
          <p14:tracePt t="107085" x="5715000" y="3879850"/>
          <p14:tracePt t="107102" x="5791200" y="3886200"/>
          <p14:tracePt t="107118" x="5848350" y="3886200"/>
          <p14:tracePt t="107135" x="5949950" y="3886200"/>
          <p14:tracePt t="107152" x="6045200" y="3886200"/>
          <p14:tracePt t="107168" x="6153150" y="3898900"/>
          <p14:tracePt t="107185" x="6210300" y="3911600"/>
          <p14:tracePt t="107202" x="6261100" y="3911600"/>
          <p14:tracePt t="107218" x="6330950" y="3930650"/>
          <p14:tracePt t="107235" x="6388100" y="3930650"/>
          <p14:tracePt t="107252" x="6432550" y="3930650"/>
          <p14:tracePt t="107280" x="6451600" y="3917950"/>
          <p14:tracePt t="107296" x="6451600" y="3898900"/>
          <p14:tracePt t="107303" x="6451600" y="3892550"/>
          <p14:tracePt t="107318" x="6457950" y="3886200"/>
          <p14:tracePt t="107335" x="6457950" y="3854450"/>
          <p14:tracePt t="107352" x="6457950" y="3822700"/>
          <p14:tracePt t="107369" x="6457950" y="3803650"/>
          <p14:tracePt t="107385" x="6407150" y="3771900"/>
          <p14:tracePt t="107402" x="6350000" y="3752850"/>
          <p14:tracePt t="107419" x="6305550" y="3714750"/>
          <p14:tracePt t="107436" x="6261100" y="3695700"/>
          <p14:tracePt t="107452" x="6223000" y="3670300"/>
          <p14:tracePt t="107469" x="6203950" y="3663950"/>
          <p14:tracePt t="107485" x="6191250" y="3651250"/>
          <p14:tracePt t="107502" x="6178550" y="3638550"/>
          <p14:tracePt t="107519" x="6172200" y="3632200"/>
          <p14:tracePt t="107535" x="6153150" y="3613150"/>
          <p14:tracePt t="107552" x="6140450" y="3600450"/>
          <p14:tracePt t="107569" x="6134100" y="3587750"/>
          <p14:tracePt t="107585" x="6115050" y="3581400"/>
          <p14:tracePt t="107602" x="6096000" y="3575050"/>
          <p14:tracePt t="107619" x="6051550" y="3556000"/>
          <p14:tracePt t="107635" x="5975350" y="3549650"/>
          <p14:tracePt t="107652" x="5848350" y="3549650"/>
          <p14:tracePt t="107669" x="5740400" y="3549650"/>
          <p14:tracePt t="107685" x="5632450" y="3549650"/>
          <p14:tracePt t="107702" x="5575300" y="3549650"/>
          <p14:tracePt t="107719" x="5530850" y="3549650"/>
          <p14:tracePt t="107735" x="5448300" y="3549650"/>
          <p14:tracePt t="107760" x="5441950" y="3549650"/>
          <p14:tracePt t="107776" x="5435600" y="3556000"/>
          <p14:tracePt t="107785" x="5429250" y="3562350"/>
          <p14:tracePt t="107802" x="5391150" y="3594100"/>
          <p14:tracePt t="107819" x="5378450" y="3606800"/>
          <p14:tracePt t="107835" x="5359400" y="3632200"/>
          <p14:tracePt t="107852" x="5353050" y="3644900"/>
          <p14:tracePt t="107869" x="5346700" y="3676650"/>
          <p14:tracePt t="107885" x="5346700" y="3708400"/>
          <p14:tracePt t="107902" x="5346700" y="3752850"/>
          <p14:tracePt t="107919" x="5346700" y="3797300"/>
          <p14:tracePt t="107936" x="5346700" y="3879850"/>
          <p14:tracePt t="107952" x="5346700" y="3937000"/>
          <p14:tracePt t="107969" x="5346700" y="3994150"/>
          <p14:tracePt t="107985" x="5346700" y="4025900"/>
          <p14:tracePt t="108002" x="5346700" y="4057650"/>
          <p14:tracePt t="108019" x="5346700" y="4083050"/>
          <p14:tracePt t="108035" x="5346700" y="4114800"/>
          <p14:tracePt t="108052" x="5346700" y="4159250"/>
          <p14:tracePt t="108069" x="5346700" y="4203700"/>
          <p14:tracePt t="108085" x="5327650" y="4260850"/>
          <p14:tracePt t="108102" x="5289550" y="4311650"/>
          <p14:tracePt t="108119" x="5245100" y="4356100"/>
          <p14:tracePt t="108120" x="5213350" y="4375150"/>
          <p14:tracePt t="108136" x="5168900" y="4400550"/>
          <p14:tracePt t="108152" x="5035550" y="4464050"/>
          <p14:tracePt t="108169" x="4870450" y="4508500"/>
          <p14:tracePt t="108185" x="4737100" y="4533900"/>
          <p14:tracePt t="108202" x="4654550" y="4578350"/>
          <p14:tracePt t="108219" x="4533900" y="4641850"/>
          <p14:tracePt t="108235" x="4425950" y="4705350"/>
          <p14:tracePt t="108252" x="4330700" y="4775200"/>
          <p14:tracePt t="108269" x="4273550" y="4813300"/>
          <p14:tracePt t="108285" x="4197350" y="4845050"/>
          <p14:tracePt t="108302" x="4140200" y="4864100"/>
          <p14:tracePt t="108319" x="4121150" y="4864100"/>
          <p14:tracePt t="108335" x="4102100" y="4876800"/>
          <p14:tracePt t="108376" x="4095750" y="4876800"/>
          <p14:tracePt t="108384" x="4089400" y="4870450"/>
          <p14:tracePt t="108392" x="4083050" y="4857750"/>
          <p14:tracePt t="108402" x="4076700" y="4851400"/>
          <p14:tracePt t="108419" x="4057650" y="4832350"/>
          <p14:tracePt t="108436" x="4051300" y="4794250"/>
          <p14:tracePt t="108452" x="4025900" y="4762500"/>
          <p14:tracePt t="108469" x="4006850" y="4724400"/>
          <p14:tracePt t="108486" x="3968750" y="4692650"/>
          <p14:tracePt t="108502" x="3924300" y="4660900"/>
          <p14:tracePt t="108519" x="3854450" y="4654550"/>
          <p14:tracePt t="108536" x="3676650" y="4654550"/>
          <p14:tracePt t="108552" x="3556000" y="4654550"/>
          <p14:tracePt t="108569" x="3467100" y="4654550"/>
          <p14:tracePt t="108585" x="3390900" y="4686300"/>
          <p14:tracePt t="108602" x="3321050" y="4730750"/>
          <p14:tracePt t="108619" x="3302000" y="4749800"/>
          <p14:tracePt t="108635" x="3282950" y="4762500"/>
          <p14:tracePt t="108760" x="3289300" y="4768850"/>
          <p14:tracePt t="108768" x="3302000" y="4768850"/>
          <p14:tracePt t="108786" x="3346450" y="4768850"/>
          <p14:tracePt t="108802" x="3397250" y="4768850"/>
          <p14:tracePt t="108819" x="3511550" y="4756150"/>
          <p14:tracePt t="108835" x="3619500" y="4743450"/>
          <p14:tracePt t="108852" x="3778250" y="4730750"/>
          <p14:tracePt t="108869" x="3930650" y="4699000"/>
          <p14:tracePt t="108886" x="4038600" y="4686300"/>
          <p14:tracePt t="108902" x="4165600" y="4673600"/>
          <p14:tracePt t="108919" x="4210050" y="4673600"/>
          <p14:tracePt t="108936" x="4241800" y="4673600"/>
          <p14:tracePt t="108960" x="4248150" y="4673600"/>
          <p14:tracePt t="109000" x="4260850" y="4679950"/>
          <p14:tracePt t="109008" x="4260850" y="4699000"/>
          <p14:tracePt t="109019" x="4210050" y="4743450"/>
          <p14:tracePt t="109036" x="4133850" y="4768850"/>
          <p14:tracePt t="109052" x="4095750" y="4794250"/>
          <p14:tracePt t="109069" x="4095750" y="4800600"/>
          <p14:tracePt t="109304" x="4095750" y="4806950"/>
          <p14:tracePt t="109312" x="4070350" y="4819650"/>
          <p14:tracePt t="109320" x="4019550" y="4819650"/>
          <p14:tracePt t="109336" x="4006850" y="4794250"/>
          <p14:tracePt t="109352" x="4051300" y="4787900"/>
          <p14:tracePt t="109370" x="4108450" y="4806950"/>
          <p14:tracePt t="109386" x="4165600" y="4838700"/>
          <p14:tracePt t="109402" x="4178300" y="4838700"/>
          <p14:tracePt t="109424" x="4191000" y="4845050"/>
          <p14:tracePt t="109440" x="4191000" y="4851400"/>
          <p14:tracePt t="109456" x="4191000" y="4870450"/>
          <p14:tracePt t="109469" x="4197350" y="4876800"/>
          <p14:tracePt t="109486" x="4292600" y="4921250"/>
          <p14:tracePt t="109502" x="4362450" y="4959350"/>
          <p14:tracePt t="109519" x="4425950" y="4991100"/>
          <p14:tracePt t="109536" x="4533900" y="5029200"/>
          <p14:tracePt t="109552" x="4572000" y="5041900"/>
          <p14:tracePt t="109656" x="4578350" y="5041900"/>
          <p14:tracePt t="109856" x="4578350" y="5035550"/>
          <p14:tracePt t="109864" x="4572000" y="5003800"/>
          <p14:tracePt t="109872" x="4552950" y="4991100"/>
          <p14:tracePt t="109886" x="4546600" y="4978400"/>
          <p14:tracePt t="109902" x="4521200" y="4959350"/>
          <p14:tracePt t="109919" x="4514850" y="4946650"/>
          <p14:tracePt t="109936" x="4483100" y="4940300"/>
          <p14:tracePt t="109952" x="4451350" y="4940300"/>
          <p14:tracePt t="109969" x="4438650" y="4933950"/>
          <p14:tracePt t="109986" x="4425950" y="4921250"/>
          <p14:tracePt t="110016" x="4425950" y="4914900"/>
          <p14:tracePt t="110032" x="4425950" y="4902200"/>
          <p14:tracePt t="110048" x="4425950" y="4889500"/>
          <p14:tracePt t="110064" x="4425950" y="4883150"/>
          <p14:tracePt t="110072" x="4425950" y="4876800"/>
          <p14:tracePt t="110552" x="4425950" y="4864100"/>
          <p14:tracePt t="110569" x="4445000" y="4857750"/>
          <p14:tracePt t="110576" x="4464050" y="4857750"/>
          <p14:tracePt t="110586" x="4502150" y="4857750"/>
          <p14:tracePt t="110603" x="4591050" y="4838700"/>
          <p14:tracePt t="110619" x="4648200" y="4838700"/>
          <p14:tracePt t="110636" x="4654550" y="4838700"/>
          <p14:tracePt t="110696" x="4660900" y="4832350"/>
          <p14:tracePt t="110704" x="4673600" y="4832350"/>
          <p14:tracePt t="110719" x="4699000" y="4832350"/>
          <p14:tracePt t="110736" x="4794250" y="4768850"/>
          <p14:tracePt t="110753" x="4889500" y="4692650"/>
          <p14:tracePt t="110769" x="4984750" y="4610100"/>
          <p14:tracePt t="110786" x="5060950" y="4533900"/>
          <p14:tracePt t="110803" x="5143500" y="4470400"/>
          <p14:tracePt t="110819" x="5187950" y="4425950"/>
          <p14:tracePt t="110836" x="5226050" y="4394200"/>
          <p14:tracePt t="110853" x="5270500" y="4375150"/>
          <p14:tracePt t="110869" x="5353050" y="4349750"/>
          <p14:tracePt t="110886" x="5422900" y="4337050"/>
          <p14:tracePt t="110903" x="5505450" y="4305300"/>
          <p14:tracePt t="110919" x="5575300" y="4286250"/>
          <p14:tracePt t="110936" x="5626100" y="4279900"/>
          <p14:tracePt t="110953" x="5651500" y="4279900"/>
          <p14:tracePt t="110969" x="5664200" y="4267200"/>
          <p14:tracePt t="110992" x="5676900" y="4260850"/>
          <p14:tracePt t="111104" x="5670550" y="4260850"/>
          <p14:tracePt t="111112" x="5657850" y="4273550"/>
          <p14:tracePt t="111120" x="5638800" y="4273550"/>
          <p14:tracePt t="111136" x="5556250" y="4311650"/>
          <p14:tracePt t="111153" x="5473700" y="4356100"/>
          <p14:tracePt t="111169" x="5403850" y="4362450"/>
          <p14:tracePt t="111186" x="5359400" y="4375150"/>
          <p14:tracePt t="111203" x="5340350" y="4381500"/>
          <p14:tracePt t="111219" x="5321300" y="4381500"/>
          <p14:tracePt t="111236" x="5314950" y="4381500"/>
          <p14:tracePt t="111253" x="5302250" y="4381500"/>
          <p14:tracePt t="111269" x="5276850" y="4381500"/>
          <p14:tracePt t="111286" x="5257800" y="4394200"/>
          <p14:tracePt t="111303" x="5232400" y="4400550"/>
          <p14:tracePt t="111319" x="5187950" y="4400550"/>
          <p14:tracePt t="111336" x="5162550" y="4400550"/>
          <p14:tracePt t="111353" x="5156200" y="4400550"/>
          <p14:tracePt t="111376" x="5149850" y="4400550"/>
          <p14:tracePt t="111401" x="5130800" y="4400550"/>
          <p14:tracePt t="111440" x="5124450" y="4400550"/>
          <p14:tracePt t="111457" x="5118100" y="4400550"/>
          <p14:tracePt t="111470" x="5105400" y="4400550"/>
          <p14:tracePt t="111486" x="5067300" y="4406900"/>
          <p14:tracePt t="111503" x="4972050" y="4432300"/>
          <p14:tracePt t="111520" x="4794250" y="4470400"/>
          <p14:tracePt t="111536" x="4457700" y="4521200"/>
          <p14:tracePt t="111553" x="4298950" y="4521200"/>
          <p14:tracePt t="111570" x="4184650" y="4521200"/>
          <p14:tracePt t="111586" x="4133850" y="4521200"/>
          <p14:tracePt t="111624" x="4127500" y="4521200"/>
          <p14:tracePt t="111736" x="4127500" y="4514850"/>
          <p14:tracePt t="111760" x="4127500" y="4502150"/>
          <p14:tracePt t="111784" x="4140200" y="4483100"/>
          <p14:tracePt t="111793" x="4159250" y="4483100"/>
          <p14:tracePt t="111803" x="4165600" y="4483100"/>
          <p14:tracePt t="111820" x="4229100" y="4483100"/>
          <p14:tracePt t="111836" x="4273550" y="4470400"/>
          <p14:tracePt t="111853" x="4318000" y="4464050"/>
          <p14:tracePt t="111870" x="4375150" y="4464050"/>
          <p14:tracePt t="111886" x="4470400" y="4438650"/>
          <p14:tracePt t="111903" x="4546600" y="4438650"/>
          <p14:tracePt t="111920" x="4641850" y="4438650"/>
          <p14:tracePt t="111921" x="4667250" y="4438650"/>
          <p14:tracePt t="111936" x="4711700" y="4438650"/>
          <p14:tracePt t="111953" x="4737100" y="4432300"/>
          <p14:tracePt t="111970" x="4768850" y="4432300"/>
          <p14:tracePt t="111986" x="4800600" y="4425950"/>
          <p14:tracePt t="112003" x="4845050" y="4419600"/>
          <p14:tracePt t="112020" x="4870450" y="4400550"/>
          <p14:tracePt t="112036" x="4889500" y="4400550"/>
          <p14:tracePt t="112053" x="4921250" y="4394200"/>
          <p14:tracePt t="112070" x="4933950" y="4394200"/>
          <p14:tracePt t="112086" x="4959350" y="4394200"/>
          <p14:tracePt t="112103" x="4984750" y="4381500"/>
          <p14:tracePt t="112120" x="5010150" y="4375150"/>
          <p14:tracePt t="112136" x="5016500" y="4375150"/>
          <p14:tracePt t="112153" x="5022850" y="4375150"/>
          <p14:tracePt t="112177" x="5029200" y="4375150"/>
          <p14:tracePt t="112186" x="5035550" y="4375150"/>
          <p14:tracePt t="112281" x="5041900" y="4375150"/>
          <p14:tracePt t="112297" x="5054600" y="4375150"/>
          <p14:tracePt t="112305" x="5060950" y="4375150"/>
          <p14:tracePt t="112321" x="5073650" y="4375150"/>
          <p14:tracePt t="112337" x="5092700" y="4394200"/>
          <p14:tracePt t="112425" x="5099050" y="4394200"/>
          <p14:tracePt t="112433" x="5118100" y="4394200"/>
          <p14:tracePt t="112457" x="5137150" y="4394200"/>
          <p14:tracePt t="112497" x="5143500" y="4394200"/>
          <p14:tracePt t="112505" x="5156200" y="4394200"/>
          <p14:tracePt t="112513" x="5162550" y="4387850"/>
          <p14:tracePt t="112553" x="5175250" y="4387850"/>
          <p14:tracePt t="112561" x="5181600" y="4375150"/>
          <p14:tracePt t="112577" x="5194300" y="4375150"/>
          <p14:tracePt t="112586" x="5200650" y="4368800"/>
          <p14:tracePt t="112603" x="5219700" y="4362450"/>
          <p14:tracePt t="112620" x="5232400" y="4356100"/>
          <p14:tracePt t="112636" x="5238750" y="4356100"/>
          <p14:tracePt t="112653" x="5257800" y="4356100"/>
          <p14:tracePt t="112670" x="5276850" y="4356100"/>
          <p14:tracePt t="112686" x="5289550" y="4356100"/>
          <p14:tracePt t="112703" x="5295900" y="4356100"/>
          <p14:tracePt t="112720" x="5308600" y="4356100"/>
          <p14:tracePt t="112736" x="5314950" y="4349750"/>
          <p14:tracePt t="112754" x="5321300" y="4349750"/>
          <p14:tracePt t="112770" x="5334000" y="4337050"/>
          <p14:tracePt t="112793" x="5340350" y="4337050"/>
          <p14:tracePt t="112804" x="5346700" y="4337050"/>
          <p14:tracePt t="112820" x="5353050" y="4337050"/>
          <p14:tracePt t="112836" x="5359400" y="4337050"/>
          <p14:tracePt t="112853" x="5365750" y="4337050"/>
          <p14:tracePt t="112873" x="5384800" y="4324350"/>
          <p14:tracePt t="112889" x="5391150" y="4324350"/>
          <p14:tracePt t="112903" x="5397500" y="4324350"/>
          <p14:tracePt t="112920" x="5410200" y="4324350"/>
          <p14:tracePt t="112936" x="5422900" y="4324350"/>
          <p14:tracePt t="112953" x="5429250" y="4324350"/>
          <p14:tracePt t="113009" x="5435600" y="4324350"/>
          <p14:tracePt t="113017" x="5441950" y="4324350"/>
          <p14:tracePt t="113049" x="5461000" y="4318000"/>
          <p14:tracePt t="113113" x="5467350" y="4318000"/>
          <p14:tracePt t="113145" x="5473700" y="4318000"/>
          <p14:tracePt t="113153" x="5480050" y="4305300"/>
          <p14:tracePt t="113169" x="5492750" y="4298950"/>
          <p14:tracePt t="113185" x="5505450" y="4298950"/>
          <p14:tracePt t="113193" x="5524500" y="4279900"/>
          <p14:tracePt t="113225" x="5530850" y="4260850"/>
          <p14:tracePt t="113641" x="5530850" y="4248150"/>
          <p14:tracePt t="113657" x="5530850" y="4241800"/>
          <p14:tracePt t="113665" x="5530850" y="4235450"/>
          <p14:tracePt t="113673" x="5530850" y="4222750"/>
          <p14:tracePt t="113687" x="5530850" y="4210050"/>
          <p14:tracePt t="113703" x="5530850" y="4184650"/>
          <p14:tracePt t="113720" x="5549900" y="4159250"/>
          <p14:tracePt t="113737" x="5549900" y="4152900"/>
          <p14:tracePt t="113753" x="5549900" y="4146550"/>
          <p14:tracePt t="113785" x="5549900" y="4127500"/>
          <p14:tracePt t="113817" x="5549900" y="4121150"/>
          <p14:tracePt t="113825" x="5549900" y="4114800"/>
          <p14:tracePt t="113841" x="5543550" y="4108450"/>
          <p14:tracePt t="113853" x="5537200" y="4102100"/>
          <p14:tracePt t="113870" x="5511800" y="4089400"/>
          <p14:tracePt t="113887" x="5505450" y="4083050"/>
          <p14:tracePt t="113903" x="5499100" y="4076700"/>
          <p14:tracePt t="113920" x="5492750" y="4070350"/>
          <p14:tracePt t="113937" x="5473700" y="4064000"/>
          <p14:tracePt t="113953" x="5467350" y="4064000"/>
          <p14:tracePt t="113970" x="5448300" y="4064000"/>
          <p14:tracePt t="113987" x="5422900" y="4064000"/>
          <p14:tracePt t="114003" x="5397500" y="4064000"/>
          <p14:tracePt t="114020" x="5359400" y="4064000"/>
          <p14:tracePt t="114037" x="5321300" y="4064000"/>
          <p14:tracePt t="114054" x="5302250" y="4051300"/>
          <p14:tracePt t="114070" x="5264150" y="4038600"/>
          <p14:tracePt t="114087" x="5245100" y="4038600"/>
          <p14:tracePt t="114103" x="5232400" y="4025900"/>
          <p14:tracePt t="114120" x="5213350" y="4025900"/>
          <p14:tracePt t="114137" x="5194300" y="4025900"/>
          <p14:tracePt t="114153" x="5175250" y="4025900"/>
          <p14:tracePt t="114170" x="5149850" y="4025900"/>
          <p14:tracePt t="114187" x="5130800" y="4025900"/>
          <p14:tracePt t="114203" x="5118100" y="4025900"/>
          <p14:tracePt t="114220" x="5086350" y="4025900"/>
          <p14:tracePt t="114237" x="5073650" y="4025900"/>
          <p14:tracePt t="114254" x="5048250" y="4025900"/>
          <p14:tracePt t="114270" x="5022850" y="4044950"/>
          <p14:tracePt t="114287" x="4997450" y="4064000"/>
          <p14:tracePt t="114304" x="4972050" y="4095750"/>
          <p14:tracePt t="114320" x="4959350" y="4108450"/>
          <p14:tracePt t="114337" x="4953000" y="4133850"/>
          <p14:tracePt t="114354" x="4946650" y="4146550"/>
          <p14:tracePt t="114370" x="4946650" y="4152900"/>
          <p14:tracePt t="114387" x="4927600" y="4171950"/>
          <p14:tracePt t="114409" x="4927600" y="4191000"/>
          <p14:tracePt t="114421" x="4927600" y="4197350"/>
          <p14:tracePt t="114437" x="4927600" y="4210050"/>
          <p14:tracePt t="114454" x="4927600" y="4229100"/>
          <p14:tracePt t="114470" x="4921250" y="4235450"/>
          <p14:tracePt t="114487" x="4921250" y="4267200"/>
          <p14:tracePt t="114503" x="4914900" y="4279900"/>
          <p14:tracePt t="114520" x="4914900" y="4305300"/>
          <p14:tracePt t="114537" x="4908550" y="4311650"/>
          <p14:tracePt t="114554" x="4908550" y="4324350"/>
          <p14:tracePt t="114570" x="4908550" y="4349750"/>
          <p14:tracePt t="114587" x="4908550" y="4381500"/>
          <p14:tracePt t="114603" x="4908550" y="4406900"/>
          <p14:tracePt t="114620" x="4908550" y="4438650"/>
          <p14:tracePt t="114637" x="4908550" y="4445000"/>
          <p14:tracePt t="114654" x="4908550" y="4464050"/>
          <p14:tracePt t="114670" x="4908550" y="4470400"/>
          <p14:tracePt t="114687" x="4914900" y="4476750"/>
          <p14:tracePt t="114704" x="4940300" y="4476750"/>
          <p14:tracePt t="114720" x="4972050" y="4476750"/>
          <p14:tracePt t="114737" x="5010150" y="4476750"/>
          <p14:tracePt t="114754" x="5041900" y="4476750"/>
          <p14:tracePt t="114770" x="5092700" y="4464050"/>
          <p14:tracePt t="114787" x="5137150" y="4464050"/>
          <p14:tracePt t="114804" x="5187950" y="4464050"/>
          <p14:tracePt t="114820" x="5219700" y="4464050"/>
          <p14:tracePt t="114837" x="5251450" y="4464050"/>
          <p14:tracePt t="114854" x="5276850" y="4464050"/>
          <p14:tracePt t="114870" x="5295900" y="4464050"/>
          <p14:tracePt t="114887" x="5327650" y="4464050"/>
          <p14:tracePt t="114904" x="5384800" y="4464050"/>
          <p14:tracePt t="114920" x="5416550" y="4464050"/>
          <p14:tracePt t="114937" x="5461000" y="4464050"/>
          <p14:tracePt t="114954" x="5473700" y="4464050"/>
          <p14:tracePt t="114970" x="5499100" y="4457700"/>
          <p14:tracePt t="114987" x="5505450" y="4451350"/>
          <p14:tracePt t="115004" x="5511800" y="4445000"/>
          <p14:tracePt t="115025" x="5518150" y="4438650"/>
          <p14:tracePt t="115049" x="5518150" y="4425950"/>
          <p14:tracePt t="115066" x="5518150" y="4419600"/>
          <p14:tracePt t="115073" x="5524500" y="4413250"/>
          <p14:tracePt t="115087" x="5524500" y="4406900"/>
          <p14:tracePt t="115104" x="5543550" y="4381500"/>
          <p14:tracePt t="115121" x="5549900" y="4375150"/>
          <p14:tracePt t="115217" x="5556250" y="4375150"/>
          <p14:tracePt t="115249" x="5562600" y="4368800"/>
          <p14:tracePt t="115273" x="5562600" y="4362450"/>
          <p14:tracePt t="116282" x="5562600" y="4349750"/>
          <p14:tracePt t="118747" x="5562600" y="4343400"/>
          <p14:tracePt t="118762" x="5556250" y="4343400"/>
          <p14:tracePt t="118778" x="5549900" y="4343400"/>
          <p14:tracePt t="118788" x="5543550" y="4356100"/>
          <p14:tracePt t="119226" x="5537200" y="4362450"/>
          <p14:tracePt t="119234" x="5511800" y="4375150"/>
          <p14:tracePt t="119242" x="5435600" y="4425950"/>
          <p14:tracePt t="119255" x="5378450" y="4464050"/>
          <p14:tracePt t="119271" x="5207000" y="4540250"/>
          <p14:tracePt t="119288" x="4972050" y="4667250"/>
          <p14:tracePt t="119305" x="4749800" y="4749800"/>
          <p14:tracePt t="119321" x="4584700" y="4813300"/>
          <p14:tracePt t="119338" x="4457700" y="4851400"/>
          <p14:tracePt t="119355" x="4387850" y="4864100"/>
          <p14:tracePt t="119372" x="4343400" y="4864100"/>
          <p14:tracePt t="119388" x="4298950" y="4864100"/>
          <p14:tracePt t="119405" x="4279900" y="4864100"/>
          <p14:tracePt t="119422" x="4235450" y="4864100"/>
          <p14:tracePt t="119439" x="4191000" y="4864100"/>
          <p14:tracePt t="119455" x="4159250" y="4864100"/>
          <p14:tracePt t="119471" x="4121150" y="4864100"/>
          <p14:tracePt t="119488" x="4114800" y="4864100"/>
          <p14:tracePt t="119505" x="4089400" y="4864100"/>
          <p14:tracePt t="119521" x="4070350" y="4864100"/>
          <p14:tracePt t="119538" x="4006850" y="4857750"/>
          <p14:tracePt t="119555" x="3981450" y="4845050"/>
          <p14:tracePt t="119571" x="3937000" y="4813300"/>
          <p14:tracePt t="119588" x="3924300" y="4806950"/>
          <p14:tracePt t="119605" x="3886200" y="4775200"/>
          <p14:tracePt t="119621" x="3867150" y="4756150"/>
          <p14:tracePt t="119638" x="3854450" y="4743450"/>
          <p14:tracePt t="119655" x="3835400" y="4705350"/>
          <p14:tracePt t="119671" x="3822700" y="4679950"/>
          <p14:tracePt t="119688" x="3803650" y="4660900"/>
          <p14:tracePt t="119705" x="3790950" y="4641850"/>
          <p14:tracePt t="119721" x="3778250" y="4635500"/>
          <p14:tracePt t="119739" x="3771900" y="4635500"/>
          <p14:tracePt t="120395" x="3784600" y="4635500"/>
          <p14:tracePt t="120402" x="3835400" y="4635500"/>
          <p14:tracePt t="120411" x="3886200" y="4635500"/>
          <p14:tracePt t="120422" x="3943350" y="4635500"/>
          <p14:tracePt t="120439" x="4083050" y="4635500"/>
          <p14:tracePt t="120455" x="4254500" y="4635500"/>
          <p14:tracePt t="120472" x="4432300" y="4635500"/>
          <p14:tracePt t="120488" x="4610100" y="4635500"/>
          <p14:tracePt t="120505" x="4718050" y="4635500"/>
          <p14:tracePt t="120522" x="4775200" y="4635500"/>
          <p14:tracePt t="120538" x="4870450" y="4648200"/>
          <p14:tracePt t="120555" x="4902200" y="4648200"/>
          <p14:tracePt t="120572" x="4927600" y="4648200"/>
          <p14:tracePt t="120588" x="4946650" y="4648200"/>
          <p14:tracePt t="120605" x="4965700" y="4648200"/>
          <p14:tracePt t="120622" x="4984750" y="4654550"/>
          <p14:tracePt t="120638" x="4991100" y="4654550"/>
          <p14:tracePt t="120655" x="5003800" y="4654550"/>
          <p14:tracePt t="120672" x="5029200" y="4654550"/>
          <p14:tracePt t="120688" x="5073650" y="4660900"/>
          <p14:tracePt t="120705" x="5175250" y="4673600"/>
          <p14:tracePt t="120722" x="5372100" y="4673600"/>
          <p14:tracePt t="120738" x="5632450" y="4673600"/>
          <p14:tracePt t="120755" x="5740400" y="4673600"/>
          <p14:tracePt t="120772" x="5765800" y="4673600"/>
          <p14:tracePt t="121115" x="5759450" y="4679950"/>
          <p14:tracePt t="121123" x="5753100" y="4692650"/>
          <p14:tracePt t="121139" x="5746750" y="4692650"/>
          <p14:tracePt t="121155" x="5740400" y="4692650"/>
          <p14:tracePt t="121172" x="5708650" y="4699000"/>
          <p14:tracePt t="121188" x="5689600" y="4705350"/>
          <p14:tracePt t="121205" x="5638800" y="4705350"/>
          <p14:tracePt t="121222" x="5594350" y="4718050"/>
          <p14:tracePt t="121238" x="5518150" y="4724400"/>
          <p14:tracePt t="121255" x="5448300" y="4737100"/>
          <p14:tracePt t="121272" x="5372100" y="4743450"/>
          <p14:tracePt t="121288" x="5302250" y="4743450"/>
          <p14:tracePt t="121305" x="5238750" y="4743450"/>
          <p14:tracePt t="121322" x="5181600" y="4743450"/>
          <p14:tracePt t="121339" x="5118100" y="4743450"/>
          <p14:tracePt t="121355" x="5111750" y="4743450"/>
          <p14:tracePt t="121372" x="5105400" y="4743450"/>
          <p14:tracePt t="121435" x="5099050" y="4737100"/>
          <p14:tracePt t="121507" x="5105400" y="4737100"/>
          <p14:tracePt t="121515" x="5118100" y="4743450"/>
          <p14:tracePt t="121523" x="5130800" y="4743450"/>
          <p14:tracePt t="121539" x="5143500" y="4743450"/>
          <p14:tracePt t="121555" x="5175250" y="4743450"/>
          <p14:tracePt t="121572" x="5207000" y="4743450"/>
          <p14:tracePt t="121588" x="5251450" y="4743450"/>
          <p14:tracePt t="121606" x="5295900" y="4749800"/>
          <p14:tracePt t="121622" x="5353050" y="4762500"/>
          <p14:tracePt t="121638" x="5397500" y="4762500"/>
          <p14:tracePt t="121655" x="5435600" y="4781550"/>
          <p14:tracePt t="121672" x="5480050" y="4781550"/>
          <p14:tracePt t="121688" x="5511800" y="4781550"/>
          <p14:tracePt t="121705" x="5537200" y="4781550"/>
          <p14:tracePt t="121722" x="5556250" y="4781550"/>
          <p14:tracePt t="121739" x="5607050" y="4768850"/>
          <p14:tracePt t="121755" x="5638800" y="4768850"/>
          <p14:tracePt t="121772" x="5657850" y="4762500"/>
          <p14:tracePt t="121789" x="5676900" y="4762500"/>
          <p14:tracePt t="121805" x="5689600" y="4762500"/>
          <p14:tracePt t="121822" x="5734050" y="4762500"/>
          <p14:tracePt t="121839" x="5759450" y="4737100"/>
          <p14:tracePt t="121855" x="5797550" y="4730750"/>
          <p14:tracePt t="121872" x="5816600" y="4711700"/>
          <p14:tracePt t="121889" x="5854700" y="4692650"/>
          <p14:tracePt t="121905" x="5861050" y="4686300"/>
          <p14:tracePt t="121922" x="5880100" y="4679950"/>
          <p14:tracePt t="121939" x="5886450" y="4673600"/>
          <p14:tracePt t="121963" x="5892800" y="4660900"/>
          <p14:tracePt t="122139" x="5892800" y="4654550"/>
          <p14:tracePt t="122148" x="5886450" y="4654550"/>
          <p14:tracePt t="122915" x="5867400" y="4667250"/>
          <p14:tracePt t="122931" x="5861050" y="4673600"/>
          <p14:tracePt t="122939" x="5854700" y="4679950"/>
          <p14:tracePt t="122955" x="5829300" y="4711700"/>
          <p14:tracePt t="122972" x="5803900" y="4730750"/>
          <p14:tracePt t="122989" x="5797550" y="4737100"/>
          <p14:tracePt t="123006" x="5791200" y="4743450"/>
          <p14:tracePt t="123022" x="5784850" y="4749800"/>
          <p14:tracePt t="123039" x="5765800" y="4749800"/>
          <p14:tracePt t="123056" x="5759450" y="4749800"/>
          <p14:tracePt t="123072" x="5746750" y="4749800"/>
          <p14:tracePt t="123089" x="5740400" y="4749800"/>
          <p14:tracePt t="123105" x="5734050" y="4749800"/>
          <p14:tracePt t="123123" x="5721350" y="4749800"/>
          <p14:tracePt t="123163" x="5708650" y="4749800"/>
          <p14:tracePt t="123267" x="5702300" y="4749800"/>
          <p14:tracePt t="123275" x="5695950" y="4743450"/>
          <p14:tracePt t="123307" x="5695950" y="4737100"/>
          <p14:tracePt t="123323" x="5695950" y="4730750"/>
          <p14:tracePt t="123331" x="5695950" y="4711700"/>
          <p14:tracePt t="123347" x="5695950" y="4705350"/>
          <p14:tracePt t="123356" x="5695950" y="4699000"/>
          <p14:tracePt t="123372" x="5683250" y="4679950"/>
          <p14:tracePt t="123389" x="5676900" y="4673600"/>
          <p14:tracePt t="123406" x="5676900" y="4667250"/>
          <p14:tracePt t="123423" x="5664200" y="4654550"/>
          <p14:tracePt t="123439" x="5657850" y="4648200"/>
          <p14:tracePt t="123459" x="5651500" y="4648200"/>
          <p14:tracePt t="123472" x="5632450" y="4629150"/>
          <p14:tracePt t="123489" x="5613400" y="4622800"/>
          <p14:tracePt t="123506" x="5588000" y="4622800"/>
          <p14:tracePt t="123522" x="5568950" y="4622800"/>
          <p14:tracePt t="123539" x="5486400" y="4629150"/>
          <p14:tracePt t="123556" x="5461000" y="4629150"/>
          <p14:tracePt t="123572" x="5454650" y="4635500"/>
          <p14:tracePt t="123589" x="5435600" y="4635500"/>
          <p14:tracePt t="123606" x="5422900" y="4648200"/>
          <p14:tracePt t="123622" x="5397500" y="4648200"/>
          <p14:tracePt t="123639" x="5372100" y="4648200"/>
          <p14:tracePt t="123659" x="5365750" y="4648200"/>
          <p14:tracePt t="123699" x="5359400" y="4654550"/>
          <p14:tracePt t="123715" x="5353050" y="4660900"/>
          <p14:tracePt t="123795" x="5346700" y="4660900"/>
          <p14:tracePt t="123819" x="5334000" y="4660900"/>
          <p14:tracePt t="123827" x="5327650" y="4660900"/>
          <p14:tracePt t="123839" x="5321300" y="4660900"/>
          <p14:tracePt t="123856" x="5308600" y="4660900"/>
          <p14:tracePt t="123872" x="5295900" y="4660900"/>
          <p14:tracePt t="123889" x="5283200" y="4660900"/>
          <p14:tracePt t="123906" x="5276850" y="4648200"/>
          <p14:tracePt t="123923" x="5270500" y="4648200"/>
          <p14:tracePt t="123955" x="5257800" y="4641850"/>
          <p14:tracePt t="124132" x="5264150" y="4641850"/>
          <p14:tracePt t="124139" x="5270500" y="4641850"/>
          <p14:tracePt t="124147" x="5283200" y="4641850"/>
          <p14:tracePt t="124156" x="5302250" y="4641850"/>
          <p14:tracePt t="124172" x="5334000" y="4641850"/>
          <p14:tracePt t="124189" x="5365750" y="4641850"/>
          <p14:tracePt t="124206" x="5391150" y="4641850"/>
          <p14:tracePt t="124223" x="5422900" y="4660900"/>
          <p14:tracePt t="124240" x="5467350" y="4660900"/>
          <p14:tracePt t="124256" x="5499100" y="4667250"/>
          <p14:tracePt t="124272" x="5530850" y="4667250"/>
          <p14:tracePt t="124289" x="5543550" y="4667250"/>
          <p14:tracePt t="124306" x="5549900" y="4667250"/>
          <p14:tracePt t="124322" x="5568950" y="4667250"/>
          <p14:tracePt t="124339" x="5575300" y="4667250"/>
          <p14:tracePt t="124356" x="5581650" y="4667250"/>
          <p14:tracePt t="124379" x="5588000" y="4667250"/>
          <p14:tracePt t="124420" x="5607050" y="4667250"/>
          <p14:tracePt t="124427" x="5613400" y="4679950"/>
          <p14:tracePt t="124499" x="5619750" y="4679950"/>
          <p14:tracePt t="124515" x="5626100" y="4679950"/>
          <p14:tracePt t="124531" x="5645150" y="4679950"/>
          <p14:tracePt t="124547" x="5651500" y="4679950"/>
          <p14:tracePt t="124556" x="5657850" y="4679950"/>
          <p14:tracePt t="124573" x="5676900" y="4667250"/>
          <p14:tracePt t="124589" x="5683250" y="4667250"/>
          <p14:tracePt t="124606" x="5689600" y="4667250"/>
          <p14:tracePt t="124644" x="5695950" y="4667250"/>
          <p14:tracePt t="124756" x="5702300" y="4667250"/>
          <p14:tracePt t="124828" x="5721350" y="4667250"/>
          <p14:tracePt t="124876" x="5727700" y="4667250"/>
          <p14:tracePt t="124892" x="5734050" y="4667250"/>
          <p14:tracePt t="124908" x="5740400" y="4667250"/>
          <p14:tracePt t="124924" x="5759450" y="4667250"/>
          <p14:tracePt t="124932" x="5765800" y="4667250"/>
          <p14:tracePt t="124948" x="5772150" y="4667250"/>
          <p14:tracePt t="125724" x="5791200" y="4660900"/>
          <p14:tracePt t="125740" x="5810250" y="4648200"/>
          <p14:tracePt t="125756" x="5816600" y="4641850"/>
          <p14:tracePt t="125772" x="5822950" y="4635500"/>
          <p14:tracePt t="125780" x="5829300" y="4616450"/>
          <p14:tracePt t="125820" x="5835650" y="4610100"/>
          <p14:tracePt t="125844" x="5848350" y="4610100"/>
          <p14:tracePt t="126060" x="5842000" y="4622800"/>
          <p14:tracePt t="126068" x="5835650" y="4629150"/>
          <p14:tracePt t="126076" x="5829300" y="4641850"/>
          <p14:tracePt t="126089" x="5829300" y="4648200"/>
          <p14:tracePt t="126106" x="5810250" y="4667250"/>
          <p14:tracePt t="126123" x="5803900" y="4673600"/>
          <p14:tracePt t="126140" x="5803900" y="4699000"/>
          <p14:tracePt t="127276" x="5803900" y="4692650"/>
          <p14:tracePt t="127284" x="5803900" y="4673600"/>
          <p14:tracePt t="127292" x="5803900" y="4667250"/>
          <p14:tracePt t="127306" x="5803900" y="4660900"/>
          <p14:tracePt t="127323" x="5803900" y="4641850"/>
          <p14:tracePt t="127340" x="5803900" y="4622800"/>
          <p14:tracePt t="127357" x="5803900" y="4616450"/>
          <p14:tracePt t="127388" x="5803900" y="4597400"/>
          <p14:tracePt t="130989" x="5810250" y="4597400"/>
          <p14:tracePt t="131005" x="5822950" y="4597400"/>
          <p14:tracePt t="131013" x="5835650" y="4610100"/>
          <p14:tracePt t="131024" x="5842000" y="4610100"/>
          <p14:tracePt t="131041" x="5905500" y="4610100"/>
          <p14:tracePt t="131058" x="5975350" y="4610100"/>
          <p14:tracePt t="131074" x="6026150" y="4610100"/>
          <p14:tracePt t="131091" x="6064250" y="4610100"/>
          <p14:tracePt t="131108" x="6070600" y="4610100"/>
          <p14:tracePt t="131124" x="6083300" y="4610100"/>
          <p14:tracePt t="131141" x="6115050" y="4610100"/>
          <p14:tracePt t="131157" x="6121400" y="4610100"/>
          <p14:tracePt t="131174" x="6146800" y="4610100"/>
          <p14:tracePt t="131191" x="6191250" y="4610100"/>
          <p14:tracePt t="131207" x="6343650" y="4610100"/>
          <p14:tracePt t="131224" x="6572250" y="4610100"/>
          <p14:tracePt t="131241" x="6781800" y="4610100"/>
          <p14:tracePt t="131257" x="6902450" y="4610100"/>
          <p14:tracePt t="131274" x="6972300" y="4610100"/>
          <p14:tracePt t="131291" x="6978650" y="4610100"/>
          <p14:tracePt t="131437" x="6965950" y="4610100"/>
          <p14:tracePt t="131445" x="6953250" y="4610100"/>
          <p14:tracePt t="131457" x="6946900" y="4610100"/>
          <p14:tracePt t="131474" x="6927850" y="4610100"/>
          <p14:tracePt t="131491" x="6915150" y="4610100"/>
          <p14:tracePt t="131507" x="6908800" y="4610100"/>
          <p14:tracePt t="131524" x="6851650" y="4610100"/>
          <p14:tracePt t="131541" x="6718300" y="4641850"/>
          <p14:tracePt t="131557" x="6502400" y="4679950"/>
          <p14:tracePt t="131574" x="6305550" y="4730750"/>
          <p14:tracePt t="131591" x="6172200" y="4781550"/>
          <p14:tracePt t="131607" x="6057900" y="4813300"/>
          <p14:tracePt t="131624" x="6032500" y="4826000"/>
          <p14:tracePt t="131641" x="6013450" y="4826000"/>
          <p14:tracePt t="131877" x="6019800" y="4819650"/>
          <p14:tracePt t="131885" x="6064250" y="4800600"/>
          <p14:tracePt t="131893" x="6102350" y="4794250"/>
          <p14:tracePt t="131907" x="6146800" y="4768850"/>
          <p14:tracePt t="131924" x="6299200" y="4718050"/>
          <p14:tracePt t="131941" x="6413500" y="4692650"/>
          <p14:tracePt t="131957" x="6445250" y="4692650"/>
          <p14:tracePt t="132077" x="6419850" y="4692650"/>
          <p14:tracePt t="132085" x="6413500" y="4692650"/>
          <p14:tracePt t="132093" x="6400800" y="4692650"/>
          <p14:tracePt t="132108" x="6381750" y="4705350"/>
          <p14:tracePt t="132124" x="6337300" y="4705350"/>
          <p14:tracePt t="132141" x="6286500" y="4705350"/>
          <p14:tracePt t="132158" x="6273800" y="4705350"/>
          <p14:tracePt t="132174" x="6254750" y="4705350"/>
          <p14:tracePt t="132191" x="6248400" y="4705350"/>
          <p14:tracePt t="132229" x="6242050" y="4705350"/>
          <p14:tracePt t="132237" x="6235700" y="4705350"/>
          <p14:tracePt t="132245" x="6223000" y="4699000"/>
          <p14:tracePt t="132258" x="6216650" y="4699000"/>
          <p14:tracePt t="132275" x="6210300" y="4699000"/>
          <p14:tracePt t="132291" x="6203950" y="4692650"/>
          <p14:tracePt t="132308" x="6197600" y="4686300"/>
          <p14:tracePt t="132324" x="6172200" y="4686300"/>
          <p14:tracePt t="132341" x="6153150" y="4667250"/>
          <p14:tracePt t="132358" x="6146800" y="4667250"/>
          <p14:tracePt t="132374" x="6127750" y="4654550"/>
          <p14:tracePt t="132541" x="6134100" y="4654550"/>
          <p14:tracePt t="132549" x="6140450" y="4654550"/>
          <p14:tracePt t="132558" x="6159500" y="4654550"/>
          <p14:tracePt t="132574" x="6172200" y="4654550"/>
          <p14:tracePt t="132591" x="6216650" y="4648200"/>
          <p14:tracePt t="132608" x="6242050" y="4629150"/>
          <p14:tracePt t="132624" x="6267450" y="4629150"/>
          <p14:tracePt t="132641" x="6286500" y="4629150"/>
          <p14:tracePt t="132658" x="6292850" y="4629150"/>
          <p14:tracePt t="132693" x="6311900" y="4635500"/>
          <p14:tracePt t="132725" x="6318250" y="4635500"/>
          <p14:tracePt t="132781" x="6324600" y="4635500"/>
          <p14:tracePt t="132790" x="6330950" y="4641850"/>
          <p14:tracePt t="132861" x="6343650" y="4641850"/>
          <p14:tracePt t="132869" x="6350000" y="4648200"/>
          <p14:tracePt t="132902" x="6356350" y="4648200"/>
          <p14:tracePt t="132933" x="6362700" y="4648200"/>
          <p14:tracePt t="132966" x="6369050" y="4648200"/>
          <p14:tracePt t="132973" x="6375400" y="4654550"/>
          <p14:tracePt t="133310" x="6388100" y="4660900"/>
          <p14:tracePt t="133326" x="6413500" y="4660900"/>
          <p14:tracePt t="133334" x="6451600" y="4660900"/>
          <p14:tracePt t="133341" x="6464300" y="4660900"/>
          <p14:tracePt t="133358" x="6534150" y="4648200"/>
          <p14:tracePt t="133375" x="6591300" y="4641850"/>
          <p14:tracePt t="133391" x="6635750" y="4641850"/>
          <p14:tracePt t="133408" x="6680200" y="4641850"/>
          <p14:tracePt t="133425" x="6711950" y="4641850"/>
          <p14:tracePt t="133442" x="6724650" y="4629150"/>
          <p14:tracePt t="133458" x="6737350" y="4622800"/>
          <p14:tracePt t="133475" x="6750050" y="4622800"/>
          <p14:tracePt t="133491" x="6762750" y="4622800"/>
          <p14:tracePt t="133508" x="6794500" y="4616450"/>
          <p14:tracePt t="133525" x="6813550" y="4616450"/>
          <p14:tracePt t="133542" x="6864350" y="4610100"/>
          <p14:tracePt t="133558" x="6870700" y="4610100"/>
          <p14:tracePt t="133575" x="6877050" y="4610100"/>
          <p14:tracePt t="133591" x="6889750" y="4610100"/>
          <p14:tracePt t="133608" x="6908800" y="4610100"/>
          <p14:tracePt t="133625" x="6915150" y="4610100"/>
          <p14:tracePt t="133645" x="6921500" y="4610100"/>
          <p14:tracePt t="133662" x="6927850" y="4610100"/>
          <p14:tracePt t="133678" x="6946900" y="4610100"/>
          <p14:tracePt t="133691" x="6953250" y="4610100"/>
          <p14:tracePt t="133708" x="6959600" y="4610100"/>
          <p14:tracePt t="133725" x="6991350" y="4610100"/>
          <p14:tracePt t="133726" x="7042150" y="4610100"/>
          <p14:tracePt t="133741" x="7188200" y="4610100"/>
          <p14:tracePt t="133758" x="7277100" y="4610100"/>
          <p14:tracePt t="133775" x="7321550" y="4610100"/>
          <p14:tracePt t="133791" x="7346950" y="4597400"/>
          <p14:tracePt t="133808" x="7353300" y="4597400"/>
          <p14:tracePt t="134902" x="7296150" y="4597400"/>
          <p14:tracePt t="134910" x="7188200" y="4629150"/>
          <p14:tracePt t="134925" x="7080250" y="4641850"/>
          <p14:tracePt t="134942" x="6737350" y="4641850"/>
          <p14:tracePt t="134958" x="6597650" y="4641850"/>
          <p14:tracePt t="134975" x="6419850" y="4635500"/>
          <p14:tracePt t="134992" x="6273800" y="4622800"/>
          <p14:tracePt t="135008" x="6127750" y="4597400"/>
          <p14:tracePt t="135025" x="5962650" y="4559300"/>
          <p14:tracePt t="135042" x="5721350" y="4533900"/>
          <p14:tracePt t="135058" x="5416550" y="4476750"/>
          <p14:tracePt t="135075" x="5137150" y="4432300"/>
          <p14:tracePt t="135092" x="4933950" y="4432300"/>
          <p14:tracePt t="135108" x="4756150" y="4419600"/>
          <p14:tracePt t="135125" x="4629150" y="4419600"/>
          <p14:tracePt t="135142" x="4483100" y="4419600"/>
          <p14:tracePt t="135158" x="4375150" y="4406900"/>
          <p14:tracePt t="135175" x="4273550" y="4375150"/>
          <p14:tracePt t="135192" x="4165600" y="4375150"/>
          <p14:tracePt t="135209" x="4057650" y="4362450"/>
          <p14:tracePt t="135225" x="4000500" y="4362450"/>
          <p14:tracePt t="135242" x="3968750" y="4362450"/>
          <p14:tracePt t="135258" x="3962400" y="4362450"/>
          <p14:tracePt t="135275" x="3943350" y="4362450"/>
          <p14:tracePt t="135292" x="3930650" y="4356100"/>
          <p14:tracePt t="135358" x="3937000" y="4349750"/>
          <p14:tracePt t="135374" x="3943350" y="4349750"/>
          <p14:tracePt t="135382" x="3956050" y="4349750"/>
          <p14:tracePt t="135392" x="3962400" y="4349750"/>
          <p14:tracePt t="135408" x="3981450" y="4349750"/>
          <p14:tracePt t="135425" x="4013200" y="4349750"/>
          <p14:tracePt t="135442" x="4044950" y="4375150"/>
          <p14:tracePt t="135458" x="4057650" y="4387850"/>
          <p14:tracePt t="135475" x="4083050" y="4419600"/>
          <p14:tracePt t="135492" x="4095750" y="4438650"/>
          <p14:tracePt t="135508" x="4095750" y="4483100"/>
          <p14:tracePt t="135525" x="4095750" y="4508500"/>
          <p14:tracePt t="135542" x="4076700" y="4559300"/>
          <p14:tracePt t="135558" x="4038600" y="4584700"/>
          <p14:tracePt t="135575" x="4013200" y="4597400"/>
          <p14:tracePt t="135592" x="4006850" y="4597400"/>
          <p14:tracePt t="135608" x="3994150" y="4603750"/>
          <p14:tracePt t="135630" x="3975100" y="4603750"/>
          <p14:tracePt t="135642" x="3968750" y="4603750"/>
          <p14:tracePt t="135658" x="3956050" y="4603750"/>
          <p14:tracePt t="135675" x="3943350" y="4597400"/>
          <p14:tracePt t="135692" x="3943350" y="4584700"/>
          <p14:tracePt t="135709" x="3943350" y="4578350"/>
          <p14:tracePt t="135734" x="3943350" y="4572000"/>
          <p14:tracePt t="136086" x="3949700" y="4565650"/>
          <p14:tracePt t="136158" x="3956050" y="4565650"/>
          <p14:tracePt t="136175" x="3962400" y="4565650"/>
          <p14:tracePt t="136182" x="3968750" y="4565650"/>
          <p14:tracePt t="136192" x="3975100" y="4565650"/>
          <p14:tracePt t="136208" x="4006850" y="4565650"/>
          <p14:tracePt t="136225" x="4013200" y="4565650"/>
          <p14:tracePt t="136242" x="4038600" y="4565650"/>
          <p14:tracePt t="136258" x="4044950" y="4565650"/>
          <p14:tracePt t="136275" x="4070350" y="4565650"/>
          <p14:tracePt t="136292" x="4089400" y="4565650"/>
          <p14:tracePt t="136308" x="4108450" y="4565650"/>
          <p14:tracePt t="136325" x="4152900" y="4565650"/>
          <p14:tracePt t="136342" x="4216400" y="4565650"/>
          <p14:tracePt t="136358" x="4248150" y="4546600"/>
          <p14:tracePt t="136375" x="4254500" y="4546600"/>
          <p14:tracePt t="136392" x="4279900" y="4546600"/>
          <p14:tracePt t="136409" x="4286250" y="4546600"/>
          <p14:tracePt t="136426" x="4318000" y="4540250"/>
          <p14:tracePt t="136443" x="4343400" y="4533900"/>
          <p14:tracePt t="136458" x="4387850" y="4521200"/>
          <p14:tracePt t="136475" x="4432300" y="4508500"/>
          <p14:tracePt t="136492" x="4476750" y="4495800"/>
          <p14:tracePt t="136509" x="4546600" y="4489450"/>
          <p14:tracePt t="136525" x="4603750" y="4489450"/>
          <p14:tracePt t="136542" x="4654550" y="4476750"/>
          <p14:tracePt t="136559" x="4660900" y="4476750"/>
          <p14:tracePt t="136575" x="4673600" y="4476750"/>
          <p14:tracePt t="136686" x="4686300" y="4476750"/>
          <p14:tracePt t="136742" x="4692650" y="4476750"/>
          <p14:tracePt t="136959" x="4679950" y="4483100"/>
          <p14:tracePt t="136982" x="4679950" y="4495800"/>
          <p14:tracePt t="136990" x="4679950" y="4502150"/>
          <p14:tracePt t="136998" x="4673600" y="4508500"/>
          <p14:tracePt t="137030" x="4673600" y="4521200"/>
          <p14:tracePt t="137054" x="4673600" y="4533900"/>
          <p14:tracePt t="140903" x="4667250" y="4540250"/>
          <p14:tracePt t="140911" x="4660900" y="4527550"/>
          <p14:tracePt t="140927" x="4654550" y="4521200"/>
          <p14:tracePt t="140943" x="4610100" y="4483100"/>
          <p14:tracePt t="140960" x="4597400" y="4457700"/>
          <p14:tracePt t="140976" x="4559300" y="4438650"/>
          <p14:tracePt t="140993" x="4533900" y="4432300"/>
          <p14:tracePt t="141010" x="4521200" y="4413250"/>
          <p14:tracePt t="141026" x="4483100" y="4406900"/>
          <p14:tracePt t="141043" x="4464050" y="4387850"/>
          <p14:tracePt t="141060" x="4438650" y="4381500"/>
          <p14:tracePt t="141077" x="4425950" y="4368800"/>
          <p14:tracePt t="141093" x="4419600" y="4362450"/>
          <p14:tracePt t="141110" x="4406900" y="4349750"/>
          <p14:tracePt t="141127" x="4400550" y="4337050"/>
          <p14:tracePt t="141175" x="4400550" y="4330700"/>
          <p14:tracePt t="141191" x="4400550" y="4324350"/>
          <p14:tracePt t="141207" x="4406900" y="4311650"/>
          <p14:tracePt t="141215" x="4406900" y="4305300"/>
          <p14:tracePt t="141226" x="4419600" y="4298950"/>
          <p14:tracePt t="141243" x="4425950" y="4292600"/>
          <p14:tracePt t="141260" x="4438650" y="4279900"/>
          <p14:tracePt t="141277" x="4445000" y="4267200"/>
          <p14:tracePt t="141293" x="4451350" y="4260850"/>
          <p14:tracePt t="141310" x="4464050" y="4254500"/>
          <p14:tracePt t="141326" x="4470400" y="4248150"/>
          <p14:tracePt t="141407" x="4476750" y="4241800"/>
          <p14:tracePt t="144160" x="4483100" y="4241800"/>
          <p14:tracePt t="144168" x="4489450" y="4241800"/>
          <p14:tracePt t="144200" x="4508500" y="4241800"/>
          <p14:tracePt t="144208" x="4514850" y="4248150"/>
          <p14:tracePt t="144240" x="4521200" y="4254500"/>
          <p14:tracePt t="144432" x="4527550" y="4260850"/>
          <p14:tracePt t="144448" x="4533900" y="4273550"/>
          <p14:tracePt t="144464" x="4546600" y="4273550"/>
          <p14:tracePt t="144472" x="4552950" y="4279900"/>
          <p14:tracePt t="144488" x="4559300" y="4286250"/>
          <p14:tracePt t="144496" x="4565650" y="4292600"/>
          <p14:tracePt t="144536" x="4591050" y="4298950"/>
          <p14:tracePt t="144688" x="4597400" y="4311650"/>
          <p14:tracePt t="144696" x="4603750" y="4311650"/>
          <p14:tracePt t="144711" x="4622800" y="4311650"/>
          <p14:tracePt t="144727" x="4667250" y="4311650"/>
          <p14:tracePt t="144744" x="4724400" y="4311650"/>
          <p14:tracePt t="144760" x="4768850" y="4311650"/>
          <p14:tracePt t="144777" x="4794250" y="4311650"/>
          <p14:tracePt t="144794" x="4819650" y="4311650"/>
          <p14:tracePt t="144811" x="4838700" y="4311650"/>
          <p14:tracePt t="144827" x="4857750" y="4311650"/>
          <p14:tracePt t="144844" x="4870450" y="4298950"/>
          <p14:tracePt t="144861" x="4876800" y="4298950"/>
          <p14:tracePt t="144877" x="4883150" y="4298950"/>
          <p14:tracePt t="144920" x="4895850" y="4298950"/>
          <p14:tracePt t="144952" x="4908550" y="4298950"/>
          <p14:tracePt t="144968" x="4914900" y="4298950"/>
          <p14:tracePt t="144977" x="4921250" y="4298950"/>
          <p14:tracePt t="144994" x="4933950" y="4298950"/>
          <p14:tracePt t="145011" x="4953000" y="4311650"/>
          <p14:tracePt t="145028" x="5035550" y="4349750"/>
          <p14:tracePt t="145044" x="5118100" y="4375150"/>
          <p14:tracePt t="145061" x="5175250" y="4400550"/>
          <p14:tracePt t="145077" x="5213350" y="4406900"/>
          <p14:tracePt t="145094" x="5245100" y="4406900"/>
          <p14:tracePt t="145111" x="5257800" y="4419600"/>
          <p14:tracePt t="145127" x="5276850" y="4419600"/>
          <p14:tracePt t="145144" x="5295900" y="4419600"/>
          <p14:tracePt t="145161" x="5321300" y="4419600"/>
          <p14:tracePt t="145177" x="5327650" y="4419600"/>
          <p14:tracePt t="145328" x="5334000" y="4419600"/>
          <p14:tracePt t="145344" x="5353050" y="4419600"/>
          <p14:tracePt t="145352" x="5359400" y="4413250"/>
          <p14:tracePt t="145368" x="5365750" y="4413250"/>
          <p14:tracePt t="145392" x="5372100" y="4413250"/>
          <p14:tracePt t="145400" x="5378450" y="4406900"/>
          <p14:tracePt t="145416" x="5391150" y="4400550"/>
          <p14:tracePt t="145440" x="5397500" y="4400550"/>
          <p14:tracePt t="145448" x="5403850" y="4400550"/>
          <p14:tracePt t="145464" x="5410200" y="4400550"/>
          <p14:tracePt t="145477" x="5416550" y="4394200"/>
          <p14:tracePt t="145494" x="5422900" y="4394200"/>
          <p14:tracePt t="145511" x="5441950" y="4387850"/>
          <p14:tracePt t="145527" x="5448300" y="4381500"/>
          <p14:tracePt t="145544" x="5473700" y="4381500"/>
          <p14:tracePt t="145561" x="5486400" y="4368800"/>
          <p14:tracePt t="145577" x="5492750" y="4362450"/>
          <p14:tracePt t="145594" x="5511800" y="4356100"/>
          <p14:tracePt t="145640" x="5518150" y="4349750"/>
          <p14:tracePt t="145664" x="5524500" y="4343400"/>
          <p14:tracePt t="145672" x="5530850" y="4330700"/>
          <p14:tracePt t="145688" x="5549900" y="4318000"/>
          <p14:tracePt t="145704" x="5556250" y="4311650"/>
          <p14:tracePt t="145728" x="5562600" y="4286250"/>
          <p14:tracePt t="145752" x="5575300" y="4273550"/>
          <p14:tracePt t="145784" x="5581650" y="4267200"/>
          <p14:tracePt t="145800" x="5588000" y="4260850"/>
          <p14:tracePt t="145816" x="5588000" y="4254500"/>
          <p14:tracePt t="145824" x="5594350" y="4248150"/>
          <p14:tracePt t="145848" x="5600700" y="4241800"/>
          <p14:tracePt t="145864" x="5600700" y="4229100"/>
          <p14:tracePt t="145872" x="5613400" y="4216400"/>
          <p14:tracePt t="145888" x="5613400" y="4210050"/>
          <p14:tracePt t="145897" x="5619750" y="4203700"/>
          <p14:tracePt t="145911" x="5626100" y="4191000"/>
          <p14:tracePt t="145927" x="5632450" y="4184650"/>
          <p14:tracePt t="145945" x="5632450" y="4178300"/>
          <p14:tracePt t="145976" x="5632450" y="4171950"/>
          <p14:tracePt t="146008" x="5632450" y="4165600"/>
          <p14:tracePt t="146024" x="5632450" y="4159250"/>
          <p14:tracePt t="146032" x="5632450" y="4140200"/>
          <p14:tracePt t="146044" x="5626100" y="4133850"/>
          <p14:tracePt t="146061" x="5626100" y="4121150"/>
          <p14:tracePt t="146077" x="5607050" y="4095750"/>
          <p14:tracePt t="146094" x="5581650" y="4070350"/>
          <p14:tracePt t="146111" x="5575300" y="4044950"/>
          <p14:tracePt t="146127" x="5562600" y="4032250"/>
          <p14:tracePt t="146144" x="5543550" y="4019550"/>
          <p14:tracePt t="146161" x="5537200" y="4006850"/>
          <p14:tracePt t="146193" x="5530850" y="4000500"/>
          <p14:tracePt t="146216" x="5524500" y="4000500"/>
          <p14:tracePt t="146240" x="5518150" y="4000500"/>
          <p14:tracePt t="146248" x="5511800" y="4000500"/>
          <p14:tracePt t="146264" x="5499100" y="3994150"/>
          <p14:tracePt t="146281" x="5486400" y="3994150"/>
          <p14:tracePt t="146296" x="5480050" y="3994150"/>
          <p14:tracePt t="146312" x="5461000" y="3981450"/>
          <p14:tracePt t="146353" x="5441950" y="3968750"/>
          <p14:tracePt t="146361" x="5435600" y="3962400"/>
          <p14:tracePt t="146378" x="5429250" y="3962400"/>
          <p14:tracePt t="146394" x="5422900" y="3962400"/>
          <p14:tracePt t="146411" x="5403850" y="3962400"/>
          <p14:tracePt t="146428" x="5391150" y="3962400"/>
          <p14:tracePt t="146445" x="5384800" y="3962400"/>
          <p14:tracePt t="146461" x="5359400" y="3956050"/>
          <p14:tracePt t="146478" x="5353050" y="3956050"/>
          <p14:tracePt t="146494" x="5327650" y="3956050"/>
          <p14:tracePt t="146511" x="5321300" y="3956050"/>
          <p14:tracePt t="146528" x="5314950" y="3956050"/>
          <p14:tracePt t="146544" x="5289550" y="3956050"/>
          <p14:tracePt t="146561" x="5276850" y="3956050"/>
          <p14:tracePt t="146578" x="5270500" y="3956050"/>
          <p14:tracePt t="146594" x="5245100" y="3962400"/>
          <p14:tracePt t="146611" x="5232400" y="3975100"/>
          <p14:tracePt t="146628" x="5213350" y="3975100"/>
          <p14:tracePt t="146644" x="5194300" y="3987800"/>
          <p14:tracePt t="146661" x="5168900" y="3994150"/>
          <p14:tracePt t="146678" x="5143500" y="4013200"/>
          <p14:tracePt t="146694" x="5130800" y="4019550"/>
          <p14:tracePt t="146711" x="5118100" y="4025900"/>
          <p14:tracePt t="146728" x="5105400" y="4032250"/>
          <p14:tracePt t="146744" x="5067300" y="4057650"/>
          <p14:tracePt t="146761" x="5048250" y="4070350"/>
          <p14:tracePt t="146778" x="5016500" y="4083050"/>
          <p14:tracePt t="146794" x="4991100" y="4102100"/>
          <p14:tracePt t="146811" x="4965700" y="4133850"/>
          <p14:tracePt t="146828" x="4946650" y="4133850"/>
          <p14:tracePt t="146844" x="4933950" y="4152900"/>
          <p14:tracePt t="146861" x="4914900" y="4165600"/>
          <p14:tracePt t="146878" x="4908550" y="4171950"/>
          <p14:tracePt t="146895" x="4902200" y="4191000"/>
          <p14:tracePt t="146911" x="4883150" y="4222750"/>
          <p14:tracePt t="146928" x="4870450" y="4248150"/>
          <p14:tracePt t="146944" x="4857750" y="4298950"/>
          <p14:tracePt t="146961" x="4851400" y="4311650"/>
          <p14:tracePt t="146978" x="4851400" y="4349750"/>
          <p14:tracePt t="146994" x="4832350" y="4375150"/>
          <p14:tracePt t="147011" x="4832350" y="4387850"/>
          <p14:tracePt t="147028" x="4832350" y="4413250"/>
          <p14:tracePt t="147044" x="4832350" y="4419600"/>
          <p14:tracePt t="147061" x="4832350" y="4425950"/>
          <p14:tracePt t="147081" x="4832350" y="4432300"/>
          <p14:tracePt t="147113" x="4838700" y="4457700"/>
          <p14:tracePt t="147209" x="4864100" y="4470400"/>
          <p14:tracePt t="147217" x="4883150" y="4470400"/>
          <p14:tracePt t="147228" x="4908550" y="4470400"/>
          <p14:tracePt t="147244" x="4953000" y="4470400"/>
          <p14:tracePt t="147261" x="4997450" y="4470400"/>
          <p14:tracePt t="147278" x="5016500" y="4470400"/>
          <p14:tracePt t="147294" x="5048250" y="4470400"/>
          <p14:tracePt t="147311" x="5080000" y="4470400"/>
          <p14:tracePt t="147328" x="5124450" y="4470400"/>
          <p14:tracePt t="147345" x="5181600" y="4470400"/>
          <p14:tracePt t="147361" x="5226050" y="4470400"/>
          <p14:tracePt t="147378" x="5251450" y="4470400"/>
          <p14:tracePt t="147394" x="5276850" y="4470400"/>
          <p14:tracePt t="147411" x="5308600" y="4470400"/>
          <p14:tracePt t="147428" x="5340350" y="4470400"/>
          <p14:tracePt t="147445" x="5359400" y="4464050"/>
          <p14:tracePt t="147461" x="5384800" y="4457700"/>
          <p14:tracePt t="147478" x="5397500" y="4451350"/>
          <p14:tracePt t="147494" x="5422900" y="4445000"/>
          <p14:tracePt t="147511" x="5435600" y="4445000"/>
          <p14:tracePt t="147528" x="5454650" y="4425950"/>
          <p14:tracePt t="147545" x="5473700" y="4425950"/>
          <p14:tracePt t="147561" x="5511800" y="4413250"/>
          <p14:tracePt t="147578" x="5518150" y="4406900"/>
          <p14:tracePt t="147594" x="5543550" y="4400550"/>
          <p14:tracePt t="147611" x="5556250" y="4400550"/>
          <p14:tracePt t="147628" x="5581650" y="4375150"/>
          <p14:tracePt t="147644" x="5607050" y="4368800"/>
          <p14:tracePt t="147661" x="5613400" y="4362450"/>
          <p14:tracePt t="147678" x="5638800" y="4343400"/>
          <p14:tracePt t="147695" x="5645150" y="4337050"/>
          <p14:tracePt t="147711" x="5651500" y="4337050"/>
          <p14:tracePt t="147728" x="5657850" y="4330700"/>
          <p14:tracePt t="147753" x="5670550" y="4324350"/>
          <p14:tracePt t="147777" x="5676900" y="4311650"/>
          <p14:tracePt t="147793" x="5676900" y="4305300"/>
          <p14:tracePt t="147809" x="5683250" y="4298950"/>
          <p14:tracePt t="148105" x="5683250" y="4292600"/>
          <p14:tracePt t="148801" x="5683250" y="4286250"/>
          <p14:tracePt t="148817" x="5676900" y="4286250"/>
          <p14:tracePt t="148825" x="5664200" y="4286250"/>
          <p14:tracePt t="148833" x="5651500" y="4305300"/>
          <p14:tracePt t="148845" x="5619750" y="4324350"/>
          <p14:tracePt t="148861" x="5575300" y="4362450"/>
          <p14:tracePt t="148878" x="5511800" y="4400550"/>
          <p14:tracePt t="148895" x="5467350" y="4432300"/>
          <p14:tracePt t="148911" x="5403850" y="4457700"/>
          <p14:tracePt t="148928" x="5359400" y="4476750"/>
          <p14:tracePt t="148945" x="5238750" y="4495800"/>
          <p14:tracePt t="148961" x="5130800" y="4495800"/>
          <p14:tracePt t="148978" x="4984750" y="4476750"/>
          <p14:tracePt t="148995" x="4762500" y="4381500"/>
          <p14:tracePt t="149011" x="4540250" y="4254500"/>
          <p14:tracePt t="149028" x="4324350" y="4159250"/>
          <p14:tracePt t="149045" x="4152900" y="4083050"/>
          <p14:tracePt t="149061" x="3981450" y="4006850"/>
          <p14:tracePt t="149078" x="3867150" y="3956050"/>
          <p14:tracePt t="149095" x="3759200" y="3886200"/>
          <p14:tracePt t="149111" x="3670300" y="3816350"/>
          <p14:tracePt t="149128" x="3600450" y="3765550"/>
          <p14:tracePt t="149129" x="3568700" y="3746500"/>
          <p14:tracePt t="149145" x="3517900" y="3695700"/>
          <p14:tracePt t="149161" x="3467100" y="3625850"/>
          <p14:tracePt t="149178" x="3403600" y="3536950"/>
          <p14:tracePt t="149195" x="3327400" y="3473450"/>
          <p14:tracePt t="149212" x="3232150" y="3390900"/>
          <p14:tracePt t="149228" x="3149600" y="3352800"/>
          <p14:tracePt t="149245" x="3028950" y="3289300"/>
          <p14:tracePt t="149262" x="2889250" y="3225800"/>
          <p14:tracePt t="149278" x="2800350" y="3219450"/>
          <p14:tracePt t="149295" x="2667000" y="3168650"/>
          <p14:tracePt t="149311" x="2552700" y="3155950"/>
          <p14:tracePt t="149328" x="2444750" y="3130550"/>
          <p14:tracePt t="149346" x="2241550" y="3111500"/>
          <p14:tracePt t="149362" x="2076450" y="3073400"/>
          <p14:tracePt t="149378" x="1917700" y="3060700"/>
          <p14:tracePt t="149395" x="1771650" y="3035300"/>
          <p14:tracePt t="149412" x="1644650" y="3009900"/>
          <p14:tracePt t="149428" x="1485900" y="2997200"/>
          <p14:tracePt t="149446" x="1358900" y="2984500"/>
          <p14:tracePt t="149462" x="1187450" y="2933700"/>
          <p14:tracePt t="149478" x="1136650" y="2933700"/>
          <p14:tracePt t="149495" x="1079500" y="2933700"/>
          <p14:tracePt t="149512" x="1041400" y="2946400"/>
          <p14:tracePt t="149528" x="996950" y="2984500"/>
          <p14:tracePt t="149545" x="939800" y="3060700"/>
          <p14:tracePt t="149562" x="908050" y="3143250"/>
          <p14:tracePt t="149578" x="889000" y="3238500"/>
          <p14:tracePt t="149596" x="850900" y="3295650"/>
          <p14:tracePt t="149612" x="838200" y="3378200"/>
          <p14:tracePt t="149628" x="831850" y="3441700"/>
          <p14:tracePt t="149645" x="831850" y="3498850"/>
          <p14:tracePt t="149662" x="831850" y="3568700"/>
          <p14:tracePt t="149678" x="850900" y="3638550"/>
          <p14:tracePt t="149695" x="914400" y="3714750"/>
          <p14:tracePt t="149712" x="1009650" y="3803650"/>
          <p14:tracePt t="149728" x="1200150" y="3930650"/>
          <p14:tracePt t="149745" x="1593850" y="4038600"/>
          <p14:tracePt t="149762" x="1955800" y="4114800"/>
          <p14:tracePt t="149778" x="2235200" y="4191000"/>
          <p14:tracePt t="149795" x="2419350" y="4241800"/>
          <p14:tracePt t="149812" x="2540000" y="4298950"/>
          <p14:tracePt t="149828" x="2603500" y="4337050"/>
          <p14:tracePt t="149845" x="2647950" y="4356100"/>
          <p14:tracePt t="149862" x="2705100" y="4394200"/>
          <p14:tracePt t="149878" x="2825750" y="4438650"/>
          <p14:tracePt t="149896" x="2959100" y="4502150"/>
          <p14:tracePt t="149912" x="3149600" y="4584700"/>
          <p14:tracePt t="149928" x="3435350" y="4679950"/>
          <p14:tracePt t="149945" x="3949700" y="4832350"/>
          <p14:tracePt t="149962" x="4337050" y="4953000"/>
          <p14:tracePt t="149978" x="4743450" y="5060950"/>
          <p14:tracePt t="149995" x="5130800" y="5187950"/>
          <p14:tracePt t="150012" x="5416550" y="5327650"/>
          <p14:tracePt t="150028" x="5708650" y="5461000"/>
          <p14:tracePt t="150045" x="5943600" y="5600700"/>
          <p14:tracePt t="150062" x="6203950" y="5740400"/>
          <p14:tracePt t="150078" x="6489700" y="5861050"/>
          <p14:tracePt t="150095" x="6807200" y="5956300"/>
          <p14:tracePt t="150112" x="7175500" y="6032500"/>
          <p14:tracePt t="150128" x="7493000" y="6064250"/>
          <p14:tracePt t="150146" x="7810500" y="6102350"/>
          <p14:tracePt t="150162" x="7893050" y="6115050"/>
          <p14:tracePt t="150178" x="7899400" y="6115050"/>
          <p14:tracePt t="150241" x="7899400" y="6108700"/>
          <p14:tracePt t="150249" x="7899400" y="6096000"/>
          <p14:tracePt t="150265" x="7886700" y="6057900"/>
          <p14:tracePt t="150278" x="7886700" y="6045200"/>
          <p14:tracePt t="150295" x="7861300" y="6013450"/>
          <p14:tracePt t="150312" x="7854950" y="5988050"/>
          <p14:tracePt t="150329" x="7842250" y="5962650"/>
          <p14:tracePt t="150329" x="7835900" y="5930900"/>
          <p14:tracePt t="150345" x="7829550" y="5899150"/>
          <p14:tracePt t="150362" x="7823200" y="5880100"/>
          <p14:tracePt t="150378" x="7823200" y="5848350"/>
          <p14:tracePt t="150395" x="7823200" y="5822950"/>
          <p14:tracePt t="150412" x="7823200" y="5816600"/>
          <p14:tracePt t="150429" x="7816850" y="5810250"/>
          <p14:tracePt t="150446" x="7816850" y="5797550"/>
          <p14:tracePt t="150462" x="7816850" y="5784850"/>
          <p14:tracePt t="150481" x="7816850" y="5778500"/>
          <p14:tracePt t="150553" x="7816850" y="5772150"/>
          <p14:tracePt t="150577" x="7816850" y="5759450"/>
          <p14:tracePt t="150690" x="7785100" y="5734050"/>
          <p14:tracePt t="150697" x="7734300" y="5734050"/>
          <p14:tracePt t="150712" x="7645400" y="5721350"/>
          <p14:tracePt t="150729" x="7277100" y="5664200"/>
          <p14:tracePt t="150745" x="6096000" y="5511800"/>
          <p14:tracePt t="150762" x="5226050" y="5314950"/>
          <p14:tracePt t="150778" x="4349750" y="5086350"/>
          <p14:tracePt t="150795" x="3708400" y="4883150"/>
          <p14:tracePt t="150812" x="3422650" y="4787900"/>
          <p14:tracePt t="150829" x="3232150" y="4679950"/>
          <p14:tracePt t="150845" x="3079750" y="4559300"/>
          <p14:tracePt t="150862" x="2984500" y="4464050"/>
          <p14:tracePt t="150879" x="2870200" y="4337050"/>
          <p14:tracePt t="150895" x="2768600" y="4216400"/>
          <p14:tracePt t="150912" x="2667000" y="4057650"/>
          <p14:tracePt t="150929" x="2609850" y="3956050"/>
          <p14:tracePt t="150946" x="2520950" y="3778250"/>
          <p14:tracePt t="150962" x="2476500" y="3657600"/>
          <p14:tracePt t="150979" x="2425700" y="3543300"/>
          <p14:tracePt t="150995" x="2374900" y="3390900"/>
          <p14:tracePt t="151012" x="2317750" y="3270250"/>
          <p14:tracePt t="151029" x="2266950" y="3155950"/>
          <p14:tracePt t="151045" x="2184400" y="3048000"/>
          <p14:tracePt t="151062" x="2101850" y="2952750"/>
          <p14:tracePt t="151079" x="2051050" y="2889250"/>
          <p14:tracePt t="151095" x="2012950" y="2863850"/>
          <p14:tracePt t="151112" x="2000250" y="2863850"/>
          <p14:tracePt t="151162" x="1993900" y="2863850"/>
          <p14:tracePt t="151218" x="1987550" y="2863850"/>
          <p14:tracePt t="151226" x="1987550" y="2870200"/>
          <p14:tracePt t="151234" x="1987550" y="2882900"/>
          <p14:tracePt t="151245" x="1987550" y="2889250"/>
          <p14:tracePt t="151262" x="1987550" y="2901950"/>
          <p14:tracePt t="151279" x="1987550" y="2921000"/>
          <p14:tracePt t="151295" x="1987550" y="2927350"/>
          <p14:tracePt t="151312" x="1987550" y="2952750"/>
          <p14:tracePt t="151329" x="1987550" y="2984500"/>
          <p14:tracePt t="151346" x="1993900" y="3035300"/>
          <p14:tracePt t="151362" x="2006600" y="3067050"/>
          <p14:tracePt t="151379" x="2032000" y="3124200"/>
          <p14:tracePt t="151395" x="2089150" y="3200400"/>
          <p14:tracePt t="151412" x="2171700" y="3308350"/>
          <p14:tracePt t="151429" x="2292350" y="3486150"/>
          <p14:tracePt t="151446" x="2425700" y="3657600"/>
          <p14:tracePt t="151462" x="2565400" y="3867150"/>
          <p14:tracePt t="151479" x="2698750" y="4057650"/>
          <p14:tracePt t="151495" x="2838450" y="4248150"/>
          <p14:tracePt t="151512" x="2971800" y="4438650"/>
          <p14:tracePt t="151529" x="3117850" y="4597400"/>
          <p14:tracePt t="151546" x="3327400" y="4806950"/>
          <p14:tracePt t="151562" x="3505200" y="4927600"/>
          <p14:tracePt t="151579" x="3695700" y="5067300"/>
          <p14:tracePt t="151595" x="3879850" y="5162550"/>
          <p14:tracePt t="151612" x="4102100" y="5283200"/>
          <p14:tracePt t="151629" x="4324350" y="5397500"/>
          <p14:tracePt t="151645" x="4527550" y="5492750"/>
          <p14:tracePt t="151662" x="4699000" y="5600700"/>
          <p14:tracePt t="151679" x="4851400" y="5676900"/>
          <p14:tracePt t="151695" x="4984750" y="5721350"/>
          <p14:tracePt t="151712" x="5149850" y="5759450"/>
          <p14:tracePt t="151729" x="5365750" y="5816600"/>
          <p14:tracePt t="151746" x="5721350" y="5886450"/>
          <p14:tracePt t="151762" x="5918200" y="5899150"/>
          <p14:tracePt t="151779" x="6108700" y="5899150"/>
          <p14:tracePt t="151795" x="6229350" y="5899150"/>
          <p14:tracePt t="151812" x="6330950" y="5899150"/>
          <p14:tracePt t="151829" x="6407150" y="5892800"/>
          <p14:tracePt t="151845" x="6483350" y="5861050"/>
          <p14:tracePt t="151862" x="6591300" y="5842000"/>
          <p14:tracePt t="151879" x="6737350" y="5791200"/>
          <p14:tracePt t="151895" x="6889750" y="5740400"/>
          <p14:tracePt t="151912" x="7054850" y="5676900"/>
          <p14:tracePt t="151929" x="7181850" y="5600700"/>
          <p14:tracePt t="151946" x="7258050" y="5543550"/>
          <p14:tracePt t="151962" x="7258050" y="5524500"/>
          <p14:tracePt t="151979" x="7258050" y="5486400"/>
          <p14:tracePt t="151996" x="7258050" y="5448300"/>
          <p14:tracePt t="152012" x="7232650" y="5403850"/>
          <p14:tracePt t="152029" x="7219950" y="5384800"/>
          <p14:tracePt t="152046" x="7181850" y="5353050"/>
          <p14:tracePt t="152062" x="7162800" y="5327650"/>
          <p14:tracePt t="152079" x="7143750" y="5314950"/>
          <p14:tracePt t="152096" x="7118350" y="5289550"/>
          <p14:tracePt t="152112" x="7112000" y="5270500"/>
          <p14:tracePt t="152130" x="7105650" y="5264150"/>
          <p14:tracePt t="152162" x="7105650" y="5245100"/>
          <p14:tracePt t="152170" x="7105650" y="5238750"/>
          <p14:tracePt t="152179" x="7105650" y="5232400"/>
          <p14:tracePt t="152196" x="7124700" y="5181600"/>
          <p14:tracePt t="152212" x="7226300" y="5137150"/>
          <p14:tracePt t="152229" x="7327900" y="5073650"/>
          <p14:tracePt t="152246" x="7480300" y="5010150"/>
          <p14:tracePt t="152262" x="7607300" y="4991100"/>
          <p14:tracePt t="152279" x="7753350" y="4965700"/>
          <p14:tracePt t="152296" x="7950200" y="4953000"/>
          <p14:tracePt t="152312" x="8159750" y="4953000"/>
          <p14:tracePt t="152329" x="8382000" y="4953000"/>
          <p14:tracePt t="152346" x="8699500" y="4953000"/>
          <p14:tracePt t="152362" x="8801100" y="4953000"/>
          <p14:tracePt t="152379" x="8839200" y="4953000"/>
          <p14:tracePt t="152396" x="8845550" y="4965700"/>
          <p14:tracePt t="152442" x="8845550" y="4972050"/>
          <p14:tracePt t="152450" x="8839200" y="4972050"/>
          <p14:tracePt t="152458" x="8813800" y="4978400"/>
          <p14:tracePt t="152466" x="8794750" y="4978400"/>
          <p14:tracePt t="152479" x="8788400" y="4978400"/>
          <p14:tracePt t="152496" x="8743950" y="4997450"/>
          <p14:tracePt t="152513" x="8724900" y="4997450"/>
          <p14:tracePt t="152529" x="8705850" y="4997450"/>
          <p14:tracePt t="152546" x="8686800" y="4997450"/>
          <p14:tracePt t="152562" x="8674100" y="4965700"/>
          <p14:tracePt t="152579" x="8680450" y="4908550"/>
          <p14:tracePt t="152596" x="8693150" y="4864100"/>
          <p14:tracePt t="152612" x="8699500" y="4857750"/>
          <p14:tracePt t="153282" x="8699500" y="4851400"/>
          <p14:tracePt t="153298" x="8686800" y="4851400"/>
          <p14:tracePt t="153306" x="8667750" y="4851400"/>
          <p14:tracePt t="153314" x="8642350" y="4851400"/>
          <p14:tracePt t="153329" x="8591550" y="4851400"/>
          <p14:tracePt t="153346" x="8439150" y="4933950"/>
          <p14:tracePt t="153363" x="8286750" y="5010150"/>
          <p14:tracePt t="153379" x="8134350" y="5073650"/>
          <p14:tracePt t="153396" x="7937500" y="5137150"/>
          <p14:tracePt t="153412" x="7766050" y="5200650"/>
          <p14:tracePt t="153429" x="7600950" y="5283200"/>
          <p14:tracePt t="153446" x="7480300" y="5327650"/>
          <p14:tracePt t="153463" x="7385050" y="5372100"/>
          <p14:tracePt t="153479" x="7289800" y="5397500"/>
          <p14:tracePt t="153496" x="7207250" y="5403850"/>
          <p14:tracePt t="153513" x="7150100" y="5435600"/>
          <p14:tracePt t="153529" x="7118350" y="5441950"/>
          <p14:tracePt t="153546" x="7099300" y="5441950"/>
          <p14:tracePt t="153626" x="7092950" y="5441950"/>
          <p14:tracePt t="153634" x="7067550" y="5441950"/>
          <p14:tracePt t="153646" x="7054850" y="5441950"/>
          <p14:tracePt t="153663" x="6864350" y="5410200"/>
          <p14:tracePt t="153679" x="6400800" y="5346700"/>
          <p14:tracePt t="153696" x="5689600" y="5245100"/>
          <p14:tracePt t="153713" x="4946650" y="5143500"/>
          <p14:tracePt t="153730" x="4305300" y="5041900"/>
          <p14:tracePt t="153730" x="4070350" y="5010150"/>
          <p14:tracePt t="153746" x="3740150" y="4972050"/>
          <p14:tracePt t="153763" x="3543300" y="4940300"/>
          <p14:tracePt t="153779" x="3460750" y="4914900"/>
          <p14:tracePt t="153796" x="3435350" y="4902200"/>
          <p14:tracePt t="153813" x="3409950" y="4895850"/>
          <p14:tracePt t="153906" x="3403600" y="4889500"/>
          <p14:tracePt t="153946" x="3403600" y="4883150"/>
          <p14:tracePt t="153954" x="3416300" y="4864100"/>
          <p14:tracePt t="153963" x="3422650" y="4864100"/>
          <p14:tracePt t="153979" x="3505200" y="4864100"/>
          <p14:tracePt t="153996" x="3683000" y="4864100"/>
          <p14:tracePt t="154013" x="3943350" y="4864100"/>
          <p14:tracePt t="154030" x="4305300" y="4864100"/>
          <p14:tracePt t="154046" x="4730750" y="4864100"/>
          <p14:tracePt t="154063" x="5334000" y="4864100"/>
          <p14:tracePt t="154079" x="5969000" y="4864100"/>
          <p14:tracePt t="154096" x="6426200" y="4864100"/>
          <p14:tracePt t="154113" x="6705600" y="4864100"/>
          <p14:tracePt t="154129" x="6838950" y="4895850"/>
          <p14:tracePt t="154146" x="6870700" y="4902200"/>
          <p14:tracePt t="154186" x="6877050" y="4908550"/>
          <p14:tracePt t="154234" x="6883400" y="4914900"/>
          <p14:tracePt t="154282" x="6896100" y="4927600"/>
          <p14:tracePt t="154291" x="6902450" y="4933950"/>
          <p14:tracePt t="154298" x="6908800" y="4940300"/>
          <p14:tracePt t="154313" x="6927850" y="4959350"/>
          <p14:tracePt t="154329" x="6985000" y="5010150"/>
          <p14:tracePt t="154346" x="7118350" y="5086350"/>
          <p14:tracePt t="154363" x="7270750" y="5149850"/>
          <p14:tracePt t="154379" x="7505700" y="5257800"/>
          <p14:tracePt t="154396" x="7740650" y="5314950"/>
          <p14:tracePt t="154413" x="7937500" y="5365750"/>
          <p14:tracePt t="154430" x="8039100" y="5391150"/>
          <p14:tracePt t="154447" x="8070850" y="5403850"/>
          <p14:tracePt t="154474" x="8077200" y="5410200"/>
          <p14:tracePt t="154490" x="8077200" y="5422900"/>
          <p14:tracePt t="154498" x="8070850" y="5441950"/>
          <p14:tracePt t="154513" x="8064500" y="5448300"/>
          <p14:tracePt t="154529" x="8039100" y="5473700"/>
          <p14:tracePt t="154546" x="7981950" y="5486400"/>
          <p14:tracePt t="154563" x="7937500" y="5486400"/>
          <p14:tracePt t="154579" x="7893050" y="5480050"/>
          <p14:tracePt t="154596" x="7848600" y="5467350"/>
          <p14:tracePt t="154613" x="7778750" y="5435600"/>
          <p14:tracePt t="154629" x="7727950" y="5435600"/>
          <p14:tracePt t="154646" x="7683500" y="5435600"/>
          <p14:tracePt t="154663" x="7626350" y="5435600"/>
          <p14:tracePt t="154679" x="7518400" y="5454650"/>
          <p14:tracePt t="154697" x="7346950" y="5518150"/>
          <p14:tracePt t="154713" x="7086600" y="5556250"/>
          <p14:tracePt t="154729" x="6648450" y="5588000"/>
          <p14:tracePt t="154747" x="5657850" y="5588000"/>
          <p14:tracePt t="154763" x="5086350" y="5588000"/>
          <p14:tracePt t="154780" x="4711700" y="5524500"/>
          <p14:tracePt t="154796" x="4438650" y="5378450"/>
          <p14:tracePt t="154813" x="4216400" y="5238750"/>
          <p14:tracePt t="154829" x="4089400" y="5111750"/>
          <p14:tracePt t="154846" x="3987800" y="4984750"/>
          <p14:tracePt t="154863" x="3937000" y="4895850"/>
          <p14:tracePt t="154880" x="3905250" y="4838700"/>
          <p14:tracePt t="154896" x="3879850" y="4787900"/>
          <p14:tracePt t="154913" x="3848100" y="4711700"/>
          <p14:tracePt t="154929" x="3797300" y="4578350"/>
          <p14:tracePt t="154946" x="3721100" y="4349750"/>
          <p14:tracePt t="154963" x="3644900" y="4178300"/>
          <p14:tracePt t="154980" x="3581400" y="4032250"/>
          <p14:tracePt t="154996" x="3505200" y="3873500"/>
          <p14:tracePt t="155013" x="3416300" y="3752850"/>
          <p14:tracePt t="155030" x="3346450" y="3632200"/>
          <p14:tracePt t="155046" x="3257550" y="3505200"/>
          <p14:tracePt t="155063" x="3124200" y="3346450"/>
          <p14:tracePt t="155080" x="3009900" y="3219450"/>
          <p14:tracePt t="155096" x="2946400" y="3130550"/>
          <p14:tracePt t="155113" x="2870200" y="3067050"/>
          <p14:tracePt t="155130" x="2768600" y="2997200"/>
          <p14:tracePt t="155146" x="2616200" y="2870200"/>
          <p14:tracePt t="155163" x="2546350" y="2774950"/>
          <p14:tracePt t="155180" x="2501900" y="2686050"/>
          <p14:tracePt t="155196" x="2470150" y="2590800"/>
          <p14:tracePt t="155213" x="2470150" y="2527300"/>
          <p14:tracePt t="155230" x="2470150" y="2470150"/>
          <p14:tracePt t="155247" x="2470150" y="2451100"/>
          <p14:tracePt t="155291" x="2457450" y="2451100"/>
          <p14:tracePt t="155299" x="2425700" y="2470150"/>
          <p14:tracePt t="155307" x="2393950" y="2501900"/>
          <p14:tracePt t="155315" x="2330450" y="2552700"/>
          <p14:tracePt t="155330" x="2298700" y="2571750"/>
          <p14:tracePt t="155346" x="2089150" y="2679700"/>
          <p14:tracePt t="155363" x="1943100" y="2730500"/>
          <p14:tracePt t="155380" x="1803400" y="2794000"/>
          <p14:tracePt t="155396" x="1670050" y="2857500"/>
          <p14:tracePt t="155413" x="1549400" y="2914650"/>
          <p14:tracePt t="155430" x="1466850" y="2933700"/>
          <p14:tracePt t="155447" x="1416050" y="2971800"/>
          <p14:tracePt t="155463" x="1384300" y="3009900"/>
          <p14:tracePt t="155480" x="1352550" y="3054350"/>
          <p14:tracePt t="155496" x="1314450" y="3117850"/>
          <p14:tracePt t="155513" x="1295400" y="3194050"/>
          <p14:tracePt t="155530" x="1250950" y="3295650"/>
          <p14:tracePt t="155531" x="1238250" y="3327400"/>
          <p14:tracePt t="155547" x="1200150" y="3409950"/>
          <p14:tracePt t="155563" x="1168400" y="3467100"/>
          <p14:tracePt t="155580" x="1149350" y="3524250"/>
          <p14:tracePt t="155596" x="1149350" y="3568700"/>
          <p14:tracePt t="155613" x="1149350" y="3594100"/>
          <p14:tracePt t="155659" x="1149350" y="3600450"/>
          <p14:tracePt t="155667" x="1168400" y="3600450"/>
          <p14:tracePt t="155675" x="1206500" y="3587750"/>
          <p14:tracePt t="155683" x="1225550" y="3575050"/>
          <p14:tracePt t="155696" x="1231900" y="3568700"/>
          <p14:tracePt t="155713" x="1257300" y="3543300"/>
          <p14:tracePt t="155730" x="1263650" y="3536950"/>
          <p14:tracePt t="155747" x="1282700" y="3536950"/>
          <p14:tracePt t="155763" x="1289050" y="3530600"/>
          <p14:tracePt t="155780" x="1295400" y="3530600"/>
          <p14:tracePt t="155796" x="1314450" y="3517900"/>
          <p14:tracePt t="155813" x="1327150" y="3498850"/>
          <p14:tracePt t="155830" x="1377950" y="3460750"/>
          <p14:tracePt t="155846" x="1409700" y="3429000"/>
          <p14:tracePt t="155863" x="1466850" y="3409950"/>
          <p14:tracePt t="155880" x="1524000" y="3378200"/>
          <p14:tracePt t="155896" x="1581150" y="3378200"/>
          <p14:tracePt t="155913" x="1670050" y="3378200"/>
          <p14:tracePt t="155930" x="1778000" y="3378200"/>
          <p14:tracePt t="155947" x="1873250" y="3378200"/>
          <p14:tracePt t="155963" x="1898650" y="3378200"/>
          <p14:tracePt t="155980" x="1911350" y="3378200"/>
          <p14:tracePt t="155996" x="1936750" y="3378200"/>
          <p14:tracePt t="156013" x="1962150" y="3378200"/>
          <p14:tracePt t="156030" x="2025650" y="3359150"/>
          <p14:tracePt t="156046" x="2152650" y="3346450"/>
          <p14:tracePt t="156063" x="2305050" y="3295650"/>
          <p14:tracePt t="156080" x="2489200" y="3232150"/>
          <p14:tracePt t="156096" x="2565400" y="3219450"/>
          <p14:tracePt t="156113" x="2584450" y="3200400"/>
          <p14:tracePt t="156171" x="2590800" y="3194050"/>
          <p14:tracePt t="156275" x="2565400" y="3206750"/>
          <p14:tracePt t="156283" x="2520950" y="3225800"/>
          <p14:tracePt t="156291" x="2495550" y="3257550"/>
          <p14:tracePt t="156299" x="2476500" y="3276600"/>
          <p14:tracePt t="156313" x="2419350" y="3321050"/>
          <p14:tracePt t="156330" x="2355850" y="3371850"/>
          <p14:tracePt t="156347" x="2286000" y="3467100"/>
          <p14:tracePt t="156363" x="2247900" y="3530600"/>
          <p14:tracePt t="156380" x="2209800" y="3600450"/>
          <p14:tracePt t="156397" x="2178050" y="3638550"/>
          <p14:tracePt t="156413" x="2152650" y="3683000"/>
          <p14:tracePt t="156430" x="2127250" y="3708400"/>
          <p14:tracePt t="156448" x="2095500" y="3752850"/>
          <p14:tracePt t="156463" x="2076450" y="3784600"/>
          <p14:tracePt t="156480" x="2063750" y="3816350"/>
          <p14:tracePt t="156497" x="2038350" y="3854450"/>
          <p14:tracePt t="156513" x="2032000" y="3867150"/>
          <p14:tracePt t="156530" x="2019300" y="3886200"/>
          <p14:tracePt t="156547" x="2012950" y="3892550"/>
          <p14:tracePt t="156563" x="2006600" y="3892550"/>
          <p14:tracePt t="156580" x="2000250" y="3892550"/>
          <p14:tracePt t="156597" x="1974850" y="3892550"/>
          <p14:tracePt t="156613" x="1930400" y="3892550"/>
          <p14:tracePt t="156630" x="1905000" y="3886200"/>
          <p14:tracePt t="156647" x="1822450" y="3867150"/>
          <p14:tracePt t="156663" x="1758950" y="3835400"/>
          <p14:tracePt t="156680" x="1638300" y="3778250"/>
          <p14:tracePt t="156697" x="1555750" y="3740150"/>
          <p14:tracePt t="156713" x="1479550" y="3708400"/>
          <p14:tracePt t="156730" x="1428750" y="3676650"/>
          <p14:tracePt t="156747" x="1403350" y="3644900"/>
          <p14:tracePt t="156771" x="1403350" y="3632200"/>
          <p14:tracePt t="156780" x="1403350" y="3625850"/>
          <p14:tracePt t="156843" x="1416050" y="3619500"/>
          <p14:tracePt t="156859" x="1422400" y="3619500"/>
          <p14:tracePt t="156875" x="1428750" y="3625850"/>
          <p14:tracePt t="156883" x="1435100" y="3625850"/>
          <p14:tracePt t="156899" x="1441450" y="3625850"/>
          <p14:tracePt t="156907" x="1460500" y="3625850"/>
          <p14:tracePt t="156915" x="1466850" y="3625850"/>
          <p14:tracePt t="156930" x="1473200" y="3625850"/>
          <p14:tracePt t="156947" x="1504950" y="3625850"/>
          <p14:tracePt t="156963" x="1517650" y="3625850"/>
          <p14:tracePt t="156980" x="1543050" y="3625850"/>
          <p14:tracePt t="156997" x="1568450" y="3625850"/>
          <p14:tracePt t="157013" x="1631950" y="3625850"/>
          <p14:tracePt t="157030" x="1689100" y="3594100"/>
          <p14:tracePt t="157047" x="1790700" y="3549650"/>
          <p14:tracePt t="157063" x="1924050" y="3486150"/>
          <p14:tracePt t="157080" x="2044700" y="3429000"/>
          <p14:tracePt t="157097" x="2127250" y="3397250"/>
          <p14:tracePt t="157113" x="2184400" y="3390900"/>
          <p14:tracePt t="157130" x="2216150" y="3378200"/>
          <p14:tracePt t="157147" x="2266950" y="3371850"/>
          <p14:tracePt t="157163" x="2286000" y="3352800"/>
          <p14:tracePt t="157180" x="2298700" y="3352800"/>
          <p14:tracePt t="157197" x="2330450" y="3333750"/>
          <p14:tracePt t="157213" x="2343150" y="3321050"/>
          <p14:tracePt t="157230" x="2368550" y="3289300"/>
          <p14:tracePt t="157247" x="2387600" y="3257550"/>
          <p14:tracePt t="157263" x="2425700" y="3206750"/>
          <p14:tracePt t="157280" x="2451100" y="3168650"/>
          <p14:tracePt t="157297" x="2463800" y="3143250"/>
          <p14:tracePt t="157313" x="2476500" y="3117850"/>
          <p14:tracePt t="157330" x="2482850" y="3079750"/>
          <p14:tracePt t="157347" x="2489200" y="3048000"/>
          <p14:tracePt t="157363" x="2501900" y="3016250"/>
          <p14:tracePt t="157380" x="2501900" y="2997200"/>
          <p14:tracePt t="157397" x="2501900" y="2959100"/>
          <p14:tracePt t="157413" x="2501900" y="2927350"/>
          <p14:tracePt t="157431" x="2501900" y="2895600"/>
          <p14:tracePt t="157448" x="2501900" y="2889250"/>
          <p14:tracePt t="157463" x="2501900" y="2876550"/>
          <p14:tracePt t="157555" x="2501900" y="2870200"/>
          <p14:tracePt t="157579" x="2489200" y="2870200"/>
          <p14:tracePt t="157587" x="2476500" y="2876550"/>
          <p14:tracePt t="157597" x="2470150" y="2882900"/>
          <p14:tracePt t="157613" x="2432050" y="2908300"/>
          <p14:tracePt t="157630" x="2400300" y="2927350"/>
          <p14:tracePt t="157647" x="2381250" y="2946400"/>
          <p14:tracePt t="157663" x="2343150" y="2971800"/>
          <p14:tracePt t="157680" x="2324100" y="2984500"/>
          <p14:tracePt t="157697" x="2305050" y="2997200"/>
          <p14:tracePt t="157714" x="2286000" y="3009900"/>
          <p14:tracePt t="157730" x="2260600" y="3009900"/>
          <p14:tracePt t="157747" x="2222500" y="3009900"/>
          <p14:tracePt t="157763" x="2178050" y="3009900"/>
          <p14:tracePt t="157780" x="2139950" y="3016250"/>
          <p14:tracePt t="157797" x="2082800" y="3028950"/>
          <p14:tracePt t="157814" x="2012950" y="3079750"/>
          <p14:tracePt t="157830" x="1955800" y="3130550"/>
          <p14:tracePt t="157847" x="1847850" y="3200400"/>
          <p14:tracePt t="157864" x="1739900" y="3282950"/>
          <p14:tracePt t="157880" x="1644650" y="3359150"/>
          <p14:tracePt t="157897" x="1600200" y="3409950"/>
          <p14:tracePt t="157914" x="1574800" y="3435350"/>
          <p14:tracePt t="157930" x="1555750" y="3441700"/>
          <p14:tracePt t="157947" x="1530350" y="3460750"/>
          <p14:tracePt t="157964" x="1504950" y="3486150"/>
          <p14:tracePt t="157980" x="1492250" y="3498850"/>
          <p14:tracePt t="157997" x="1447800" y="3556000"/>
          <p14:tracePt t="158014" x="1409700" y="3613150"/>
          <p14:tracePt t="158030" x="1358900" y="3695700"/>
          <p14:tracePt t="158047" x="1295400" y="3771900"/>
          <p14:tracePt t="158063" x="1263650" y="3816350"/>
          <p14:tracePt t="158080" x="1257300" y="3822700"/>
          <p14:tracePt t="158187" x="1257300" y="3829050"/>
          <p14:tracePt t="158195" x="1263650" y="3829050"/>
          <p14:tracePt t="158203" x="1270000" y="3822700"/>
          <p14:tracePt t="158214" x="1289050" y="3803650"/>
          <p14:tracePt t="158230" x="1365250" y="3765550"/>
          <p14:tracePt t="158247" x="1460500" y="3695700"/>
          <p14:tracePt t="158264" x="1600200" y="3625850"/>
          <p14:tracePt t="158280" x="1816100" y="3543300"/>
          <p14:tracePt t="158297" x="2070100" y="3429000"/>
          <p14:tracePt t="158314" x="2305050" y="3346450"/>
          <p14:tracePt t="158330" x="2470150" y="3308350"/>
          <p14:tracePt t="158347" x="2571750" y="3295650"/>
          <p14:tracePt t="158364" x="2578100" y="3295650"/>
          <p14:tracePt t="158380" x="2590800" y="3295650"/>
          <p14:tracePt t="158460" x="2597150" y="3295650"/>
          <p14:tracePt t="158491" x="2597150" y="3302000"/>
          <p14:tracePt t="158499" x="2597150" y="3314700"/>
          <p14:tracePt t="158514" x="2597150" y="3327400"/>
          <p14:tracePt t="158530" x="2597150" y="3352800"/>
          <p14:tracePt t="158547" x="2552700" y="3435350"/>
          <p14:tracePt t="158564" x="2533650" y="3486150"/>
          <p14:tracePt t="158581" x="2508250" y="3517900"/>
          <p14:tracePt t="158597" x="2501900" y="3530600"/>
          <p14:tracePt t="158614" x="2489200" y="3543300"/>
          <p14:tracePt t="158631" x="2476500" y="3556000"/>
          <p14:tracePt t="158647" x="2470150" y="3575050"/>
          <p14:tracePt t="158664" x="2463800" y="3587750"/>
          <p14:tracePt t="158681" x="2444750" y="3600450"/>
          <p14:tracePt t="158697" x="2438400" y="3625850"/>
          <p14:tracePt t="158714" x="2432050" y="3663950"/>
          <p14:tracePt t="158730" x="2400300" y="3695700"/>
          <p14:tracePt t="158747" x="2393950" y="3759200"/>
          <p14:tracePt t="158764" x="2393950" y="3816350"/>
          <p14:tracePt t="158780" x="2393950" y="3879850"/>
          <p14:tracePt t="158797" x="2393950" y="3975100"/>
          <p14:tracePt t="158814" x="2413000" y="4102100"/>
          <p14:tracePt t="158831" x="2508250" y="4305300"/>
          <p14:tracePt t="158847" x="2641600" y="4483100"/>
          <p14:tracePt t="158864" x="2832100" y="4660900"/>
          <p14:tracePt t="158880" x="3073400" y="4800600"/>
          <p14:tracePt t="158897" x="3327400" y="4927600"/>
          <p14:tracePt t="158914" x="3663950" y="5016500"/>
          <p14:tracePt t="158930" x="3962400" y="5073650"/>
          <p14:tracePt t="158947" x="4451350" y="5149850"/>
          <p14:tracePt t="158964" x="4768850" y="5207000"/>
          <p14:tracePt t="158980" x="5080000" y="5232400"/>
          <p14:tracePt t="158997" x="5308600" y="5232400"/>
          <p14:tracePt t="159014" x="5486400" y="5264150"/>
          <p14:tracePt t="159030" x="5607050" y="5264150"/>
          <p14:tracePt t="159047" x="5702300" y="5257800"/>
          <p14:tracePt t="159064" x="5746750" y="5238750"/>
          <p14:tracePt t="159081" x="5797550" y="5213350"/>
          <p14:tracePt t="159097" x="5810250" y="5194300"/>
          <p14:tracePt t="159114" x="5854700" y="5175250"/>
          <p14:tracePt t="159130" x="5892800" y="5162550"/>
          <p14:tracePt t="159147" x="5962650" y="5149850"/>
          <p14:tracePt t="159164" x="5988050" y="5130800"/>
          <p14:tracePt t="159180" x="6013450" y="5124450"/>
          <p14:tracePt t="159197" x="6032500" y="5118100"/>
          <p14:tracePt t="159214" x="6051550" y="5118100"/>
          <p14:tracePt t="159230" x="6096000" y="5105400"/>
          <p14:tracePt t="159247" x="6140450" y="5086350"/>
          <p14:tracePt t="159264" x="6197600" y="5080000"/>
          <p14:tracePt t="159280" x="6254750" y="5080000"/>
          <p14:tracePt t="159297" x="6343650" y="5080000"/>
          <p14:tracePt t="159314" x="6464300" y="5080000"/>
          <p14:tracePt t="159330" x="6661150" y="5124450"/>
          <p14:tracePt t="159347" x="6934200" y="5187950"/>
          <p14:tracePt t="159364" x="7067550" y="5226050"/>
          <p14:tracePt t="159381" x="7150100" y="5238750"/>
          <p14:tracePt t="159397" x="7194550" y="5238750"/>
          <p14:tracePt t="159414" x="7239000" y="5245100"/>
          <p14:tracePt t="159431" x="7283450" y="5245100"/>
          <p14:tracePt t="159448" x="7321550" y="5264150"/>
          <p14:tracePt t="159464" x="7327900" y="5264150"/>
          <p14:tracePt t="159516" x="7334250" y="5264150"/>
          <p14:tracePt t="159523" x="7334250" y="5251450"/>
          <p14:tracePt t="159531" x="7334250" y="5238750"/>
          <p14:tracePt t="159547" x="7334250" y="5213350"/>
          <p14:tracePt t="159564" x="7296150" y="5137150"/>
          <p14:tracePt t="159581" x="7245350" y="5060950"/>
          <p14:tracePt t="159597" x="7207250" y="5003800"/>
          <p14:tracePt t="159614" x="7131050" y="4914900"/>
          <p14:tracePt t="159631" x="7080250" y="4876800"/>
          <p14:tracePt t="159647" x="7010400" y="4826000"/>
          <p14:tracePt t="159664" x="6965950" y="4819650"/>
          <p14:tracePt t="159681" x="6940550" y="4819650"/>
          <p14:tracePt t="159697" x="6927850" y="4819650"/>
          <p14:tracePt t="159714" x="6902450" y="4819650"/>
          <p14:tracePt t="159731" x="6858000" y="4826000"/>
          <p14:tracePt t="159747" x="6756400" y="4921250"/>
          <p14:tracePt t="159764" x="6705600" y="4984750"/>
          <p14:tracePt t="159781" x="6680200" y="5003800"/>
          <p14:tracePt t="159797" x="6654800" y="5029200"/>
          <p14:tracePt t="159814" x="6629400" y="5041900"/>
          <p14:tracePt t="159831" x="6623050" y="5041900"/>
          <p14:tracePt t="159847" x="6604000" y="5041900"/>
          <p14:tracePt t="159864" x="6559550" y="5041900"/>
          <p14:tracePt t="159881" x="6527800" y="5041900"/>
          <p14:tracePt t="159897" x="6502400" y="5041900"/>
          <p14:tracePt t="159914" x="6457950" y="5016500"/>
          <p14:tracePt t="159931" x="6438900" y="5003800"/>
          <p14:tracePt t="159947" x="6413500" y="4978400"/>
          <p14:tracePt t="159964" x="6400800" y="4972050"/>
          <p14:tracePt t="159988" x="6381750" y="4953000"/>
          <p14:tracePt t="160004" x="6381750" y="4946650"/>
          <p14:tracePt t="160014" x="6381750" y="4933950"/>
          <p14:tracePt t="160031" x="6381750" y="4927600"/>
          <p14:tracePt t="160047" x="6381750" y="4895850"/>
          <p14:tracePt t="160064" x="6388100" y="4870450"/>
          <p14:tracePt t="160081" x="6413500" y="4838700"/>
          <p14:tracePt t="160097" x="6432550" y="4832350"/>
          <p14:tracePt t="160114" x="6451600" y="4832350"/>
          <p14:tracePt t="160131" x="6457950" y="4832350"/>
          <p14:tracePt t="160147" x="6470650" y="4832350"/>
          <p14:tracePt t="160164" x="6502400" y="4832350"/>
          <p14:tracePt t="160181" x="6515100" y="4857750"/>
          <p14:tracePt t="160197" x="6534150" y="4902200"/>
          <p14:tracePt t="160214" x="6553200" y="4933950"/>
          <p14:tracePt t="160231" x="6559550" y="4965700"/>
          <p14:tracePt t="160247" x="6565900" y="4984750"/>
          <p14:tracePt t="160264" x="6584950" y="5010150"/>
          <p14:tracePt t="160281" x="6584950" y="5029200"/>
          <p14:tracePt t="160297" x="6584950" y="5048250"/>
          <p14:tracePt t="160314" x="6584950" y="5054600"/>
          <p14:tracePt t="160331" x="6584950" y="5067300"/>
          <p14:tracePt t="160347" x="6584950" y="5073650"/>
          <p14:tracePt t="160364" x="6559550" y="5099050"/>
          <p14:tracePt t="160381" x="6477000" y="5099050"/>
          <p14:tracePt t="160397" x="6337300" y="5099050"/>
          <p14:tracePt t="160414" x="6210300" y="5099050"/>
          <p14:tracePt t="160431" x="6102350" y="5099050"/>
          <p14:tracePt t="160448" x="6057900" y="5099050"/>
          <p14:tracePt t="160464" x="6045200" y="5092700"/>
          <p14:tracePt t="160484" x="6026150" y="5086350"/>
          <p14:tracePt t="160497" x="6019800" y="5080000"/>
          <p14:tracePt t="160514" x="6007100" y="5073650"/>
          <p14:tracePt t="160531" x="5994400" y="5048250"/>
          <p14:tracePt t="160588" x="5988050" y="5041900"/>
          <p14:tracePt t="160604" x="5975350" y="5048250"/>
          <p14:tracePt t="160612" x="5981700" y="5067300"/>
          <p14:tracePt t="160620" x="6000750" y="5099050"/>
          <p14:tracePt t="160631" x="6032500" y="5124450"/>
          <p14:tracePt t="160647" x="6096000" y="5194300"/>
          <p14:tracePt t="160664" x="6134100" y="5232400"/>
          <p14:tracePt t="160684" x="6134100" y="5245100"/>
          <p14:tracePt t="160697" x="6134100" y="5251450"/>
          <p14:tracePt t="160714" x="6108700" y="5264150"/>
          <p14:tracePt t="160731" x="6102350" y="5264150"/>
          <p14:tracePt t="160748" x="6096000" y="5264150"/>
          <p14:tracePt t="160940" x="6096000" y="5270500"/>
          <p14:tracePt t="160948" x="6096000" y="5276850"/>
          <p14:tracePt t="160964" x="6096000" y="5289550"/>
          <p14:tracePt t="160981" x="6096000" y="5302250"/>
          <p14:tracePt t="161060" x="6102350" y="5289550"/>
          <p14:tracePt t="161084" x="6134100" y="5289550"/>
          <p14:tracePt t="161092" x="6146800" y="5289550"/>
          <p14:tracePt t="161100" x="6197600" y="5289550"/>
          <p14:tracePt t="161114" x="6235700" y="5289550"/>
          <p14:tracePt t="161131" x="6318250" y="5289550"/>
          <p14:tracePt t="161132" x="6369050" y="5289550"/>
          <p14:tracePt t="161148" x="6426200" y="5276850"/>
          <p14:tracePt t="161164" x="6457950" y="5270500"/>
          <p14:tracePt t="161181" x="6470650" y="5270500"/>
          <p14:tracePt t="161198" x="6489700" y="5257800"/>
          <p14:tracePt t="161214" x="6502400" y="5257800"/>
          <p14:tracePt t="161231" x="6534150" y="5245100"/>
          <p14:tracePt t="161248" x="6578600" y="5238750"/>
          <p14:tracePt t="161264" x="6648450" y="5207000"/>
          <p14:tracePt t="161281" x="6762750" y="5194300"/>
          <p14:tracePt t="161298" x="6858000" y="5187950"/>
          <p14:tracePt t="161314" x="6915150" y="5175250"/>
          <p14:tracePt t="161331" x="6921500" y="5175250"/>
          <p14:tracePt t="161348" x="6940550" y="5175250"/>
          <p14:tracePt t="161364" x="6959600" y="5168900"/>
          <p14:tracePt t="161381" x="6972300" y="5162550"/>
          <p14:tracePt t="161398" x="7016750" y="5143500"/>
          <p14:tracePt t="161414" x="7042150" y="5137150"/>
          <p14:tracePt t="161432" x="7124700" y="5092700"/>
          <p14:tracePt t="161448" x="7194550" y="5060950"/>
          <p14:tracePt t="161479" x="7378700" y="4997450"/>
          <p14:tracePt t="161484" x="7410450" y="4978400"/>
          <p14:tracePt t="161498" x="7467600" y="4946650"/>
          <p14:tracePt t="161514" x="7524750" y="4895850"/>
          <p14:tracePt t="161531" x="7575550" y="4851400"/>
          <p14:tracePt t="161548" x="7607300" y="4794250"/>
          <p14:tracePt t="161565" x="7620000" y="4775200"/>
          <p14:tracePt t="161581" x="7620000" y="4762500"/>
          <p14:tracePt t="161612" x="7620000" y="4756150"/>
          <p14:tracePt t="161684" x="7620000" y="4737100"/>
          <p14:tracePt t="161716" x="7620000" y="4730750"/>
          <p14:tracePt t="162596" x="7620000" y="4737100"/>
          <p14:tracePt t="162612" x="7620000" y="4756150"/>
          <p14:tracePt t="162629" x="7620000" y="4762500"/>
          <p14:tracePt t="162652" x="7620000" y="4768850"/>
          <p14:tracePt t="162668" x="7620000" y="4775200"/>
          <p14:tracePt t="162700" x="7620000" y="4794250"/>
          <p14:tracePt t="164517" x="7620000" y="4800600"/>
          <p14:tracePt t="164525" x="7600950" y="4800600"/>
          <p14:tracePt t="164533" x="7594600" y="4800600"/>
          <p14:tracePt t="164549" x="7550150" y="4800600"/>
          <p14:tracePt t="164565" x="7473950" y="4800600"/>
          <p14:tracePt t="164582" x="7397750" y="4800600"/>
          <p14:tracePt t="164599" x="7251700" y="4813300"/>
          <p14:tracePt t="164615" x="7131050" y="4813300"/>
          <p14:tracePt t="164632" x="6953250" y="4813300"/>
          <p14:tracePt t="164648" x="6743700" y="4826000"/>
          <p14:tracePt t="164665" x="6521450" y="4826000"/>
          <p14:tracePt t="164682" x="6292850" y="4838700"/>
          <p14:tracePt t="164699" x="6127750" y="4883150"/>
          <p14:tracePt t="164715" x="6051550" y="4883150"/>
          <p14:tracePt t="164732" x="6013450" y="4889500"/>
          <p14:tracePt t="164748" x="5988050" y="4889500"/>
          <p14:tracePt t="164765" x="5975350" y="4889500"/>
          <p14:tracePt t="164837" x="5969000" y="4895850"/>
          <p14:tracePt t="164869" x="5969000" y="4902200"/>
          <p14:tracePt t="164877" x="5969000" y="4908550"/>
          <p14:tracePt t="164885" x="5956300" y="4921250"/>
          <p14:tracePt t="164901" x="5949950" y="4927600"/>
          <p14:tracePt t="164915" x="5943600" y="4933950"/>
          <p14:tracePt t="164932" x="5943600" y="4946650"/>
          <p14:tracePt t="164948" x="5937250" y="4965700"/>
          <p14:tracePt t="164981" x="5930900" y="4972050"/>
          <p14:tracePt t="165013" x="5937250" y="4991100"/>
          <p14:tracePt t="165029" x="5956300" y="4991100"/>
          <p14:tracePt t="165037" x="5962650" y="4991100"/>
          <p14:tracePt t="165061" x="5969000" y="4991100"/>
          <p14:tracePt t="165077" x="5975350" y="4984750"/>
          <p14:tracePt t="165093" x="5994400" y="4984750"/>
          <p14:tracePt t="165101" x="6000750" y="4984750"/>
          <p14:tracePt t="165115" x="6007100" y="4978400"/>
          <p14:tracePt t="165132" x="6038850" y="4972050"/>
          <p14:tracePt t="165149" x="6096000" y="4946650"/>
          <p14:tracePt t="165165" x="6140450" y="4940300"/>
          <p14:tracePt t="165182" x="6172200" y="4940300"/>
          <p14:tracePt t="165199" x="6178550" y="4940300"/>
          <p14:tracePt t="165215" x="6184900" y="4940300"/>
          <p14:tracePt t="165232" x="6203950" y="4940300"/>
          <p14:tracePt t="165253" x="6210300" y="4940300"/>
          <p14:tracePt t="165265" x="6216650" y="4940300"/>
          <p14:tracePt t="165282" x="6223000" y="4940300"/>
          <p14:tracePt t="165299" x="6248400" y="4940300"/>
          <p14:tracePt t="165315" x="6261100" y="4921250"/>
          <p14:tracePt t="165332" x="6280150" y="4914900"/>
          <p14:tracePt t="165349" x="6286500" y="4908550"/>
          <p14:tracePt t="165501" x="6280150" y="4908550"/>
          <p14:tracePt t="165509" x="6261100" y="4908550"/>
          <p14:tracePt t="165525" x="6254750" y="4914900"/>
          <p14:tracePt t="165941" x="6235700" y="4914900"/>
          <p14:tracePt t="165949" x="6210300" y="4914900"/>
          <p14:tracePt t="165966" x="6165850" y="4914900"/>
          <p14:tracePt t="165982" x="6153150" y="4914900"/>
          <p14:tracePt t="165999" x="6115050" y="4914900"/>
          <p14:tracePt t="166661" x="6121400" y="4914900"/>
          <p14:tracePt t="166669" x="6127750" y="4914900"/>
          <p14:tracePt t="166682" x="6153150" y="4914900"/>
          <p14:tracePt t="166699" x="6178550" y="4914900"/>
          <p14:tracePt t="166716" x="6197600" y="4914900"/>
          <p14:tracePt t="166732" x="6229350" y="4902200"/>
          <p14:tracePt t="166749" x="6242050" y="4902200"/>
          <p14:tracePt t="166766" x="6248400" y="4902200"/>
          <p14:tracePt t="166949" x="6254750" y="4902200"/>
          <p14:tracePt t="166981" x="6267450" y="4902200"/>
          <p14:tracePt t="167342" x="6286500" y="4902200"/>
          <p14:tracePt t="167357" x="6292850" y="4902200"/>
          <p14:tracePt t="167373" x="6311900" y="4902200"/>
          <p14:tracePt t="167934" x="6318250" y="4908550"/>
          <p14:tracePt t="167941" x="6318250" y="4914900"/>
          <p14:tracePt t="167950" x="6318250" y="4921250"/>
          <p14:tracePt t="167966" x="6305550" y="4946650"/>
          <p14:tracePt t="167983" x="6299200" y="4959350"/>
          <p14:tracePt t="167999" x="6267450" y="4991100"/>
          <p14:tracePt t="168016" x="6254750" y="5003800"/>
          <p14:tracePt t="168032" x="6229350" y="5029200"/>
          <p14:tracePt t="168049" x="6223000" y="5035550"/>
          <p14:tracePt t="168066" x="6216650" y="5048250"/>
          <p14:tracePt t="168083" x="6197600" y="5048250"/>
          <p14:tracePt t="168099" x="6191250" y="5054600"/>
          <p14:tracePt t="168116" x="6184900" y="5054600"/>
          <p14:tracePt t="168132" x="6172200" y="5054600"/>
          <p14:tracePt t="168149" x="6153150" y="5054600"/>
          <p14:tracePt t="168166" x="6127750" y="5054600"/>
          <p14:tracePt t="168183" x="6121400" y="5054600"/>
          <p14:tracePt t="168199" x="6102350" y="5054600"/>
          <p14:tracePt t="168216" x="6076950" y="5035550"/>
          <p14:tracePt t="168238" x="6070600" y="5029200"/>
          <p14:tracePt t="168270" x="6070600" y="5022850"/>
          <p14:tracePt t="168285" x="6064250" y="5016500"/>
          <p14:tracePt t="168574" x="6070600" y="5016500"/>
          <p14:tracePt t="168582" x="6076950" y="5016500"/>
          <p14:tracePt t="168600" x="6083300" y="5016500"/>
          <p14:tracePt t="168616" x="6108700" y="5016500"/>
          <p14:tracePt t="168633" x="6115050" y="5016500"/>
          <p14:tracePt t="168649" x="6140450" y="4997450"/>
          <p14:tracePt t="168666" x="6165850" y="4991100"/>
          <p14:tracePt t="168683" x="6172200" y="4991100"/>
          <p14:tracePt t="168699" x="6197600" y="4991100"/>
          <p14:tracePt t="168716" x="6203950" y="4991100"/>
          <p14:tracePt t="168733" x="6229350" y="4978400"/>
          <p14:tracePt t="168734" x="6235700" y="4978400"/>
          <p14:tracePt t="168749" x="6242050" y="4978400"/>
          <p14:tracePt t="168766" x="6273800" y="4972050"/>
          <p14:tracePt t="168783" x="6286500" y="4972050"/>
          <p14:tracePt t="168799" x="6299200" y="4965700"/>
          <p14:tracePt t="168822" x="6305550" y="4959350"/>
          <p14:tracePt t="168846" x="6311900" y="4959350"/>
          <p14:tracePt t="168878" x="6324600" y="4959350"/>
          <p14:tracePt t="168910" x="6330950" y="4959350"/>
          <p14:tracePt t="168942" x="6337300" y="4953000"/>
          <p14:tracePt t="169054" x="6356350" y="4933950"/>
          <p14:tracePt t="169070" x="6356350" y="4927600"/>
          <p14:tracePt t="169086" x="6356350" y="4921250"/>
          <p14:tracePt t="169094" x="6356350" y="4908550"/>
          <p14:tracePt t="169110" x="6356350" y="4902200"/>
          <p14:tracePt t="169118" x="6356350" y="4889500"/>
          <p14:tracePt t="169150" x="6356350" y="4883150"/>
          <p14:tracePt t="169574" x="6356350" y="4889500"/>
          <p14:tracePt t="169582" x="6356350" y="4902200"/>
          <p14:tracePt t="169600" x="6356350" y="4921250"/>
          <p14:tracePt t="169616" x="6356350" y="4940300"/>
          <p14:tracePt t="169633" x="6350000" y="4965700"/>
          <p14:tracePt t="169650" x="6350000" y="4984750"/>
          <p14:tracePt t="169666" x="6350000" y="5010150"/>
          <p14:tracePt t="169683" x="6350000" y="5022850"/>
          <p14:tracePt t="169700" x="6343650" y="5035550"/>
          <p14:tracePt t="169734" x="6343650" y="5048250"/>
          <p14:tracePt t="169758" x="6337300" y="5054600"/>
          <p14:tracePt t="169766" x="6337300" y="5060950"/>
          <p14:tracePt t="169782" x="6337300" y="5067300"/>
          <p14:tracePt t="169790" x="6337300" y="5073650"/>
          <p14:tracePt t="169800" x="6330950" y="5080000"/>
          <p14:tracePt t="169816" x="6324600" y="5092700"/>
          <p14:tracePt t="169833" x="6324600" y="5099050"/>
          <p14:tracePt t="169850" x="6311900" y="5105400"/>
          <p14:tracePt t="169918" x="6311900" y="5111750"/>
          <p14:tracePt t="169998" x="6305550" y="5118100"/>
          <p14:tracePt t="170038" x="6292850" y="5118100"/>
          <p14:tracePt t="170046" x="6286500" y="5118100"/>
          <p14:tracePt t="170086" x="6273800" y="5111750"/>
          <p14:tracePt t="170110" x="6273800" y="5092700"/>
          <p14:tracePt t="170118" x="6292850" y="5067300"/>
          <p14:tracePt t="170133" x="6299200" y="5060950"/>
          <p14:tracePt t="170150" x="6350000" y="4997450"/>
          <p14:tracePt t="170166" x="6381750" y="4959350"/>
          <p14:tracePt t="170183" x="6388100" y="4940300"/>
          <p14:tracePt t="170200" x="6388100" y="4933950"/>
          <p14:tracePt t="170358" x="6388100" y="4927600"/>
          <p14:tracePt t="170526" x="6388100" y="4921250"/>
          <p14:tracePt t="170535" x="6375400" y="4921250"/>
          <p14:tracePt t="170550" x="6369050" y="4921250"/>
          <p14:tracePt t="170566" x="6356350" y="4933950"/>
          <p14:tracePt t="170583" x="6337300" y="4959350"/>
          <p14:tracePt t="170600" x="6318250" y="4991100"/>
          <p14:tracePt t="170617" x="6305550" y="5029200"/>
          <p14:tracePt t="170633" x="6286500" y="5048250"/>
          <p14:tracePt t="170650" x="6280150" y="5073650"/>
          <p14:tracePt t="170666" x="6273800" y="5099050"/>
          <p14:tracePt t="171030" x="6273800" y="5073650"/>
          <p14:tracePt t="171038" x="6273800" y="5067300"/>
          <p14:tracePt t="171050" x="6273800" y="5060950"/>
          <p14:tracePt t="171067" x="6292850" y="5035550"/>
          <p14:tracePt t="171083" x="6299200" y="5016500"/>
          <p14:tracePt t="171100" x="6311900" y="4997450"/>
          <p14:tracePt t="171118" x="6318250" y="4991100"/>
          <p14:tracePt t="171150" x="6324600" y="4978400"/>
          <p14:tracePt t="171198" x="6324600" y="4972050"/>
          <p14:tracePt t="171206" x="6324600" y="4946650"/>
          <p14:tracePt t="171222" x="6324600" y="4940300"/>
          <p14:tracePt t="171233" x="6324600" y="4933950"/>
          <p14:tracePt t="171250" x="6324600" y="4914900"/>
          <p14:tracePt t="171267" x="6324600" y="4908550"/>
          <p14:tracePt t="171342" x="6324600" y="4902200"/>
          <p14:tracePt t="171358" x="6324600" y="4895850"/>
          <p14:tracePt t="171374" x="6324600" y="4876800"/>
          <p14:tracePt t="171390" x="6324600" y="4870450"/>
          <p14:tracePt t="171400" x="6324600" y="4864100"/>
          <p14:tracePt t="171417" x="6324600" y="4832350"/>
          <p14:tracePt t="171433" x="6324600" y="4800600"/>
          <p14:tracePt t="171451" x="6324600" y="4787900"/>
          <p14:tracePt t="171467" x="6324600" y="4762500"/>
          <p14:tracePt t="171483" x="6324600" y="4756150"/>
          <p14:tracePt t="171500" x="6324600" y="4749800"/>
          <p14:tracePt t="171517" x="6324600" y="4737100"/>
          <p14:tracePt t="171533" x="6318250" y="4724400"/>
          <p14:tracePt t="171558" x="6318250" y="4718050"/>
          <p14:tracePt t="171574" x="6311900" y="4699000"/>
          <p14:tracePt t="171606" x="6311900" y="4686300"/>
          <p14:tracePt t="171622" x="6299200" y="4667250"/>
          <p14:tracePt t="171702" x="6292850" y="4667250"/>
          <p14:tracePt t="171710" x="6286500" y="4667250"/>
          <p14:tracePt t="171718" x="6261100" y="4667250"/>
          <p14:tracePt t="171734" x="6242050" y="4667250"/>
          <p14:tracePt t="171750" x="6146800" y="4679950"/>
          <p14:tracePt t="171767" x="6102350" y="4686300"/>
          <p14:tracePt t="171783" x="6076950" y="4699000"/>
          <p14:tracePt t="171800" x="6051550" y="4699000"/>
          <p14:tracePt t="171817" x="6019800" y="4718050"/>
          <p14:tracePt t="171833" x="5988050" y="4724400"/>
          <p14:tracePt t="171850" x="5949950" y="4730750"/>
          <p14:tracePt t="171867" x="5930900" y="4743450"/>
          <p14:tracePt t="171883" x="5899150" y="4768850"/>
          <p14:tracePt t="171900" x="5886450" y="4775200"/>
          <p14:tracePt t="171917" x="5867400" y="4781550"/>
          <p14:tracePt t="171933" x="5848350" y="4800600"/>
          <p14:tracePt t="171950" x="5842000" y="4813300"/>
          <p14:tracePt t="171967" x="5829300" y="4819650"/>
          <p14:tracePt t="171983" x="5822950" y="4819650"/>
          <p14:tracePt t="172000" x="5816600" y="4832350"/>
          <p14:tracePt t="172017" x="5816600" y="4845050"/>
          <p14:tracePt t="172034" x="5816600" y="4857750"/>
          <p14:tracePt t="172050" x="5816600" y="4876800"/>
          <p14:tracePt t="172067" x="5822950" y="4895850"/>
          <p14:tracePt t="172083" x="5842000" y="4921250"/>
          <p14:tracePt t="172100" x="5899150" y="4921250"/>
          <p14:tracePt t="172117" x="5975350" y="4921250"/>
          <p14:tracePt t="172133" x="6057900" y="4921250"/>
          <p14:tracePt t="172150" x="6140450" y="4914900"/>
          <p14:tracePt t="172167" x="6197600" y="4908550"/>
          <p14:tracePt t="172183" x="6216650" y="4908550"/>
          <p14:tracePt t="172200" x="6229350" y="4902200"/>
          <p14:tracePt t="172222" x="6235700" y="4902200"/>
          <p14:tracePt t="172233" x="6242050" y="4902200"/>
          <p14:tracePt t="172250" x="6261100" y="4902200"/>
          <p14:tracePt t="172267" x="6280150" y="4883150"/>
          <p14:tracePt t="172284" x="6305550" y="4876800"/>
          <p14:tracePt t="172300" x="6311900" y="4864100"/>
          <p14:tracePt t="172318" x="6318250" y="4864100"/>
          <p14:tracePt t="172343" x="6337300" y="4864100"/>
          <p14:tracePt t="172583" x="6343650" y="4857750"/>
          <p14:tracePt t="172591" x="6343650" y="4845050"/>
          <p14:tracePt t="172600" x="6343650" y="4838700"/>
          <p14:tracePt t="172617" x="6343650" y="4819650"/>
          <p14:tracePt t="172634" x="6337300" y="4806950"/>
          <p14:tracePt t="172650" x="6324600" y="4800600"/>
          <p14:tracePt t="172735" x="6318250" y="4787900"/>
          <p14:tracePt t="172743" x="6311900" y="4781550"/>
          <p14:tracePt t="172783" x="6305550" y="4781550"/>
          <p14:tracePt t="172799" x="6286500" y="4775200"/>
          <p14:tracePt t="172831" x="6280150" y="4768850"/>
          <p14:tracePt t="172863" x="6273800" y="4768850"/>
          <p14:tracePt t="172879" x="6267450" y="4768850"/>
          <p14:tracePt t="172887" x="6261100" y="4768850"/>
          <p14:tracePt t="172900" x="6242050" y="4768850"/>
          <p14:tracePt t="172917" x="6229350" y="4775200"/>
          <p14:tracePt t="172934" x="6197600" y="4794250"/>
          <p14:tracePt t="172951" x="6165850" y="4806950"/>
          <p14:tracePt t="172967" x="6153150" y="4813300"/>
          <p14:tracePt t="172984" x="6146800" y="4826000"/>
          <p14:tracePt t="173007" x="6146800" y="4832350"/>
          <p14:tracePt t="173023" x="6140450" y="4838700"/>
          <p14:tracePt t="173055" x="6140450" y="4845050"/>
          <p14:tracePt t="173063" x="6134100" y="4851400"/>
          <p14:tracePt t="173071" x="6134100" y="4870450"/>
          <p14:tracePt t="173087" x="6134100" y="4876800"/>
          <p14:tracePt t="173111" x="6134100" y="4883150"/>
          <p14:tracePt t="173271" x="6134100" y="4889500"/>
          <p14:tracePt t="173287" x="6134100" y="4895850"/>
          <p14:tracePt t="173359" x="6140450" y="4895850"/>
          <p14:tracePt t="173391" x="6146800" y="4895850"/>
          <p14:tracePt t="173423" x="6159500" y="4895850"/>
          <p14:tracePt t="173479" x="6165850" y="4895850"/>
          <p14:tracePt t="173711" x="6172200" y="4908550"/>
          <p14:tracePt t="173719" x="6172200" y="4914900"/>
          <p14:tracePt t="173734" x="6172200" y="4921250"/>
          <p14:tracePt t="173751" x="6197600" y="4953000"/>
          <p14:tracePt t="173775" x="6203950" y="4959350"/>
          <p14:tracePt t="173799" x="6210300" y="4972050"/>
          <p14:tracePt t="173807" x="6216650" y="4978400"/>
          <p14:tracePt t="173823" x="6229350" y="4978400"/>
          <p14:tracePt t="173855" x="6242050" y="4991100"/>
          <p14:tracePt t="174367" x="6261100" y="4991100"/>
          <p14:tracePt t="174431" x="6267450" y="4991100"/>
          <p14:tracePt t="174647" x="6267450" y="4984750"/>
          <p14:tracePt t="174663" x="6267450" y="4959350"/>
          <p14:tracePt t="174679" x="6267450" y="4953000"/>
          <p14:tracePt t="174695" x="6267450" y="4946650"/>
          <p14:tracePt t="174711" x="6267450" y="4927600"/>
          <p14:tracePt t="174751" x="6267450" y="4921250"/>
          <p14:tracePt t="174759" x="6267450" y="4914900"/>
          <p14:tracePt t="174783" x="6273800" y="4908550"/>
          <p14:tracePt t="174807" x="6280150" y="4889500"/>
          <p14:tracePt t="174823" x="6292850" y="4870450"/>
          <p14:tracePt t="174847" x="6299200" y="4864100"/>
          <p14:tracePt t="174871" x="6305550" y="4857750"/>
          <p14:tracePt t="176720" x="6305550" y="4870450"/>
          <p14:tracePt t="176727" x="6305550" y="4883150"/>
          <p14:tracePt t="176735" x="6305550" y="4902200"/>
          <p14:tracePt t="176751" x="6292850" y="4933950"/>
          <p14:tracePt t="176768" x="6292850" y="4972050"/>
          <p14:tracePt t="176785" x="6286500" y="5016500"/>
          <p14:tracePt t="176801" x="6267450" y="5048250"/>
          <p14:tracePt t="176818" x="6267450" y="5067300"/>
          <p14:tracePt t="176835" x="6267450" y="5080000"/>
          <p14:tracePt t="176851" x="6267450" y="5086350"/>
          <p14:tracePt t="177064" x="6267450" y="5080000"/>
          <p14:tracePt t="177072" x="6267450" y="5060950"/>
          <p14:tracePt t="177085" x="6267450" y="5054600"/>
          <p14:tracePt t="177101" x="6267450" y="5022850"/>
          <p14:tracePt t="177118" x="6267450" y="4997450"/>
          <p14:tracePt t="177135" x="6267450" y="4965700"/>
          <p14:tracePt t="177136" x="6280150" y="4946650"/>
          <p14:tracePt t="177152" x="6280150" y="4921250"/>
          <p14:tracePt t="177168" x="6286500" y="4889500"/>
          <p14:tracePt t="177185" x="6292850" y="4876800"/>
          <p14:tracePt t="177201" x="6299200" y="4864100"/>
          <p14:tracePt t="177218" x="6299200" y="4851400"/>
          <p14:tracePt t="177235" x="6311900" y="4838700"/>
          <p14:tracePt t="177656" x="6318250" y="4857750"/>
          <p14:tracePt t="177664" x="6318250" y="4864100"/>
          <p14:tracePt t="177672" x="6318250" y="4876800"/>
          <p14:tracePt t="177685" x="6318250" y="4895850"/>
          <p14:tracePt t="177701" x="6318250" y="4921250"/>
          <p14:tracePt t="177718" x="6324600" y="4946650"/>
          <p14:tracePt t="177735" x="6324600" y="4978400"/>
          <p14:tracePt t="177752" x="6337300" y="5016500"/>
          <p14:tracePt t="177768" x="6343650" y="5022850"/>
          <p14:tracePt t="177785" x="6343650" y="5041900"/>
          <p14:tracePt t="177801" x="6350000" y="5048250"/>
          <p14:tracePt t="177864" x="6350000" y="5054600"/>
          <p14:tracePt t="178152" x="6356350" y="5060950"/>
          <p14:tracePt t="178168" x="6381750" y="5060950"/>
          <p14:tracePt t="178176" x="6432550" y="5060950"/>
          <p14:tracePt t="178185" x="6489700" y="5060950"/>
          <p14:tracePt t="178202" x="6610350" y="5060950"/>
          <p14:tracePt t="178218" x="6743700" y="5022850"/>
          <p14:tracePt t="178235" x="6883400" y="4959350"/>
          <p14:tracePt t="178252" x="6959600" y="4914900"/>
          <p14:tracePt t="178268" x="7004050" y="4895850"/>
          <p14:tracePt t="178296" x="7004050" y="4889500"/>
          <p14:tracePt t="178392" x="7004050" y="4876800"/>
          <p14:tracePt t="178472" x="6997700" y="4883150"/>
          <p14:tracePt t="178504" x="6991350" y="4889500"/>
          <p14:tracePt t="178536" x="6985000" y="4895850"/>
          <p14:tracePt t="178744" x="6972300" y="4883150"/>
          <p14:tracePt t="178752" x="6972300" y="4876800"/>
          <p14:tracePt t="178768" x="6978650" y="4864100"/>
          <p14:tracePt t="178785" x="6985000" y="4838700"/>
          <p14:tracePt t="178802" x="6991350" y="4832350"/>
          <p14:tracePt t="178818" x="6997700" y="4826000"/>
          <p14:tracePt t="178835" x="7042150" y="4794250"/>
          <p14:tracePt t="178852" x="7112000" y="4794250"/>
          <p14:tracePt t="178868" x="7188200" y="4794250"/>
          <p14:tracePt t="178885" x="7245350" y="4794250"/>
          <p14:tracePt t="178902" x="7277100" y="4794250"/>
          <p14:tracePt t="178918" x="7321550" y="4794250"/>
          <p14:tracePt t="178935" x="7346950" y="4794250"/>
          <p14:tracePt t="178952" x="7353300" y="4806950"/>
          <p14:tracePt t="178992" x="7353300" y="4819650"/>
          <p14:tracePt t="179032" x="7353300" y="4826000"/>
          <p14:tracePt t="179040" x="7353300" y="4832350"/>
          <p14:tracePt t="179088" x="7346950" y="4832350"/>
          <p14:tracePt t="179128" x="7340600" y="4832350"/>
          <p14:tracePt t="179136" x="7327900" y="4832350"/>
          <p14:tracePt t="179152" x="7321550" y="4845050"/>
          <p14:tracePt t="179160" x="7308850" y="4845050"/>
          <p14:tracePt t="179168" x="7302500" y="4845050"/>
          <p14:tracePt t="179185" x="7277100" y="4851400"/>
          <p14:tracePt t="179202" x="7264400" y="4851400"/>
          <p14:tracePt t="179218" x="7226300" y="4851400"/>
          <p14:tracePt t="179235" x="7194550" y="4870450"/>
          <p14:tracePt t="179252" x="7181850" y="4870450"/>
          <p14:tracePt t="179269" x="7143750" y="4870450"/>
          <p14:tracePt t="179285" x="7131050" y="4876800"/>
          <p14:tracePt t="179302" x="7124700" y="4876800"/>
          <p14:tracePt t="179319" x="7099300" y="4876800"/>
          <p14:tracePt t="179336" x="7092950" y="4883150"/>
          <p14:tracePt t="179352" x="7086600" y="4883150"/>
          <p14:tracePt t="179368" x="7073900" y="4883150"/>
          <p14:tracePt t="179408" x="7061200" y="4883150"/>
          <p14:tracePt t="179416" x="7067550" y="4876800"/>
          <p14:tracePt t="179424" x="7073900" y="4870450"/>
          <p14:tracePt t="179435" x="7080250" y="4857750"/>
          <p14:tracePt t="179452" x="7150100" y="4857750"/>
          <p14:tracePt t="179468" x="7251700" y="4857750"/>
          <p14:tracePt t="179485" x="7321550" y="4857750"/>
          <p14:tracePt t="179502" x="7353300" y="4857750"/>
          <p14:tracePt t="179518" x="7366000" y="4857750"/>
          <p14:tracePt t="179640" x="7359650" y="4857750"/>
          <p14:tracePt t="179665" x="7346950" y="4857750"/>
          <p14:tracePt t="179680" x="7340600" y="4857750"/>
          <p14:tracePt t="179688" x="7321550" y="4870450"/>
          <p14:tracePt t="179696" x="7315200" y="4870450"/>
          <p14:tracePt t="179713" x="7308850" y="4870450"/>
          <p14:tracePt t="179720" x="7302500" y="4870450"/>
          <p14:tracePt t="179735" x="7283450" y="4870450"/>
          <p14:tracePt t="179752" x="7258050" y="4883150"/>
          <p14:tracePt t="179769" x="7239000" y="4883150"/>
          <p14:tracePt t="179785" x="7219950" y="4883150"/>
          <p14:tracePt t="179816" x="7207250" y="4883150"/>
          <p14:tracePt t="179832" x="7200900" y="4883150"/>
          <p14:tracePt t="179848" x="7181850" y="4876800"/>
          <p14:tracePt t="179952" x="7181850" y="4870450"/>
          <p14:tracePt t="179968" x="7188200" y="4870450"/>
          <p14:tracePt t="179976" x="7200900" y="4870450"/>
          <p14:tracePt t="179992" x="7213600" y="4870450"/>
          <p14:tracePt t="180344" x="7213600" y="4883150"/>
          <p14:tracePt t="180352" x="7213600" y="4889500"/>
          <p14:tracePt t="180369" x="7213600" y="4908550"/>
          <p14:tracePt t="180385" x="7194550" y="4965700"/>
          <p14:tracePt t="180402" x="7169150" y="5010150"/>
          <p14:tracePt t="180419" x="7112000" y="5073650"/>
          <p14:tracePt t="180436" x="7035800" y="5162550"/>
          <p14:tracePt t="180453" x="6965950" y="5200650"/>
          <p14:tracePt t="180469" x="6921500" y="5219700"/>
          <p14:tracePt t="180485" x="6851650" y="5232400"/>
          <p14:tracePt t="180502" x="6794500" y="5232400"/>
          <p14:tracePt t="180519" x="6762750" y="5232400"/>
          <p14:tracePt t="180535" x="6724650" y="5213350"/>
          <p14:tracePt t="180552" x="6673850" y="5156200"/>
          <p14:tracePt t="180569" x="6648450" y="5130800"/>
          <p14:tracePt t="180585" x="6642100" y="5124450"/>
          <p14:tracePt t="180602" x="6623050" y="5080000"/>
          <p14:tracePt t="180619" x="6616700" y="5060950"/>
          <p14:tracePt t="180635" x="6616700" y="5029200"/>
          <p14:tracePt t="180652" x="6616700" y="5003800"/>
          <p14:tracePt t="180669" x="6616700" y="4972050"/>
          <p14:tracePt t="180686" x="6616700" y="4959350"/>
          <p14:tracePt t="180702" x="6616700" y="4927600"/>
          <p14:tracePt t="180719" x="6623050" y="4921250"/>
          <p14:tracePt t="180735" x="6629400" y="4908550"/>
          <p14:tracePt t="180752" x="6692900" y="4908550"/>
          <p14:tracePt t="180769" x="6743700" y="4908550"/>
          <p14:tracePt t="180786" x="6800850" y="4908550"/>
          <p14:tracePt t="180802" x="6845300" y="4908550"/>
          <p14:tracePt t="180819" x="6902450" y="4927600"/>
          <p14:tracePt t="180836" x="6940550" y="4933950"/>
          <p14:tracePt t="180852" x="6965950" y="4940300"/>
          <p14:tracePt t="180869" x="6978650" y="4940300"/>
          <p14:tracePt t="180886" x="7010400" y="4953000"/>
          <p14:tracePt t="180902" x="7023100" y="4953000"/>
          <p14:tracePt t="180919" x="7029450" y="4953000"/>
          <p14:tracePt t="180936" x="7048500" y="4953000"/>
          <p14:tracePt t="180952" x="7061200" y="4953000"/>
          <p14:tracePt t="180969" x="7061200" y="4946650"/>
          <p14:tracePt t="180985" x="7067550" y="4933950"/>
          <p14:tracePt t="181002" x="7073900" y="4927600"/>
          <p14:tracePt t="181019" x="7073900" y="4921250"/>
          <p14:tracePt t="181036" x="7080250" y="4914900"/>
          <p14:tracePt t="181052" x="7092950" y="4902200"/>
          <p14:tracePt t="181072" x="7099300" y="4889500"/>
          <p14:tracePt t="181585" x="7124700" y="4883150"/>
          <p14:tracePt t="181593" x="7175500" y="4870450"/>
          <p14:tracePt t="181602" x="7283450" y="4845050"/>
          <p14:tracePt t="181619" x="7562850" y="4819650"/>
          <p14:tracePt t="181636" x="7778750" y="4775200"/>
          <p14:tracePt t="181652" x="7810500" y="4768850"/>
          <p14:tracePt t="181669" x="7829550" y="4762500"/>
          <p14:tracePt t="181737" x="7823200" y="4762500"/>
          <p14:tracePt t="181745" x="7816850" y="4762500"/>
          <p14:tracePt t="181753" x="7804150" y="4762500"/>
          <p14:tracePt t="181769" x="7797800" y="4762500"/>
          <p14:tracePt t="181793" x="7791450" y="4762500"/>
          <p14:tracePt t="181825" x="7778750" y="4762500"/>
          <p14:tracePt t="181857" x="7766050" y="4762500"/>
          <p14:tracePt t="182041" x="7759700" y="4762500"/>
          <p14:tracePt t="182153" x="7753350" y="4762500"/>
          <p14:tracePt t="182169" x="7734300" y="4768850"/>
          <p14:tracePt t="182177" x="7727950" y="4768850"/>
          <p14:tracePt t="182186" x="7721600" y="4775200"/>
          <p14:tracePt t="182209" x="7708900" y="4787900"/>
          <p14:tracePt t="182641" x="7696200" y="4787900"/>
          <p14:tracePt t="182737" x="7689850" y="4787900"/>
          <p14:tracePt t="184249" x="7683500" y="4787900"/>
          <p14:tracePt t="184273" x="7677150" y="4787900"/>
          <p14:tracePt t="184305" x="7658100" y="4787900"/>
          <p14:tracePt t="184329" x="7651750" y="4794250"/>
          <p14:tracePt t="184361" x="7651750" y="4800600"/>
          <p14:tracePt t="184393" x="7645400" y="4806950"/>
          <p14:tracePt t="185402" x="7639050" y="4813300"/>
          <p14:tracePt t="185762" x="7632700" y="4813300"/>
          <p14:tracePt t="186202" x="7632700" y="4806950"/>
          <p14:tracePt t="186594" x="7620000" y="4794250"/>
          <p14:tracePt t="186602" x="7613650" y="4781550"/>
          <p14:tracePt t="186626" x="7607300" y="4775200"/>
          <p14:tracePt t="186642" x="7607300" y="4768850"/>
          <p14:tracePt t="186658" x="7607300" y="4762500"/>
          <p14:tracePt t="186682" x="7600950" y="4743450"/>
          <p14:tracePt t="187050" x="7600950" y="4737100"/>
          <p14:tracePt t="187098" x="7600950" y="4730750"/>
          <p14:tracePt t="189555" x="7594600" y="4724400"/>
          <p14:tracePt t="189571" x="7588250" y="4724400"/>
          <p14:tracePt t="189603" x="7575550" y="4724400"/>
          <p14:tracePt t="189611" x="7562850" y="4724400"/>
          <p14:tracePt t="189621" x="7543800" y="4724400"/>
          <p14:tracePt t="189638" x="7518400" y="4724400"/>
          <p14:tracePt t="189654" x="7480300" y="4724400"/>
          <p14:tracePt t="189671" x="7435850" y="4711700"/>
          <p14:tracePt t="189688" x="7366000" y="4686300"/>
          <p14:tracePt t="189704" x="7340600" y="4667250"/>
          <p14:tracePt t="189721" x="7296150" y="4629150"/>
          <p14:tracePt t="189738" x="7251700" y="4603750"/>
          <p14:tracePt t="189755" x="7207250" y="4578350"/>
          <p14:tracePt t="189771" x="7181850" y="4552950"/>
          <p14:tracePt t="189788" x="7175500" y="4540250"/>
          <p14:tracePt t="189804" x="7162800" y="4514850"/>
          <p14:tracePt t="190211" x="7162800" y="4483100"/>
          <p14:tracePt t="190219" x="7162800" y="4464050"/>
          <p14:tracePt t="190227" x="7162800" y="4445000"/>
          <p14:tracePt t="190238" x="7162800" y="4406900"/>
          <p14:tracePt t="190254" x="7226300" y="4330700"/>
          <p14:tracePt t="190271" x="7308850" y="4248150"/>
          <p14:tracePt t="190288" x="7372350" y="4184650"/>
          <p14:tracePt t="190304" x="7423150" y="4133850"/>
          <p14:tracePt t="190321" x="7454900" y="4095750"/>
          <p14:tracePt t="190338" x="7473950" y="4070350"/>
          <p14:tracePt t="190354" x="7493000" y="4025900"/>
          <p14:tracePt t="190371" x="7493000" y="3994150"/>
          <p14:tracePt t="190388" x="7493000" y="3949700"/>
          <p14:tracePt t="190404" x="7493000" y="3911600"/>
          <p14:tracePt t="190421" x="7493000" y="3898900"/>
          <p14:tracePt t="190438" x="7454900" y="3854450"/>
          <p14:tracePt t="190455" x="7442200" y="3835400"/>
          <p14:tracePt t="190471" x="7416800" y="3816350"/>
          <p14:tracePt t="190488" x="7372350" y="3797300"/>
          <p14:tracePt t="190504" x="7346950" y="3778250"/>
          <p14:tracePt t="190521" x="7321550" y="3765550"/>
          <p14:tracePt t="190538" x="7308850" y="3759200"/>
          <p14:tracePt t="190539" x="7302500" y="3759200"/>
          <p14:tracePt t="190555" x="7283450" y="3740150"/>
          <p14:tracePt t="190571" x="7283450" y="3727450"/>
          <p14:tracePt t="190588" x="7277100" y="3702050"/>
          <p14:tracePt t="190604" x="7270750" y="3670300"/>
          <p14:tracePt t="190621" x="7258050" y="3644900"/>
          <p14:tracePt t="190638" x="7251700" y="3619500"/>
          <p14:tracePt t="190654" x="7245350" y="3600450"/>
          <p14:tracePt t="190671" x="7245350" y="3581400"/>
          <p14:tracePt t="190688" x="7245350" y="3575050"/>
          <p14:tracePt t="190704" x="7245350" y="3568700"/>
          <p14:tracePt t="190721" x="7245350" y="3556000"/>
          <p14:tracePt t="191395" x="7239000" y="3543300"/>
          <p14:tracePt t="191683" x="7232650" y="3549650"/>
          <p14:tracePt t="191691" x="7219950" y="3556000"/>
          <p14:tracePt t="191707" x="7213600" y="3562350"/>
          <p14:tracePt t="191723" x="7200900" y="3568700"/>
          <p14:tracePt t="191738" x="7194550" y="3575050"/>
          <p14:tracePt t="191755" x="7162800" y="3594100"/>
          <p14:tracePt t="191771" x="7118350" y="3619500"/>
          <p14:tracePt t="191788" x="7073900" y="3638550"/>
          <p14:tracePt t="191805" x="6985000" y="3695700"/>
          <p14:tracePt t="191822" x="6832600" y="3784600"/>
          <p14:tracePt t="191838" x="6642100" y="3879850"/>
          <p14:tracePt t="191855" x="6426200" y="3962400"/>
          <p14:tracePt t="191871" x="6210300" y="4025900"/>
          <p14:tracePt t="191888" x="6013450" y="4064000"/>
          <p14:tracePt t="191905" x="5835650" y="4076700"/>
          <p14:tracePt t="191921" x="5619750" y="4095750"/>
          <p14:tracePt t="191938" x="5499100" y="4095750"/>
          <p14:tracePt t="191955" x="5410200" y="4057650"/>
          <p14:tracePt t="191971" x="5359400" y="4019550"/>
          <p14:tracePt t="191988" x="5308600" y="3956050"/>
          <p14:tracePt t="192005" x="5264150" y="3886200"/>
          <p14:tracePt t="192022" x="5238750" y="3841750"/>
          <p14:tracePt t="192038" x="5226050" y="3784600"/>
          <p14:tracePt t="192055" x="5219700" y="3752850"/>
          <p14:tracePt t="192071" x="5194300" y="3702050"/>
          <p14:tracePt t="192088" x="5194300" y="3683000"/>
          <p14:tracePt t="192105" x="5181600" y="3644900"/>
          <p14:tracePt t="192121" x="5181600" y="3606800"/>
          <p14:tracePt t="192138" x="5181600" y="3562350"/>
          <p14:tracePt t="192155" x="5181600" y="3486150"/>
          <p14:tracePt t="192171" x="5194300" y="3441700"/>
          <p14:tracePt t="192188" x="5213350" y="3397250"/>
          <p14:tracePt t="192205" x="5232400" y="3371850"/>
          <p14:tracePt t="192221" x="5238750" y="3352800"/>
          <p14:tracePt t="192238" x="5238750" y="3333750"/>
          <p14:tracePt t="192255" x="5251450" y="3308350"/>
          <p14:tracePt t="192272" x="5251450" y="3302000"/>
          <p14:tracePt t="192288" x="5270500" y="3276600"/>
          <p14:tracePt t="192305" x="5276850" y="3263900"/>
          <p14:tracePt t="192322" x="5283200" y="3244850"/>
          <p14:tracePt t="192338" x="5289550" y="3219450"/>
          <p14:tracePt t="192355" x="5314950" y="3187700"/>
          <p14:tracePt t="192371" x="5334000" y="3175000"/>
          <p14:tracePt t="192388" x="5346700" y="3149600"/>
          <p14:tracePt t="192405" x="5353050" y="3130550"/>
          <p14:tracePt t="192421" x="5359400" y="3124200"/>
          <p14:tracePt t="193651" x="5353050" y="3124200"/>
          <p14:tracePt t="193659" x="5346700" y="3143250"/>
          <p14:tracePt t="193672" x="5346700" y="3162300"/>
          <p14:tracePt t="193688" x="5327650" y="3232150"/>
          <p14:tracePt t="193705" x="5302250" y="3340100"/>
          <p14:tracePt t="193722" x="5302250" y="3460750"/>
          <p14:tracePt t="193739" x="5302250" y="3657600"/>
          <p14:tracePt t="193756" x="5308600" y="3987800"/>
          <p14:tracePt t="193772" x="5378450" y="4222750"/>
          <p14:tracePt t="193788" x="5461000" y="4457700"/>
          <p14:tracePt t="193805" x="5524500" y="4622800"/>
          <p14:tracePt t="193822" x="5588000" y="4743450"/>
          <p14:tracePt t="193838" x="5632450" y="4845050"/>
          <p14:tracePt t="193855" x="5645150" y="4889500"/>
          <p14:tracePt t="193872" x="5651500" y="4914900"/>
          <p14:tracePt t="193888" x="5651500" y="4921250"/>
          <p14:tracePt t="193995" x="5651500" y="4895850"/>
          <p14:tracePt t="194003" x="5651500" y="4889500"/>
          <p14:tracePt t="194011" x="5651500" y="4870450"/>
          <p14:tracePt t="194022" x="5651500" y="4857750"/>
          <p14:tracePt t="194039" x="5651500" y="4838700"/>
          <p14:tracePt t="194055" x="5651500" y="4832350"/>
          <p14:tracePt t="194072" x="5651500" y="4819650"/>
          <p14:tracePt t="194089" x="5651500" y="4806950"/>
          <p14:tracePt t="194139" x="5651500" y="4800600"/>
          <p14:tracePt t="194548" x="5651500" y="4794250"/>
          <p14:tracePt t="194564" x="5645150" y="4806950"/>
          <p14:tracePt t="194612" x="5638800" y="4806950"/>
          <p14:tracePt t="195508" x="5626100" y="4813300"/>
          <p14:tracePt t="195972" x="5638800" y="4838700"/>
          <p14:tracePt t="195980" x="5651500" y="4857750"/>
          <p14:tracePt t="195989" x="5657850" y="4864100"/>
          <p14:tracePt t="196006" x="5689600" y="4902200"/>
          <p14:tracePt t="196022" x="5708650" y="4914900"/>
          <p14:tracePt t="196039" x="5715000" y="4914900"/>
          <p14:tracePt t="196164" x="5708650" y="4895850"/>
          <p14:tracePt t="196172" x="5702300" y="4876800"/>
          <p14:tracePt t="196189" x="5695950" y="4870450"/>
          <p14:tracePt t="196206" x="5676900" y="4851400"/>
          <p14:tracePt t="196324" x="5657850" y="48450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latin typeface="+mn-lt"/>
              </a:rPr>
              <a:t>Moon</a:t>
            </a:r>
            <a:endParaRPr lang="en-CA" b="1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1076" y="2389892"/>
            <a:ext cx="497058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dirty="0" smtClean="0"/>
              <a:t>Diameter:              3,475 km (0.27 Earth’s)</a:t>
            </a:r>
            <a:endParaRPr lang="en-CA" sz="2000" dirty="0"/>
          </a:p>
          <a:p>
            <a:r>
              <a:rPr lang="en-CA" sz="2000" dirty="0"/>
              <a:t>Mass:	</a:t>
            </a:r>
            <a:r>
              <a:rPr lang="en-CA" sz="2000" dirty="0" smtClean="0"/>
              <a:t>                7.35 </a:t>
            </a:r>
            <a:r>
              <a:rPr lang="en-CA" sz="2000" dirty="0"/>
              <a:t>× </a:t>
            </a:r>
            <a:r>
              <a:rPr lang="en-CA" sz="2000" dirty="0" smtClean="0"/>
              <a:t>10</a:t>
            </a:r>
            <a:r>
              <a:rPr lang="en-CA" sz="2000" baseline="30000" dirty="0" smtClean="0"/>
              <a:t>22</a:t>
            </a:r>
            <a:r>
              <a:rPr lang="en-CA" sz="2000" dirty="0" smtClean="0"/>
              <a:t> </a:t>
            </a:r>
            <a:r>
              <a:rPr lang="en-CA" sz="2000" dirty="0"/>
              <a:t>kg (0.01 </a:t>
            </a:r>
            <a:r>
              <a:rPr lang="en-CA" sz="2000" dirty="0" smtClean="0"/>
              <a:t>Earth’s</a:t>
            </a:r>
            <a:r>
              <a:rPr lang="en-CA" sz="2000" dirty="0"/>
              <a:t>)</a:t>
            </a:r>
          </a:p>
          <a:p>
            <a:r>
              <a:rPr lang="en-CA" sz="2000" dirty="0" smtClean="0"/>
              <a:t>Orbital </a:t>
            </a:r>
            <a:r>
              <a:rPr lang="en-CA" sz="2000" dirty="0" err="1" smtClean="0"/>
              <a:t>eccen</a:t>
            </a:r>
            <a:r>
              <a:rPr lang="en-CA" sz="2000" dirty="0" smtClean="0"/>
              <a:t>.:      0.055</a:t>
            </a:r>
            <a:endParaRPr lang="en-CA" sz="2000" dirty="0"/>
          </a:p>
          <a:p>
            <a:r>
              <a:rPr lang="en-CA" sz="2000" dirty="0"/>
              <a:t>Orbit </a:t>
            </a:r>
            <a:r>
              <a:rPr lang="en-CA" sz="2000" dirty="0" smtClean="0"/>
              <a:t>Distance:     384,400 </a:t>
            </a:r>
            <a:r>
              <a:rPr lang="en-CA" sz="2000" dirty="0"/>
              <a:t>km</a:t>
            </a:r>
          </a:p>
          <a:p>
            <a:r>
              <a:rPr lang="en-CA" sz="2000" dirty="0"/>
              <a:t>Orbit </a:t>
            </a:r>
            <a:r>
              <a:rPr lang="en-CA" sz="2000" dirty="0" smtClean="0"/>
              <a:t>Period:         27.3 days (Tropical month)</a:t>
            </a:r>
          </a:p>
          <a:p>
            <a:r>
              <a:rPr lang="en-CA" sz="2000" dirty="0"/>
              <a:t> </a:t>
            </a:r>
            <a:r>
              <a:rPr lang="en-CA" sz="2000" dirty="0" smtClean="0"/>
              <a:t>                                29.53 days (Synodic month)</a:t>
            </a:r>
            <a:endParaRPr lang="en-CA" sz="2000" dirty="0"/>
          </a:p>
          <a:p>
            <a:r>
              <a:rPr lang="en-CA" sz="2000" dirty="0"/>
              <a:t>Surface </a:t>
            </a:r>
            <a:r>
              <a:rPr lang="en-CA" sz="2000" dirty="0" smtClean="0"/>
              <a:t>Temp:      -</a:t>
            </a:r>
            <a:r>
              <a:rPr lang="en-CA" sz="2000" dirty="0"/>
              <a:t>233 to </a:t>
            </a:r>
            <a:r>
              <a:rPr lang="en-CA" sz="2000" dirty="0" smtClean="0"/>
              <a:t>123</a:t>
            </a:r>
            <a:r>
              <a:rPr lang="en-CA" dirty="0" smtClean="0"/>
              <a:t>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1" y="2391507"/>
            <a:ext cx="2286000" cy="228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28505" y="5671011"/>
            <a:ext cx="3435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CA" dirty="0" smtClean="0">
                <a:solidFill>
                  <a:prstClr val="black"/>
                </a:solidFill>
                <a:hlinkClick r:id="rId5"/>
              </a:rPr>
              <a:t>http://space-facts.com/the-moon/</a:t>
            </a:r>
            <a:endParaRPr lang="en-CA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383" y="515448"/>
            <a:ext cx="847725" cy="111442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69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674"/>
    </mc:Choice>
    <mc:Fallback>
      <p:transition spd="slow" advTm="143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52" x="5607050" y="4832350"/>
          <p14:tracePt t="1360" x="5346700" y="4730750"/>
          <p14:tracePt t="1370" x="4857750" y="4610100"/>
          <p14:tracePt t="1387" x="3689350" y="4241800"/>
          <p14:tracePt t="1403" x="3092450" y="3981450"/>
          <p14:tracePt t="1420" x="3073400" y="3975100"/>
          <p14:tracePt t="1437" x="3054350" y="3975100"/>
          <p14:tracePt t="1520" x="3048000" y="3956050"/>
          <p14:tracePt t="1528" x="3048000" y="3937000"/>
          <p14:tracePt t="1537" x="3048000" y="3898900"/>
          <p14:tracePt t="1553" x="3105150" y="3810000"/>
          <p14:tracePt t="1570" x="3181350" y="3676650"/>
          <p14:tracePt t="1587" x="3302000" y="3486150"/>
          <p14:tracePt t="1604" x="3390900" y="3359150"/>
          <p14:tracePt t="1620" x="3429000" y="3308350"/>
          <p14:tracePt t="1648" x="3441700" y="3302000"/>
          <p14:tracePt t="1960" x="3435350" y="3206750"/>
          <p14:tracePt t="1968" x="3409950" y="3117850"/>
          <p14:tracePt t="1976" x="3384550" y="3022600"/>
          <p14:tracePt t="1987" x="3346450" y="2946400"/>
          <p14:tracePt t="2004" x="3346450" y="2857500"/>
          <p14:tracePt t="2020" x="3321050" y="2736850"/>
          <p14:tracePt t="2037" x="3276600" y="2641600"/>
          <p14:tracePt t="2054" x="3257550" y="2590800"/>
          <p14:tracePt t="2070" x="3238500" y="2559050"/>
          <p14:tracePt t="2087" x="3238500" y="2514600"/>
          <p14:tracePt t="2104" x="3232150" y="2406650"/>
          <p14:tracePt t="2120" x="3232150" y="2317750"/>
          <p14:tracePt t="2137" x="3238500" y="2203450"/>
          <p14:tracePt t="2154" x="3244850" y="2171700"/>
          <p14:tracePt t="2170" x="3244850" y="2152650"/>
          <p14:tracePt t="2187" x="3244850" y="2146300"/>
          <p14:tracePt t="2204" x="3244850" y="2133600"/>
          <p14:tracePt t="2220" x="3244850" y="2108200"/>
          <p14:tracePt t="2237" x="3270250" y="2025650"/>
          <p14:tracePt t="2254" x="3321050" y="1930400"/>
          <p14:tracePt t="2270" x="3429000" y="1752600"/>
          <p14:tracePt t="2287" x="3556000" y="1517650"/>
          <p14:tracePt t="2304" x="3695700" y="1136650"/>
          <p14:tracePt t="2320" x="3733800" y="971550"/>
          <p14:tracePt t="2337" x="3733800" y="901700"/>
          <p14:tracePt t="2354" x="3733800" y="895350"/>
          <p14:tracePt t="2400" x="3733800" y="889000"/>
          <p14:tracePt t="2408" x="3714750" y="901700"/>
          <p14:tracePt t="2416" x="3708400" y="927100"/>
          <p14:tracePt t="2424" x="3695700" y="958850"/>
          <p14:tracePt t="2488" x="3689350" y="965200"/>
          <p14:tracePt t="2624" x="3689350" y="971550"/>
          <p14:tracePt t="2632" x="3689350" y="984250"/>
          <p14:tracePt t="2654" x="3689350" y="1003300"/>
          <p14:tracePt t="2912" x="3683000" y="1003300"/>
          <p14:tracePt t="2936" x="3670300" y="1003300"/>
          <p14:tracePt t="2968" x="3663950" y="984250"/>
          <p14:tracePt t="3001" x="3657600" y="977900"/>
          <p14:tracePt t="3016" x="3644900" y="977900"/>
          <p14:tracePt t="3032" x="3632200" y="977900"/>
          <p14:tracePt t="3040" x="3625850" y="977900"/>
          <p14:tracePt t="3054" x="3619500" y="977900"/>
          <p14:tracePt t="3070" x="3594100" y="996950"/>
          <p14:tracePt t="3087" x="3581400" y="1009650"/>
          <p14:tracePt t="3104" x="3543300" y="1047750"/>
          <p14:tracePt t="3120" x="3530600" y="1079500"/>
          <p14:tracePt t="3137" x="3486150" y="1155700"/>
          <p14:tracePt t="3154" x="3441700" y="1250950"/>
          <p14:tracePt t="3170" x="3397250" y="1371600"/>
          <p14:tracePt t="3187" x="3333750" y="1524000"/>
          <p14:tracePt t="3204" x="3295650" y="1619250"/>
          <p14:tracePt t="3221" x="3263900" y="1695450"/>
          <p14:tracePt t="3237" x="3244850" y="1720850"/>
          <p14:tracePt t="3254" x="3232150" y="1752600"/>
          <p14:tracePt t="3271" x="3225800" y="1758950"/>
          <p14:tracePt t="3287" x="3219450" y="1765300"/>
          <p14:tracePt t="3304" x="3213100" y="1765300"/>
          <p14:tracePt t="3320" x="3187700" y="1765300"/>
          <p14:tracePt t="3337" x="3130550" y="1733550"/>
          <p14:tracePt t="3354" x="2997200" y="1593850"/>
          <p14:tracePt t="3370" x="2743200" y="1447800"/>
          <p14:tracePt t="3387" x="2343150" y="1308100"/>
          <p14:tracePt t="3404" x="1955800" y="1212850"/>
          <p14:tracePt t="3421" x="1593850" y="1168400"/>
          <p14:tracePt t="3438" x="1282700" y="1168400"/>
          <p14:tracePt t="3454" x="1104900" y="1168400"/>
          <p14:tracePt t="3471" x="1054100" y="1168400"/>
          <p14:tracePt t="3487" x="1035050" y="1168400"/>
          <p14:tracePt t="3552" x="1028700" y="1168400"/>
          <p14:tracePt t="3776" x="1028700" y="1181100"/>
          <p14:tracePt t="3784" x="1028700" y="1206500"/>
          <p14:tracePt t="3792" x="1028700" y="1212850"/>
          <p14:tracePt t="3804" x="1035050" y="1219200"/>
          <p14:tracePt t="3821" x="1073150" y="1263650"/>
          <p14:tracePt t="3837" x="1111250" y="1314450"/>
          <p14:tracePt t="3854" x="1174750" y="1358900"/>
          <p14:tracePt t="3871" x="1219200" y="1390650"/>
          <p14:tracePt t="3887" x="1289050" y="1409700"/>
          <p14:tracePt t="3904" x="1422400" y="1422400"/>
          <p14:tracePt t="3921" x="1485900" y="1454150"/>
          <p14:tracePt t="3937" x="1530350" y="1466850"/>
          <p14:tracePt t="3954" x="1562100" y="1485900"/>
          <p14:tracePt t="3992" x="1581150" y="1498600"/>
          <p14:tracePt t="4001" x="1587500" y="1498600"/>
          <p14:tracePt t="4008" x="1600200" y="1498600"/>
          <p14:tracePt t="4021" x="1612900" y="1498600"/>
          <p14:tracePt t="4037" x="1657350" y="1492250"/>
          <p14:tracePt t="4054" x="1739900" y="1473200"/>
          <p14:tracePt t="4071" x="1803400" y="1466850"/>
          <p14:tracePt t="4087" x="1885950" y="1447800"/>
          <p14:tracePt t="4104" x="2063750" y="1447800"/>
          <p14:tracePt t="4121" x="2171700" y="1447800"/>
          <p14:tracePt t="4137" x="2254250" y="1447800"/>
          <p14:tracePt t="4154" x="2317750" y="1447800"/>
          <p14:tracePt t="4171" x="2355850" y="1454150"/>
          <p14:tracePt t="4187" x="2400300" y="1454150"/>
          <p14:tracePt t="4204" x="2413000" y="1454150"/>
          <p14:tracePt t="4221" x="2457450" y="1454150"/>
          <p14:tracePt t="4237" x="2489200" y="1454150"/>
          <p14:tracePt t="4254" x="2533650" y="1454150"/>
          <p14:tracePt t="4271" x="2628900" y="1428750"/>
          <p14:tracePt t="4287" x="2724150" y="1422400"/>
          <p14:tracePt t="4304" x="2857500" y="1409700"/>
          <p14:tracePt t="4321" x="2933700" y="1390650"/>
          <p14:tracePt t="4337" x="2952750" y="1390650"/>
          <p14:tracePt t="4354" x="2971800" y="1384300"/>
          <p14:tracePt t="4384" x="2978150" y="1384300"/>
          <p14:tracePt t="4424" x="2984500" y="1377950"/>
          <p14:tracePt t="4472" x="2984500" y="1358900"/>
          <p14:tracePt t="4480" x="2984500" y="1346200"/>
          <p14:tracePt t="4488" x="2984500" y="1308100"/>
          <p14:tracePt t="4504" x="2984500" y="1250950"/>
          <p14:tracePt t="4521" x="2984500" y="1174750"/>
          <p14:tracePt t="4538" x="2984500" y="1104900"/>
          <p14:tracePt t="4554" x="2984500" y="1047750"/>
          <p14:tracePt t="4571" x="2971800" y="977900"/>
          <p14:tracePt t="4588" x="2952750" y="920750"/>
          <p14:tracePt t="4605" x="2952750" y="876300"/>
          <p14:tracePt t="4621" x="2933700" y="831850"/>
          <p14:tracePt t="4638" x="2927350" y="819150"/>
          <p14:tracePt t="4654" x="2908300" y="774700"/>
          <p14:tracePt t="4671" x="2889250" y="736600"/>
          <p14:tracePt t="4687" x="2876550" y="711200"/>
          <p14:tracePt t="4704" x="2851150" y="685800"/>
          <p14:tracePt t="4721" x="2819400" y="685800"/>
          <p14:tracePt t="4738" x="2762250" y="679450"/>
          <p14:tracePt t="4754" x="2692400" y="660400"/>
          <p14:tracePt t="4771" x="2597150" y="647700"/>
          <p14:tracePt t="4788" x="2482850" y="622300"/>
          <p14:tracePt t="4804" x="2355850" y="603250"/>
          <p14:tracePt t="4821" x="2197100" y="590550"/>
          <p14:tracePt t="4838" x="2051050" y="577850"/>
          <p14:tracePt t="4854" x="1943100" y="565150"/>
          <p14:tracePt t="4871" x="1828800" y="539750"/>
          <p14:tracePt t="4888" x="1758950" y="520700"/>
          <p14:tracePt t="4905" x="1695450" y="495300"/>
          <p14:tracePt t="4921" x="1644650" y="482600"/>
          <p14:tracePt t="4938" x="1600200" y="476250"/>
          <p14:tracePt t="4954" x="1562100" y="469900"/>
          <p14:tracePt t="4971" x="1555750" y="469900"/>
          <p14:tracePt t="4988" x="1549400" y="469900"/>
          <p14:tracePt t="5004" x="1536700" y="469900"/>
          <p14:tracePt t="5033" x="1524000" y="469900"/>
          <p14:tracePt t="5081" x="1517650" y="469900"/>
          <p14:tracePt t="5089" x="1511300" y="469900"/>
          <p14:tracePt t="5104" x="1479550" y="469900"/>
          <p14:tracePt t="5121" x="1409700" y="501650"/>
          <p14:tracePt t="5138" x="1314450" y="520700"/>
          <p14:tracePt t="5154" x="1212850" y="565150"/>
          <p14:tracePt t="5171" x="1060450" y="628650"/>
          <p14:tracePt t="5188" x="889000" y="698500"/>
          <p14:tracePt t="5204" x="774700" y="755650"/>
          <p14:tracePt t="5221" x="635000" y="819150"/>
          <p14:tracePt t="5238" x="539750" y="863600"/>
          <p14:tracePt t="5254" x="482600" y="882650"/>
          <p14:tracePt t="5271" x="400050" y="914400"/>
          <p14:tracePt t="5288" x="355600" y="933450"/>
          <p14:tracePt t="5304" x="311150" y="939800"/>
          <p14:tracePt t="5321" x="304800" y="946150"/>
          <p14:tracePt t="5338" x="298450" y="952500"/>
          <p14:tracePt t="5354" x="298450" y="958850"/>
          <p14:tracePt t="5371" x="298450" y="977900"/>
          <p14:tracePt t="5388" x="298450" y="990600"/>
          <p14:tracePt t="5405" x="298450" y="1022350"/>
          <p14:tracePt t="5421" x="298450" y="1079500"/>
          <p14:tracePt t="5438" x="298450" y="1123950"/>
          <p14:tracePt t="5454" x="311150" y="1193800"/>
          <p14:tracePt t="5471" x="323850" y="1244600"/>
          <p14:tracePt t="5488" x="361950" y="1333500"/>
          <p14:tracePt t="5504" x="425450" y="1409700"/>
          <p14:tracePt t="5521" x="488950" y="1466850"/>
          <p14:tracePt t="5538" x="571500" y="1517650"/>
          <p14:tracePt t="5554" x="654050" y="1543050"/>
          <p14:tracePt t="5571" x="723900" y="1562100"/>
          <p14:tracePt t="5588" x="806450" y="1581150"/>
          <p14:tracePt t="5605" x="850900" y="1581150"/>
          <p14:tracePt t="5621" x="901700" y="1581150"/>
          <p14:tracePt t="5638" x="958850" y="1581150"/>
          <p14:tracePt t="5655" x="1035050" y="1581150"/>
          <p14:tracePt t="5671" x="1117600" y="1581150"/>
          <p14:tracePt t="5688" x="1257300" y="1581150"/>
          <p14:tracePt t="5705" x="1454150" y="1581150"/>
          <p14:tracePt t="5721" x="1612900" y="1581150"/>
          <p14:tracePt t="5738" x="1752600" y="1581150"/>
          <p14:tracePt t="5754" x="1879600" y="1581150"/>
          <p14:tracePt t="5771" x="2019300" y="1581150"/>
          <p14:tracePt t="5788" x="2101850" y="1581150"/>
          <p14:tracePt t="5804" x="2190750" y="1581150"/>
          <p14:tracePt t="5821" x="2235200" y="1581150"/>
          <p14:tracePt t="5838" x="2279650" y="1581150"/>
          <p14:tracePt t="5854" x="2311400" y="1581150"/>
          <p14:tracePt t="5871" x="2324100" y="1581150"/>
          <p14:tracePt t="5888" x="2349500" y="1581150"/>
          <p14:tracePt t="5905" x="2362200" y="1581150"/>
          <p14:tracePt t="5921" x="2381250" y="1581150"/>
          <p14:tracePt t="5938" x="2393950" y="1581150"/>
          <p14:tracePt t="5954" x="2400300" y="1581150"/>
          <p14:tracePt t="5971" x="2432050" y="1574800"/>
          <p14:tracePt t="5988" x="2444750" y="1562100"/>
          <p14:tracePt t="6017" x="2451100" y="1555750"/>
          <p14:tracePt t="6265" x="2457450" y="1555750"/>
          <p14:tracePt t="6289" x="2476500" y="1543050"/>
          <p14:tracePt t="6297" x="2482850" y="1511300"/>
          <p14:tracePt t="6305" x="2495550" y="1485900"/>
          <p14:tracePt t="6321" x="2520950" y="1428750"/>
          <p14:tracePt t="6338" x="2527300" y="1390650"/>
          <p14:tracePt t="6355" x="2533650" y="1377950"/>
          <p14:tracePt t="6372" x="2552700" y="1352550"/>
          <p14:tracePt t="6388" x="2559050" y="1346200"/>
          <p14:tracePt t="6405" x="2559050" y="1339850"/>
          <p14:tracePt t="6425" x="2559050" y="1327150"/>
          <p14:tracePt t="6698" x="2559050" y="1314450"/>
          <p14:tracePt t="6705" x="2559050" y="1308100"/>
          <p14:tracePt t="6721" x="2559050" y="1276350"/>
          <p14:tracePt t="6738" x="2559050" y="1244600"/>
          <p14:tracePt t="6755" x="2559050" y="1225550"/>
          <p14:tracePt t="6771" x="2552700" y="1212850"/>
          <p14:tracePt t="6788" x="2552700" y="1193800"/>
          <p14:tracePt t="6805" x="2540000" y="1187450"/>
          <p14:tracePt t="6821" x="2533650" y="1174750"/>
          <p14:tracePt t="6838" x="2533650" y="1162050"/>
          <p14:tracePt t="6855" x="2520950" y="1143000"/>
          <p14:tracePt t="6871" x="2508250" y="1111250"/>
          <p14:tracePt t="6888" x="2501900" y="1079500"/>
          <p14:tracePt t="6889" x="2495550" y="1073150"/>
          <p14:tracePt t="6905" x="2495550" y="1060450"/>
          <p14:tracePt t="6921" x="2495550" y="1035050"/>
          <p14:tracePt t="6938" x="2476500" y="1009650"/>
          <p14:tracePt t="6955" x="2476500" y="996950"/>
          <p14:tracePt t="6971" x="2470150" y="990600"/>
          <p14:tracePt t="7065" x="2470150" y="984250"/>
          <p14:tracePt t="7081" x="2463800" y="977900"/>
          <p14:tracePt t="7089" x="2463800" y="958850"/>
          <p14:tracePt t="7105" x="2457450" y="952500"/>
          <p14:tracePt t="7121" x="2457450" y="946150"/>
          <p14:tracePt t="7138" x="2444750" y="939800"/>
          <p14:tracePt t="7169" x="2438400" y="933450"/>
          <p14:tracePt t="7329" x="2432050" y="927100"/>
          <p14:tracePt t="7353" x="2425700" y="908050"/>
          <p14:tracePt t="7377" x="2419350" y="901700"/>
          <p14:tracePt t="7385" x="2419350" y="882650"/>
          <p14:tracePt t="7393" x="2419350" y="876300"/>
          <p14:tracePt t="7405" x="2406650" y="869950"/>
          <p14:tracePt t="7433" x="2400300" y="863600"/>
          <p14:tracePt t="7665" x="2393950" y="857250"/>
          <p14:tracePt t="8121" x="2393950" y="850900"/>
          <p14:tracePt t="8153" x="2393950" y="838200"/>
          <p14:tracePt t="8161" x="2393950" y="831850"/>
          <p14:tracePt t="8172" x="2393950" y="825500"/>
          <p14:tracePt t="8188" x="2387600" y="819150"/>
          <p14:tracePt t="8205" x="2387600" y="812800"/>
          <p14:tracePt t="8222" x="2387600" y="793750"/>
          <p14:tracePt t="8238" x="2381250" y="787400"/>
          <p14:tracePt t="8255" x="2362200" y="768350"/>
          <p14:tracePt t="8272" x="2355850" y="755650"/>
          <p14:tracePt t="8289" x="2349500" y="749300"/>
          <p14:tracePt t="8289" x="2343150" y="736600"/>
          <p14:tracePt t="8305" x="2343150" y="723900"/>
          <p14:tracePt t="8322" x="2324100" y="711200"/>
          <p14:tracePt t="8354" x="2317750" y="704850"/>
          <p14:tracePt t="8369" x="2311400" y="698500"/>
          <p14:tracePt t="8497" x="2305050" y="692150"/>
          <p14:tracePt t="8617" x="2298700" y="679450"/>
          <p14:tracePt t="8625" x="2286000" y="673100"/>
          <p14:tracePt t="8638" x="2279650" y="673100"/>
          <p14:tracePt t="8655" x="2241550" y="666750"/>
          <p14:tracePt t="8672" x="2184400" y="635000"/>
          <p14:tracePt t="8688" x="2101850" y="628650"/>
          <p14:tracePt t="8705" x="1930400" y="571500"/>
          <p14:tracePt t="8722" x="1797050" y="533400"/>
          <p14:tracePt t="8738" x="1631950" y="508000"/>
          <p14:tracePt t="8755" x="1473200" y="469900"/>
          <p14:tracePt t="8772" x="1327150" y="457200"/>
          <p14:tracePt t="8789" x="1200150" y="444500"/>
          <p14:tracePt t="8805" x="1098550" y="412750"/>
          <p14:tracePt t="8822" x="1022350" y="406400"/>
          <p14:tracePt t="8838" x="927100" y="406400"/>
          <p14:tracePt t="8855" x="838200" y="406400"/>
          <p14:tracePt t="8872" x="730250" y="406400"/>
          <p14:tracePt t="8889" x="641350" y="406400"/>
          <p14:tracePt t="8905" x="546100" y="406400"/>
          <p14:tracePt t="8922" x="488950" y="406400"/>
          <p14:tracePt t="8939" x="476250" y="412750"/>
          <p14:tracePt t="8955" x="431800" y="431800"/>
          <p14:tracePt t="8972" x="425450" y="438150"/>
          <p14:tracePt t="8989" x="406400" y="457200"/>
          <p14:tracePt t="9005" x="400050" y="488950"/>
          <p14:tracePt t="9022" x="387350" y="533400"/>
          <p14:tracePt t="9039" x="381000" y="584200"/>
          <p14:tracePt t="9056" x="368300" y="628650"/>
          <p14:tracePt t="9072" x="361950" y="660400"/>
          <p14:tracePt t="9088" x="355600" y="704850"/>
          <p14:tracePt t="9105" x="355600" y="755650"/>
          <p14:tracePt t="9122" x="342900" y="812800"/>
          <p14:tracePt t="9138" x="342900" y="844550"/>
          <p14:tracePt t="9155" x="342900" y="901700"/>
          <p14:tracePt t="9172" x="355600" y="958850"/>
          <p14:tracePt t="9189" x="368300" y="990600"/>
          <p14:tracePt t="9205" x="400050" y="1035050"/>
          <p14:tracePt t="9222" x="425450" y="1079500"/>
          <p14:tracePt t="9239" x="438150" y="1104900"/>
          <p14:tracePt t="9255" x="476250" y="1136650"/>
          <p14:tracePt t="9273" x="514350" y="1187450"/>
          <p14:tracePt t="9289" x="552450" y="1244600"/>
          <p14:tracePt t="9305" x="635000" y="1346200"/>
          <p14:tracePt t="9322" x="711200" y="1422400"/>
          <p14:tracePt t="9339" x="819150" y="1511300"/>
          <p14:tracePt t="9355" x="958850" y="1606550"/>
          <p14:tracePt t="9372" x="1098550" y="1682750"/>
          <p14:tracePt t="9389" x="1250950" y="1746250"/>
          <p14:tracePt t="9405" x="1384300" y="1797050"/>
          <p14:tracePt t="9422" x="1492250" y="1797050"/>
          <p14:tracePt t="9439" x="1543050" y="1797050"/>
          <p14:tracePt t="9455" x="1593850" y="1771650"/>
          <p14:tracePt t="9472" x="1657350" y="1714500"/>
          <p14:tracePt t="9489" x="1720850" y="1631950"/>
          <p14:tracePt t="9505" x="1828800" y="1549400"/>
          <p14:tracePt t="9522" x="1854200" y="1530350"/>
          <p14:tracePt t="9539" x="1860550" y="1524000"/>
          <p14:tracePt t="9555" x="1892300" y="1511300"/>
          <p14:tracePt t="9572" x="1905000" y="1492250"/>
          <p14:tracePt t="9589" x="1930400" y="1473200"/>
          <p14:tracePt t="9606" x="1936750" y="1435100"/>
          <p14:tracePt t="9622" x="1949450" y="1390650"/>
          <p14:tracePt t="9639" x="1968500" y="1333500"/>
          <p14:tracePt t="9655" x="1968500" y="1257300"/>
          <p14:tracePt t="9672" x="1974850" y="1174750"/>
          <p14:tracePt t="9689" x="1974850" y="1111250"/>
          <p14:tracePt t="9706" x="1974850" y="1047750"/>
          <p14:tracePt t="9722" x="1974850" y="1035050"/>
          <p14:tracePt t="9739" x="1974850" y="1028700"/>
          <p14:tracePt t="9770" x="1974850" y="1009650"/>
          <p14:tracePt t="9778" x="1968500" y="1003300"/>
          <p14:tracePt t="9794" x="1962150" y="996950"/>
          <p14:tracePt t="9805" x="1936750" y="984250"/>
          <p14:tracePt t="9822" x="1885950" y="946150"/>
          <p14:tracePt t="9839" x="1854200" y="908050"/>
          <p14:tracePt t="9855" x="1803400" y="863600"/>
          <p14:tracePt t="9872" x="1727200" y="812800"/>
          <p14:tracePt t="9889" x="1708150" y="800100"/>
          <p14:tracePt t="9906" x="1651000" y="793750"/>
          <p14:tracePt t="9922" x="1581150" y="793750"/>
          <p14:tracePt t="9939" x="1511300" y="793750"/>
          <p14:tracePt t="9955" x="1447800" y="793750"/>
          <p14:tracePt t="9972" x="1365250" y="806450"/>
          <p14:tracePt t="9989" x="1301750" y="819150"/>
          <p14:tracePt t="10006" x="1238250" y="825500"/>
          <p14:tracePt t="10022" x="1174750" y="825500"/>
          <p14:tracePt t="10039" x="1117600" y="825500"/>
          <p14:tracePt t="10055" x="1047750" y="793750"/>
          <p14:tracePt t="10072" x="990600" y="755650"/>
          <p14:tracePt t="10089" x="965200" y="742950"/>
          <p14:tracePt t="10106" x="939800" y="742950"/>
          <p14:tracePt t="10122" x="933450" y="742950"/>
          <p14:tracePt t="10139" x="927100" y="742950"/>
          <p14:tracePt t="10155" x="882650" y="774700"/>
          <p14:tracePt t="10172" x="850900" y="825500"/>
          <p14:tracePt t="10189" x="800100" y="927100"/>
          <p14:tracePt t="10205" x="755650" y="984250"/>
          <p14:tracePt t="10222" x="711200" y="1092200"/>
          <p14:tracePt t="10239" x="654050" y="1212850"/>
          <p14:tracePt t="10256" x="603250" y="1333500"/>
          <p14:tracePt t="10272" x="584200" y="1447800"/>
          <p14:tracePt t="10289" x="558800" y="1555750"/>
          <p14:tracePt t="10306" x="552450" y="1631950"/>
          <p14:tracePt t="10322" x="552450" y="1676400"/>
          <p14:tracePt t="10339" x="552450" y="1682750"/>
          <p14:tracePt t="10362" x="552450" y="1689100"/>
          <p14:tracePt t="10394" x="552450" y="1714500"/>
          <p14:tracePt t="10402" x="571500" y="1727200"/>
          <p14:tracePt t="10410" x="590550" y="1733550"/>
          <p14:tracePt t="10422" x="628650" y="1752600"/>
          <p14:tracePt t="10439" x="730250" y="1809750"/>
          <p14:tracePt t="10456" x="882650" y="1885950"/>
          <p14:tracePt t="10472" x="1047750" y="1924050"/>
          <p14:tracePt t="10489" x="1162050" y="1955800"/>
          <p14:tracePt t="10506" x="1314450" y="1981200"/>
          <p14:tracePt t="10522" x="1403350" y="1981200"/>
          <p14:tracePt t="10539" x="1473200" y="2000250"/>
          <p14:tracePt t="10556" x="1562100" y="2000250"/>
          <p14:tracePt t="10572" x="1657350" y="2000250"/>
          <p14:tracePt t="10589" x="1752600" y="1987550"/>
          <p14:tracePt t="10606" x="1885950" y="1936750"/>
          <p14:tracePt t="10622" x="2025650" y="1924050"/>
          <p14:tracePt t="10639" x="2235200" y="1911350"/>
          <p14:tracePt t="10656" x="2482850" y="1854200"/>
          <p14:tracePt t="10672" x="2730500" y="1816100"/>
          <p14:tracePt t="10689" x="2959100" y="1803400"/>
          <p14:tracePt t="10706" x="3257550" y="1778000"/>
          <p14:tracePt t="10722" x="3416300" y="1778000"/>
          <p14:tracePt t="10739" x="3556000" y="1778000"/>
          <p14:tracePt t="10756" x="3613150" y="1778000"/>
          <p14:tracePt t="10772" x="3683000" y="1778000"/>
          <p14:tracePt t="10789" x="3721100" y="1797050"/>
          <p14:tracePt t="10806" x="3727450" y="1797050"/>
          <p14:tracePt t="10822" x="3740150" y="1797050"/>
          <p14:tracePt t="10839" x="3765550" y="1797050"/>
          <p14:tracePt t="10856" x="3790950" y="1797050"/>
          <p14:tracePt t="10872" x="3822700" y="1797050"/>
          <p14:tracePt t="10889" x="3835400" y="1797050"/>
          <p14:tracePt t="10906" x="3841750" y="1797050"/>
          <p14:tracePt t="11010" x="3867150" y="1797050"/>
          <p14:tracePt t="11018" x="3873500" y="1797050"/>
          <p14:tracePt t="11026" x="3879850" y="1797050"/>
          <p14:tracePt t="11042" x="3898900" y="1797050"/>
          <p14:tracePt t="11058" x="3905250" y="1797050"/>
          <p14:tracePt t="11170" x="3911600" y="1797050"/>
          <p14:tracePt t="11178" x="3930650" y="1803400"/>
          <p14:tracePt t="11202" x="3930650" y="1809750"/>
          <p14:tracePt t="11210" x="3930650" y="1828800"/>
          <p14:tracePt t="11222" x="3930650" y="1835150"/>
          <p14:tracePt t="11240" x="3930650" y="1866900"/>
          <p14:tracePt t="11282" x="3930650" y="1873250"/>
          <p14:tracePt t="11290" x="3930650" y="1892300"/>
          <p14:tracePt t="11298" x="3924300" y="1917700"/>
          <p14:tracePt t="11306" x="3905250" y="1962150"/>
          <p14:tracePt t="11322" x="3841750" y="2095500"/>
          <p14:tracePt t="11339" x="3822700" y="2228850"/>
          <p14:tracePt t="11356" x="3822700" y="2273300"/>
          <p14:tracePt t="11372" x="3822700" y="2279650"/>
          <p14:tracePt t="11389" x="3816350" y="2279650"/>
          <p14:tracePt t="11650" x="3790950" y="2279650"/>
          <p14:tracePt t="11658" x="3765550" y="2324100"/>
          <p14:tracePt t="11666" x="3714750" y="2381250"/>
          <p14:tracePt t="11674" x="3714750" y="2425700"/>
          <p14:tracePt t="11689" x="3714750" y="2476500"/>
          <p14:tracePt t="11706" x="3714750" y="2590800"/>
          <p14:tracePt t="11722" x="3714750" y="2660650"/>
          <p14:tracePt t="11739" x="3733800" y="2743200"/>
          <p14:tracePt t="11756" x="3790950" y="2800350"/>
          <p14:tracePt t="11772" x="3835400" y="2851150"/>
          <p14:tracePt t="11789" x="3841750" y="2857500"/>
          <p14:tracePt t="11866" x="3841750" y="2863850"/>
          <p14:tracePt t="12034" x="3829050" y="2863850"/>
          <p14:tracePt t="12042" x="3822700" y="2863850"/>
          <p14:tracePt t="12056" x="3790950" y="2863850"/>
          <p14:tracePt t="12073" x="3695700" y="2895600"/>
          <p14:tracePt t="12089" x="3536950" y="2990850"/>
          <p14:tracePt t="12106" x="3352800" y="3111500"/>
          <p14:tracePt t="12123" x="3251200" y="3194050"/>
          <p14:tracePt t="12139" x="3149600" y="3302000"/>
          <p14:tracePt t="12156" x="3073400" y="3441700"/>
          <p14:tracePt t="12173" x="2990850" y="3568700"/>
          <p14:tracePt t="12189" x="2914650" y="3689350"/>
          <p14:tracePt t="12206" x="2857500" y="3810000"/>
          <p14:tracePt t="12223" x="2819400" y="3886200"/>
          <p14:tracePt t="12239" x="2800350" y="3930650"/>
          <p14:tracePt t="12256" x="2781300" y="3962400"/>
          <p14:tracePt t="12274" x="2774950" y="3968750"/>
          <p14:tracePt t="12322" x="2768600" y="3968750"/>
          <p14:tracePt t="12331" x="2743200" y="3962400"/>
          <p14:tracePt t="12339" x="2724150" y="3937000"/>
          <p14:tracePt t="12356" x="2641600" y="3835400"/>
          <p14:tracePt t="12373" x="2540000" y="3695700"/>
          <p14:tracePt t="12389" x="2406650" y="3498850"/>
          <p14:tracePt t="12406" x="2292350" y="3390900"/>
          <p14:tracePt t="12423" x="2235200" y="3340100"/>
          <p14:tracePt t="12439" x="2184400" y="3302000"/>
          <p14:tracePt t="12456" x="2101850" y="3257550"/>
          <p14:tracePt t="12473" x="2044700" y="3251200"/>
          <p14:tracePt t="12489" x="1993900" y="3251200"/>
          <p14:tracePt t="12506" x="1936750" y="3251200"/>
          <p14:tracePt t="12523" x="1917700" y="3251200"/>
          <p14:tracePt t="12539" x="1892300" y="3270250"/>
          <p14:tracePt t="12556" x="1847850" y="3282950"/>
          <p14:tracePt t="12573" x="1822450" y="3308350"/>
          <p14:tracePt t="12590" x="1784350" y="3365500"/>
          <p14:tracePt t="12607" x="1758950" y="3409950"/>
          <p14:tracePt t="12623" x="1727200" y="3467100"/>
          <p14:tracePt t="12639" x="1701800" y="3536950"/>
          <p14:tracePt t="12656" x="1689100" y="3562350"/>
          <p14:tracePt t="12673" x="1682750" y="3594100"/>
          <p14:tracePt t="12690" x="1682750" y="3619500"/>
          <p14:tracePt t="12738" x="1695450" y="3625850"/>
          <p14:tracePt t="12746" x="1708150" y="3625850"/>
          <p14:tracePt t="12756" x="1739900" y="3625850"/>
          <p14:tracePt t="12773" x="1797050" y="3575050"/>
          <p14:tracePt t="12789" x="1860550" y="3524250"/>
          <p14:tracePt t="12806" x="1892300" y="3486150"/>
          <p14:tracePt t="12823" x="1905000" y="3467100"/>
          <p14:tracePt t="12839" x="1905000" y="3454400"/>
          <p14:tracePt t="12930" x="1892300" y="3467100"/>
          <p14:tracePt t="12938" x="1879600" y="3479800"/>
          <p14:tracePt t="12957" x="1873250" y="3549650"/>
          <p14:tracePt t="12973" x="1860550" y="3594100"/>
          <p14:tracePt t="12989" x="1860550" y="3619500"/>
          <p14:tracePt t="13006" x="1860550" y="3625850"/>
          <p14:tracePt t="13023" x="1860550" y="3651250"/>
          <p14:tracePt t="13039" x="1860550" y="3663950"/>
          <p14:tracePt t="13056" x="1860550" y="3670300"/>
          <p14:tracePt t="13547" x="1873250" y="3663950"/>
          <p14:tracePt t="13555" x="1879600" y="3657600"/>
          <p14:tracePt t="13563" x="1898650" y="3644900"/>
          <p14:tracePt t="13587" x="1905000" y="3638550"/>
          <p14:tracePt t="13595" x="1911350" y="3638550"/>
          <p14:tracePt t="13607" x="1917700" y="3638550"/>
          <p14:tracePt t="13623" x="1936750" y="3625850"/>
          <p14:tracePt t="13640" x="1943100" y="3619500"/>
          <p14:tracePt t="13656" x="1968500" y="3606800"/>
          <p14:tracePt t="13673" x="1974850" y="3600450"/>
          <p14:tracePt t="13699" x="2000250" y="3594100"/>
          <p14:tracePt t="14083" x="2006600" y="3594100"/>
          <p14:tracePt t="14091" x="2006600" y="3606800"/>
          <p14:tracePt t="14106" x="2012950" y="3625850"/>
          <p14:tracePt t="14123" x="2044700" y="3638550"/>
          <p14:tracePt t="14140" x="2082800" y="3638550"/>
          <p14:tracePt t="14156" x="2108200" y="3638550"/>
          <p14:tracePt t="14173" x="2184400" y="3613150"/>
          <p14:tracePt t="14190" x="2235200" y="3594100"/>
          <p14:tracePt t="14206" x="2266950" y="3562350"/>
          <p14:tracePt t="14223" x="2292350" y="3556000"/>
          <p14:tracePt t="14240" x="2298700" y="3549650"/>
          <p14:tracePt t="14256" x="2298700" y="3536950"/>
          <p14:tracePt t="14273" x="2298700" y="3530600"/>
          <p14:tracePt t="14290" x="2298700" y="3517900"/>
          <p14:tracePt t="14306" x="2298700" y="3492500"/>
          <p14:tracePt t="14323" x="2298700" y="3467100"/>
          <p14:tracePt t="14340" x="2279650" y="3429000"/>
          <p14:tracePt t="14356" x="2241550" y="3390900"/>
          <p14:tracePt t="14373" x="2203450" y="3359150"/>
          <p14:tracePt t="14390" x="2190750" y="3340100"/>
          <p14:tracePt t="14406" x="2165350" y="3327400"/>
          <p14:tracePt t="14427" x="2159000" y="3321050"/>
          <p14:tracePt t="14923" x="2152650" y="3321050"/>
          <p14:tracePt t="15203" x="2152650" y="3327400"/>
          <p14:tracePt t="15219" x="2152650" y="3333750"/>
          <p14:tracePt t="15243" x="2152650" y="3352800"/>
          <p14:tracePt t="15587" x="2152650" y="3327400"/>
          <p14:tracePt t="15595" x="2152650" y="3302000"/>
          <p14:tracePt t="15607" x="2139950" y="3263900"/>
          <p14:tracePt t="15623" x="2120900" y="3162300"/>
          <p14:tracePt t="15640" x="2076450" y="3092450"/>
          <p14:tracePt t="15657" x="2012950" y="2990850"/>
          <p14:tracePt t="15673" x="1987550" y="2971800"/>
          <p14:tracePt t="15691" x="1968500" y="2959100"/>
          <p14:tracePt t="15707" x="1955800" y="2959100"/>
          <p14:tracePt t="15723" x="1911350" y="2959100"/>
          <p14:tracePt t="15740" x="1803400" y="2978150"/>
          <p14:tracePt t="15757" x="1530350" y="3105150"/>
          <p14:tracePt t="15773" x="1117600" y="3213100"/>
          <p14:tracePt t="15790" x="615950" y="3378200"/>
          <p14:tracePt t="15807" x="311150" y="3492500"/>
          <p14:tracePt t="15823" x="133350" y="3613150"/>
          <p14:tracePt t="15840" x="63500" y="3702050"/>
          <p14:tracePt t="15857" x="44450" y="3797300"/>
          <p14:tracePt t="15873" x="44450" y="3873500"/>
          <p14:tracePt t="15890" x="88900" y="3962400"/>
          <p14:tracePt t="15907" x="336550" y="4076700"/>
          <p14:tracePt t="15923" x="666750" y="4102100"/>
          <p14:tracePt t="15940" x="1130300" y="4102100"/>
          <p14:tracePt t="15957" x="1524000" y="4044950"/>
          <p14:tracePt t="15973" x="1905000" y="3937000"/>
          <p14:tracePt t="15990" x="2127250" y="3829050"/>
          <p14:tracePt t="16007" x="2184400" y="3759200"/>
          <p14:tracePt t="16023" x="2190750" y="3714750"/>
          <p14:tracePt t="16040" x="2190750" y="3638550"/>
          <p14:tracePt t="16057" x="2165350" y="3556000"/>
          <p14:tracePt t="16073" x="2089150" y="3467100"/>
          <p14:tracePt t="16090" x="1981200" y="3390900"/>
          <p14:tracePt t="16107" x="1873250" y="3346450"/>
          <p14:tracePt t="16124" x="1828800" y="3340100"/>
          <p14:tracePt t="16203" x="1822450" y="3333750"/>
          <p14:tracePt t="16211" x="1822450" y="3314700"/>
          <p14:tracePt t="16224" x="1835150" y="3314700"/>
          <p14:tracePt t="16240" x="1841500" y="3308350"/>
          <p14:tracePt t="16443" x="1847850" y="3308350"/>
          <p14:tracePt t="16452" x="1860550" y="3308350"/>
          <p14:tracePt t="16459" x="1879600" y="3302000"/>
          <p14:tracePt t="16474" x="1924050" y="3276600"/>
          <p14:tracePt t="16490" x="2044700" y="3194050"/>
          <p14:tracePt t="16507" x="2819400" y="2901950"/>
          <p14:tracePt t="16524" x="3714750" y="2578100"/>
          <p14:tracePt t="16540" x="4654550" y="2203450"/>
          <p14:tracePt t="16557" x="5645150" y="1746250"/>
          <p14:tracePt t="16574" x="6426200" y="1365250"/>
          <p14:tracePt t="16591" x="6934200" y="1079500"/>
          <p14:tracePt t="16608" x="7270750" y="838200"/>
          <p14:tracePt t="16624" x="7467600" y="673100"/>
          <p14:tracePt t="16640" x="7626350" y="527050"/>
          <p14:tracePt t="16657" x="7689850" y="431800"/>
          <p14:tracePt t="16674" x="7734300" y="374650"/>
          <p14:tracePt t="16690" x="7753350" y="323850"/>
          <p14:tracePt t="16707" x="7785100" y="292100"/>
          <p14:tracePt t="16724" x="7810500" y="266700"/>
          <p14:tracePt t="16740" x="7816850" y="260350"/>
          <p14:tracePt t="16757" x="7848600" y="241300"/>
          <p14:tracePt t="16774" x="7918450" y="234950"/>
          <p14:tracePt t="16790" x="8064500" y="209550"/>
          <p14:tracePt t="16807" x="8223250" y="209550"/>
          <p14:tracePt t="16824" x="8331200" y="209550"/>
          <p14:tracePt t="16840" x="8375650" y="209550"/>
          <p14:tracePt t="16857" x="8413750" y="209550"/>
          <p14:tracePt t="16874" x="8420100" y="222250"/>
          <p14:tracePt t="16890" x="8458200" y="285750"/>
          <p14:tracePt t="16907" x="8458200" y="381000"/>
          <p14:tracePt t="16924" x="8458200" y="482600"/>
          <p14:tracePt t="16940" x="8458200" y="577850"/>
          <p14:tracePt t="16957" x="8458200" y="666750"/>
          <p14:tracePt t="16974" x="8458200" y="774700"/>
          <p14:tracePt t="16990" x="8470900" y="869950"/>
          <p14:tracePt t="17007" x="8477250" y="933450"/>
          <p14:tracePt t="17024" x="8496300" y="977900"/>
          <p14:tracePt t="17040" x="8502650" y="996950"/>
          <p14:tracePt t="17060" x="8515350" y="1003300"/>
          <p14:tracePt t="17099" x="8528050" y="1003300"/>
          <p14:tracePt t="17115" x="8534400" y="1003300"/>
          <p14:tracePt t="17124" x="8540750" y="984250"/>
          <p14:tracePt t="17131" x="8540750" y="971550"/>
          <p14:tracePt t="17141" x="8553450" y="939800"/>
          <p14:tracePt t="17157" x="8559800" y="908050"/>
          <p14:tracePt t="17174" x="8572500" y="869950"/>
          <p14:tracePt t="17190" x="8591550" y="844550"/>
          <p14:tracePt t="17207" x="8604250" y="806450"/>
          <p14:tracePt t="17224" x="8623300" y="768350"/>
          <p14:tracePt t="17240" x="8629650" y="736600"/>
          <p14:tracePt t="17257" x="8636000" y="723900"/>
          <p14:tracePt t="17274" x="8636000" y="711200"/>
          <p14:tracePt t="17290" x="8636000" y="692150"/>
          <p14:tracePt t="17307" x="8629650" y="660400"/>
          <p14:tracePt t="17324" x="8610600" y="622300"/>
          <p14:tracePt t="17341" x="8585200" y="584200"/>
          <p14:tracePt t="17357" x="8534400" y="539750"/>
          <p14:tracePt t="17374" x="8477250" y="488950"/>
          <p14:tracePt t="17390" x="8420100" y="450850"/>
          <p14:tracePt t="17407" x="8369300" y="400050"/>
          <p14:tracePt t="17424" x="8318500" y="355600"/>
          <p14:tracePt t="17441" x="8293100" y="336550"/>
          <p14:tracePt t="17457" x="8261350" y="311150"/>
          <p14:tracePt t="17474" x="8248650" y="311150"/>
          <p14:tracePt t="17491" x="8216900" y="311150"/>
          <p14:tracePt t="17507" x="8153400" y="311150"/>
          <p14:tracePt t="17524" x="8089900" y="311150"/>
          <p14:tracePt t="17540" x="8020050" y="330200"/>
          <p14:tracePt t="17557" x="7937500" y="381000"/>
          <p14:tracePt t="17574" x="7874000" y="387350"/>
          <p14:tracePt t="17591" x="7791450" y="419100"/>
          <p14:tracePt t="17608" x="7734300" y="425450"/>
          <p14:tracePt t="17624" x="7708900" y="444500"/>
          <p14:tracePt t="17640" x="7670800" y="463550"/>
          <p14:tracePt t="17657" x="7658100" y="488950"/>
          <p14:tracePt t="17674" x="7632700" y="520700"/>
          <p14:tracePt t="17691" x="7594600" y="577850"/>
          <p14:tracePt t="17708" x="7562850" y="660400"/>
          <p14:tracePt t="17724" x="7524750" y="762000"/>
          <p14:tracePt t="17741" x="7486650" y="876300"/>
          <p14:tracePt t="17757" x="7473950" y="933450"/>
          <p14:tracePt t="17774" x="7467600" y="1009650"/>
          <p14:tracePt t="17790" x="7454900" y="1104900"/>
          <p14:tracePt t="17807" x="7454900" y="1168400"/>
          <p14:tracePt t="17824" x="7454900" y="1244600"/>
          <p14:tracePt t="17841" x="7454900" y="1327150"/>
          <p14:tracePt t="17857" x="7499350" y="1441450"/>
          <p14:tracePt t="17874" x="7543800" y="1543050"/>
          <p14:tracePt t="17891" x="7594600" y="1600200"/>
          <p14:tracePt t="17907" x="7658100" y="1657350"/>
          <p14:tracePt t="17924" x="7740650" y="1701800"/>
          <p14:tracePt t="17941" x="7810500" y="1727200"/>
          <p14:tracePt t="17957" x="7893050" y="1739900"/>
          <p14:tracePt t="17974" x="7956550" y="1739900"/>
          <p14:tracePt t="17991" x="8045450" y="1739900"/>
          <p14:tracePt t="18007" x="8089900" y="1739900"/>
          <p14:tracePt t="18024" x="8128000" y="1739900"/>
          <p14:tracePt t="18041" x="8159750" y="1739900"/>
          <p14:tracePt t="18057" x="8185150" y="1720850"/>
          <p14:tracePt t="18074" x="8242300" y="1689100"/>
          <p14:tracePt t="18091" x="8280400" y="1676400"/>
          <p14:tracePt t="18107" x="8420100" y="1619250"/>
          <p14:tracePt t="18124" x="8534400" y="1581150"/>
          <p14:tracePt t="18141" x="8591550" y="1574800"/>
          <p14:tracePt t="18157" x="8597900" y="1568450"/>
          <p14:tracePt t="18196" x="8616950" y="1568450"/>
          <p14:tracePt t="18228" x="8623300" y="1568450"/>
          <p14:tracePt t="18243" x="8616950" y="1587500"/>
          <p14:tracePt t="18268" x="8610600" y="1593850"/>
          <p14:tracePt t="18300" x="8597900" y="1593850"/>
          <p14:tracePt t="18316" x="8591550" y="1600200"/>
          <p14:tracePt t="18348" x="8585200" y="1600200"/>
          <p14:tracePt t="18372" x="8572500" y="1600200"/>
          <p14:tracePt t="18388" x="8559800" y="1600200"/>
          <p14:tracePt t="18396" x="8553450" y="1606550"/>
          <p14:tracePt t="18407" x="8547100" y="1612900"/>
          <p14:tracePt t="18492" x="8534400" y="1612900"/>
          <p14:tracePt t="18644" x="8509000" y="1625600"/>
          <p14:tracePt t="18660" x="8502650" y="1631950"/>
          <p14:tracePt t="18668" x="8496300" y="1638300"/>
          <p14:tracePt t="18676" x="8496300" y="1644650"/>
          <p14:tracePt t="18691" x="8489950" y="1651000"/>
          <p14:tracePt t="18708" x="8464550" y="1682750"/>
          <p14:tracePt t="18724" x="8445500" y="1720850"/>
          <p14:tracePt t="18741" x="8432800" y="1746250"/>
          <p14:tracePt t="18757" x="8407400" y="1778000"/>
          <p14:tracePt t="18774" x="8382000" y="1816100"/>
          <p14:tracePt t="18791" x="8362950" y="1860550"/>
          <p14:tracePt t="18807" x="8312150" y="1917700"/>
          <p14:tracePt t="18824" x="8261350" y="1968500"/>
          <p14:tracePt t="18841" x="8210550" y="2025650"/>
          <p14:tracePt t="18857" x="8197850" y="2032000"/>
          <p14:tracePt t="18874" x="8191500" y="2044700"/>
          <p14:tracePt t="18891" x="8185150" y="2044700"/>
          <p14:tracePt t="18908" x="8140700" y="1974850"/>
          <p14:tracePt t="18924" x="8121650" y="1905000"/>
          <p14:tracePt t="18941" x="8102600" y="1835150"/>
          <p14:tracePt t="18957" x="8102600" y="1778000"/>
          <p14:tracePt t="18974" x="8102600" y="1746250"/>
          <p14:tracePt t="18991" x="8089900" y="1733550"/>
          <p14:tracePt t="19007" x="8089900" y="1708150"/>
          <p14:tracePt t="19024" x="8089900" y="1701800"/>
          <p14:tracePt t="19260" x="8089900" y="1695450"/>
          <p14:tracePt t="19268" x="8089900" y="1670050"/>
          <p14:tracePt t="19276" x="8089900" y="1663700"/>
          <p14:tracePt t="19292" x="8089900" y="1651000"/>
          <p14:tracePt t="19308" x="8089900" y="1644650"/>
          <p14:tracePt t="19396" x="8083550" y="1663700"/>
          <p14:tracePt t="19404" x="8064500" y="1670050"/>
          <p14:tracePt t="19420" x="8051800" y="1682750"/>
          <p14:tracePt t="19436" x="8032750" y="1682750"/>
          <p14:tracePt t="19444" x="8013700" y="1682750"/>
          <p14:tracePt t="19458" x="8007350" y="1682750"/>
          <p14:tracePt t="19474" x="7975600" y="1682750"/>
          <p14:tracePt t="19491" x="7943850" y="1682750"/>
          <p14:tracePt t="19508" x="7861300" y="1682750"/>
          <p14:tracePt t="19525" x="7778750" y="1676400"/>
          <p14:tracePt t="19541" x="7594600" y="1625600"/>
          <p14:tracePt t="19558" x="7378700" y="1568450"/>
          <p14:tracePt t="19574" x="7156450" y="1555750"/>
          <p14:tracePt t="19591" x="6940550" y="1517650"/>
          <p14:tracePt t="19608" x="6762750" y="1492250"/>
          <p14:tracePt t="19624" x="6635750" y="1479550"/>
          <p14:tracePt t="19641" x="6489700" y="1454150"/>
          <p14:tracePt t="19658" x="6381750" y="1454150"/>
          <p14:tracePt t="19674" x="6210300" y="1454150"/>
          <p14:tracePt t="19691" x="6032500" y="1454150"/>
          <p14:tracePt t="19708" x="5664200" y="1460500"/>
          <p14:tracePt t="19724" x="5346700" y="1536700"/>
          <p14:tracePt t="19741" x="5029200" y="1606550"/>
          <p14:tracePt t="19758" x="4743450" y="1733550"/>
          <p14:tracePt t="19774" x="4572000" y="1841500"/>
          <p14:tracePt t="19791" x="4489450" y="1936750"/>
          <p14:tracePt t="19808" x="4476750" y="2032000"/>
          <p14:tracePt t="19824" x="4476750" y="2095500"/>
          <p14:tracePt t="19841" x="4502150" y="2165350"/>
          <p14:tracePt t="19858" x="4616450" y="2260600"/>
          <p14:tracePt t="19874" x="4883150" y="2374900"/>
          <p14:tracePt t="19891" x="5213350" y="2495550"/>
          <p14:tracePt t="19908" x="5511800" y="2520950"/>
          <p14:tracePt t="19924" x="5594350" y="2520950"/>
          <p14:tracePt t="19941" x="5651500" y="2501900"/>
          <p14:tracePt t="19958" x="5689600" y="2476500"/>
          <p14:tracePt t="19974" x="5708650" y="2451100"/>
          <p14:tracePt t="19991" x="5727700" y="2406650"/>
          <p14:tracePt t="20008" x="5772150" y="2343150"/>
          <p14:tracePt t="20025" x="5810250" y="2286000"/>
          <p14:tracePt t="20041" x="5829300" y="2254250"/>
          <p14:tracePt t="20058" x="5861050" y="2209800"/>
          <p14:tracePt t="20074" x="5873750" y="2184400"/>
          <p14:tracePt t="20091" x="5873750" y="2165350"/>
          <p14:tracePt t="20108" x="5892800" y="2152650"/>
          <p14:tracePt t="20149" x="5892800" y="2146300"/>
          <p14:tracePt t="20180" x="5892800" y="2139950"/>
          <p14:tracePt t="20197" x="5886450" y="2127250"/>
          <p14:tracePt t="20213" x="5886450" y="2120900"/>
          <p14:tracePt t="20220" x="5886450" y="2095500"/>
          <p14:tracePt t="20228" x="5886450" y="2082800"/>
          <p14:tracePt t="20241" x="5873750" y="2051050"/>
          <p14:tracePt t="20258" x="5854700" y="1993900"/>
          <p14:tracePt t="20274" x="5842000" y="1898650"/>
          <p14:tracePt t="20291" x="5835650" y="1822450"/>
          <p14:tracePt t="20308" x="5803900" y="1682750"/>
          <p14:tracePt t="20324" x="5791200" y="1638300"/>
          <p14:tracePt t="20341" x="5778500" y="1600200"/>
          <p14:tracePt t="20358" x="5759450" y="1574800"/>
          <p14:tracePt t="20374" x="5740400" y="1568450"/>
          <p14:tracePt t="20391" x="5715000" y="1568450"/>
          <p14:tracePt t="20408" x="5683250" y="1568450"/>
          <p14:tracePt t="20424" x="5626100" y="1568450"/>
          <p14:tracePt t="20441" x="5543550" y="1606550"/>
          <p14:tracePt t="20458" x="5422900" y="1708150"/>
          <p14:tracePt t="20474" x="5302250" y="1847850"/>
          <p14:tracePt t="20491" x="5200650" y="1987550"/>
          <p14:tracePt t="20508" x="5124450" y="2152650"/>
          <p14:tracePt t="20524" x="5086350" y="2247900"/>
          <p14:tracePt t="20541" x="5067300" y="2317750"/>
          <p14:tracePt t="20558" x="5060950" y="2413000"/>
          <p14:tracePt t="20575" x="5041900" y="2457450"/>
          <p14:tracePt t="20591" x="5041900" y="2489200"/>
          <p14:tracePt t="20608" x="5041900" y="2514600"/>
          <p14:tracePt t="20624" x="5041900" y="2546350"/>
          <p14:tracePt t="20641" x="5054600" y="2590800"/>
          <p14:tracePt t="20658" x="5111750" y="2654300"/>
          <p14:tracePt t="20675" x="5200650" y="2717800"/>
          <p14:tracePt t="20691" x="5321300" y="2781300"/>
          <p14:tracePt t="20708" x="5492750" y="2838450"/>
          <p14:tracePt t="20725" x="5549900" y="2857500"/>
          <p14:tracePt t="20742" x="5619750" y="2857500"/>
          <p14:tracePt t="20758" x="5676900" y="2857500"/>
          <p14:tracePt t="20775" x="5708650" y="2857500"/>
          <p14:tracePt t="20791" x="5765800" y="2857500"/>
          <p14:tracePt t="20808" x="5861050" y="2832100"/>
          <p14:tracePt t="20825" x="5994400" y="2800350"/>
          <p14:tracePt t="20841" x="6089650" y="2787650"/>
          <p14:tracePt t="20858" x="6134100" y="2787650"/>
          <p14:tracePt t="20956" x="6127750" y="2794000"/>
          <p14:tracePt t="20964" x="6102350" y="2819400"/>
          <p14:tracePt t="20975" x="6083300" y="2863850"/>
          <p14:tracePt t="20991" x="6045200" y="2901950"/>
          <p14:tracePt t="21008" x="6007100" y="2927350"/>
          <p14:tracePt t="21025" x="5994400" y="2946400"/>
          <p14:tracePt t="21041" x="5975350" y="2952750"/>
          <p14:tracePt t="21058" x="5969000" y="2952750"/>
          <p14:tracePt t="21075" x="5930900" y="2952750"/>
          <p14:tracePt t="21091" x="5873750" y="2952750"/>
          <p14:tracePt t="21092" x="5848350" y="2952750"/>
          <p14:tracePt t="21108" x="5753100" y="2933700"/>
          <p14:tracePt t="21125" x="5683250" y="2914650"/>
          <p14:tracePt t="21141" x="5581650" y="2863850"/>
          <p14:tracePt t="21158" x="5524500" y="2819400"/>
          <p14:tracePt t="21175" x="5499100" y="2806700"/>
          <p14:tracePt t="21191" x="5480050" y="2787650"/>
          <p14:tracePt t="21252" x="5492750" y="2787650"/>
          <p14:tracePt t="21260" x="5518150" y="2787650"/>
          <p14:tracePt t="21275" x="5537200" y="2800350"/>
          <p14:tracePt t="21291" x="5657850" y="2857500"/>
          <p14:tracePt t="21308" x="5810250" y="2901950"/>
          <p14:tracePt t="21325" x="5918200" y="2914650"/>
          <p14:tracePt t="21341" x="6083300" y="2952750"/>
          <p14:tracePt t="21358" x="6311900" y="2952750"/>
          <p14:tracePt t="21375" x="6572250" y="2952750"/>
          <p14:tracePt t="21391" x="6800850" y="2933700"/>
          <p14:tracePt t="21408" x="6997700" y="2895600"/>
          <p14:tracePt t="21425" x="7131050" y="2832100"/>
          <p14:tracePt t="21441" x="7175500" y="2813050"/>
          <p14:tracePt t="21458" x="7188200" y="2806700"/>
          <p14:tracePt t="21475" x="7188200" y="2787650"/>
          <p14:tracePt t="21557" x="7156450" y="2787650"/>
          <p14:tracePt t="21564" x="7131050" y="2794000"/>
          <p14:tracePt t="21575" x="7086600" y="2813050"/>
          <p14:tracePt t="21592" x="6965950" y="2889250"/>
          <p14:tracePt t="21609" x="6883400" y="2921000"/>
          <p14:tracePt t="21625" x="6851650" y="2927350"/>
          <p14:tracePt t="21641" x="6826250" y="2946400"/>
          <p14:tracePt t="21658" x="6813550" y="2946400"/>
          <p14:tracePt t="21677" x="6800850" y="2940050"/>
          <p14:tracePt t="21700" x="6781800" y="2933700"/>
          <p14:tracePt t="21708" x="6775450" y="2933700"/>
          <p14:tracePt t="21725" x="6743700" y="2914650"/>
          <p14:tracePt t="21742" x="6711950" y="2889250"/>
          <p14:tracePt t="21758" x="6711950" y="2876550"/>
          <p14:tracePt t="21775" x="6711950" y="2832100"/>
          <p14:tracePt t="21791" x="6737350" y="2781300"/>
          <p14:tracePt t="21808" x="6807200" y="2743200"/>
          <p14:tracePt t="21825" x="6864350" y="2692400"/>
          <p14:tracePt t="21842" x="6915150" y="2660650"/>
          <p14:tracePt t="21858" x="6927850" y="2660650"/>
          <p14:tracePt t="21908" x="6934200" y="2667000"/>
          <p14:tracePt t="21916" x="6908800" y="2679700"/>
          <p14:tracePt t="21925" x="6877050" y="2711450"/>
          <p14:tracePt t="21941" x="6807200" y="2755900"/>
          <p14:tracePt t="21958" x="6756400" y="2794000"/>
          <p14:tracePt t="21975" x="6731000" y="2806700"/>
          <p14:tracePt t="21991" x="6724650" y="2819400"/>
          <p14:tracePt t="22093" x="6724650" y="2813050"/>
          <p14:tracePt t="22100" x="6731000" y="2806700"/>
          <p14:tracePt t="22108" x="6750050" y="2800350"/>
          <p14:tracePt t="22125" x="6756400" y="2794000"/>
          <p14:tracePt t="22141" x="6775450" y="2774950"/>
          <p14:tracePt t="22158" x="6781800" y="2749550"/>
          <p14:tracePt t="22175" x="6788150" y="2749550"/>
          <p14:tracePt t="22196" x="6794500" y="2749550"/>
          <p14:tracePt t="22284" x="6800850" y="2755900"/>
          <p14:tracePt t="22333" x="6800850" y="2762250"/>
          <p14:tracePt t="22340" x="6794500" y="2768600"/>
          <p14:tracePt t="22573" x="6800850" y="2768600"/>
          <p14:tracePt t="22581" x="6813550" y="2768600"/>
          <p14:tracePt t="22592" x="6826250" y="2768600"/>
          <p14:tracePt t="22609" x="6838950" y="2768600"/>
          <p14:tracePt t="22625" x="6896100" y="2755900"/>
          <p14:tracePt t="22642" x="6927850" y="2749550"/>
          <p14:tracePt t="22658" x="6965950" y="2717800"/>
          <p14:tracePt t="22675" x="6978650" y="2717800"/>
          <p14:tracePt t="22693" x="6997700" y="2717800"/>
          <p14:tracePt t="22717" x="7004050" y="2717800"/>
          <p14:tracePt t="22741" x="7010400" y="2717800"/>
          <p14:tracePt t="22749" x="7016750" y="2717800"/>
          <p14:tracePt t="22765" x="7035800" y="2717800"/>
          <p14:tracePt t="22781" x="7042150" y="2717800"/>
          <p14:tracePt t="22792" x="7061200" y="2717800"/>
          <p14:tracePt t="22808" x="7150100" y="2717800"/>
          <p14:tracePt t="22825" x="7239000" y="2717800"/>
          <p14:tracePt t="22842" x="7366000" y="2717800"/>
          <p14:tracePt t="22858" x="7442200" y="2717800"/>
          <p14:tracePt t="22875" x="7467600" y="2711450"/>
          <p14:tracePt t="22892" x="7493000" y="2705100"/>
          <p14:tracePt t="22908" x="7505700" y="2686050"/>
          <p14:tracePt t="22925" x="7512050" y="2679700"/>
          <p14:tracePt t="22942" x="7524750" y="2673350"/>
          <p14:tracePt t="22958" x="7550150" y="2647950"/>
          <p14:tracePt t="22975" x="7569200" y="2641600"/>
          <p14:tracePt t="22992" x="7600950" y="2622550"/>
          <p14:tracePt t="23008" x="7620000" y="2603500"/>
          <p14:tracePt t="23025" x="7626350" y="2597150"/>
          <p14:tracePt t="23042" x="7632700" y="2590800"/>
          <p14:tracePt t="23058" x="7639050" y="2590800"/>
          <p14:tracePt t="23173" x="7639050" y="2597150"/>
          <p14:tracePt t="23301" x="7632700" y="2597150"/>
          <p14:tracePt t="23309" x="7613650" y="2597150"/>
          <p14:tracePt t="23325" x="7550150" y="2597150"/>
          <p14:tracePt t="23342" x="7391400" y="2597150"/>
          <p14:tracePt t="23358" x="7181850" y="2616200"/>
          <p14:tracePt t="23375" x="6902450" y="2641600"/>
          <p14:tracePt t="23392" x="6623050" y="2686050"/>
          <p14:tracePt t="23408" x="6457950" y="2711450"/>
          <p14:tracePt t="23425" x="6407150" y="2711450"/>
          <p14:tracePt t="23442" x="6394450" y="2711450"/>
          <p14:tracePt t="23493" x="6388100" y="2711450"/>
          <p14:tracePt t="23517" x="6375400" y="2711450"/>
          <p14:tracePt t="23549" x="6369050" y="2717800"/>
          <p14:tracePt t="23581" x="6369050" y="2724150"/>
          <p14:tracePt t="23597" x="6369050" y="2749550"/>
          <p14:tracePt t="23605" x="6407150" y="2768600"/>
          <p14:tracePt t="23613" x="6483350" y="2768600"/>
          <p14:tracePt t="23625" x="6584950" y="2781300"/>
          <p14:tracePt t="23642" x="6731000" y="2781300"/>
          <p14:tracePt t="23659" x="6819900" y="2781300"/>
          <p14:tracePt t="23676" x="6851650" y="2781300"/>
          <p14:tracePt t="23692" x="6883400" y="2781300"/>
          <p14:tracePt t="23709" x="6896100" y="2781300"/>
          <p14:tracePt t="23725" x="6908800" y="2781300"/>
          <p14:tracePt t="23853" x="6902450" y="2781300"/>
          <p14:tracePt t="23861" x="6896100" y="2781300"/>
          <p14:tracePt t="23875" x="6883400" y="2781300"/>
          <p14:tracePt t="23892" x="6870700" y="2781300"/>
          <p14:tracePt t="23909" x="6819900" y="2781300"/>
          <p14:tracePt t="23925" x="6788150" y="2781300"/>
          <p14:tracePt t="23942" x="6762750" y="2781300"/>
          <p14:tracePt t="23959" x="6756400" y="2781300"/>
          <p14:tracePt t="23975" x="6737350" y="2768600"/>
          <p14:tracePt t="23997" x="6711950" y="2762250"/>
          <p14:tracePt t="24013" x="6705600" y="2755900"/>
          <p14:tracePt t="24025" x="6705600" y="2749550"/>
          <p14:tracePt t="24042" x="6705600" y="2705100"/>
          <p14:tracePt t="24059" x="6718300" y="2647950"/>
          <p14:tracePt t="24075" x="6731000" y="2622550"/>
          <p14:tracePt t="24092" x="6743700" y="2584450"/>
          <p14:tracePt t="24109" x="6750050" y="2584450"/>
          <p14:tracePt t="24125" x="6756400" y="2584450"/>
          <p14:tracePt t="24142" x="6762750" y="2584450"/>
          <p14:tracePt t="24213" x="6775450" y="2590800"/>
          <p14:tracePt t="24222" x="6769100" y="2597150"/>
          <p14:tracePt t="24237" x="6762750" y="2603500"/>
          <p14:tracePt t="24253" x="6756400" y="2603500"/>
          <p14:tracePt t="24261" x="6750050" y="2609850"/>
          <p14:tracePt t="24477" x="6750050" y="2603500"/>
          <p14:tracePt t="24485" x="6756400" y="2597150"/>
          <p14:tracePt t="24518" x="6762750" y="2584450"/>
          <p14:tracePt t="24581" x="6775450" y="2578100"/>
          <p14:tracePt t="24597" x="6781800" y="2578100"/>
          <p14:tracePt t="24629" x="6794500" y="2578100"/>
          <p14:tracePt t="24637" x="6800850" y="2578100"/>
          <p14:tracePt t="24645" x="6826250" y="2584450"/>
          <p14:tracePt t="24659" x="6845300" y="2584450"/>
          <p14:tracePt t="24676" x="6889750" y="2603500"/>
          <p14:tracePt t="24692" x="6921500" y="2603500"/>
          <p14:tracePt t="24693" x="6940550" y="2603500"/>
          <p14:tracePt t="24709" x="7004050" y="2609850"/>
          <p14:tracePt t="24725" x="7061200" y="2609850"/>
          <p14:tracePt t="24742" x="7118350" y="2609850"/>
          <p14:tracePt t="24759" x="7194550" y="2609850"/>
          <p14:tracePt t="24775" x="7219950" y="2609850"/>
          <p14:tracePt t="24792" x="7239000" y="2609850"/>
          <p14:tracePt t="24809" x="7251700" y="2609850"/>
          <p14:tracePt t="24893" x="7245350" y="2609850"/>
          <p14:tracePt t="24901" x="7239000" y="2609850"/>
          <p14:tracePt t="24909" x="7226300" y="2622550"/>
          <p14:tracePt t="24926" x="7207250" y="2622550"/>
          <p14:tracePt t="24942" x="7162800" y="2622550"/>
          <p14:tracePt t="24959" x="7099300" y="2622550"/>
          <p14:tracePt t="24975" x="6959600" y="2622550"/>
          <p14:tracePt t="24992" x="6832600" y="2628900"/>
          <p14:tracePt t="25009" x="6673850" y="2628900"/>
          <p14:tracePt t="25025" x="6515100" y="2628900"/>
          <p14:tracePt t="25042" x="6375400" y="2628900"/>
          <p14:tracePt t="25059" x="6286500" y="2628900"/>
          <p14:tracePt t="25075" x="6223000" y="2628900"/>
          <p14:tracePt t="25092" x="6172200" y="2597150"/>
          <p14:tracePt t="25109" x="6134100" y="2584450"/>
          <p14:tracePt t="25141" x="6121400" y="2584450"/>
          <p14:tracePt t="25149" x="6115050" y="2584450"/>
          <p14:tracePt t="25159" x="6108700" y="2590800"/>
          <p14:tracePt t="25176" x="6083300" y="2609850"/>
          <p14:tracePt t="25192" x="6045200" y="2647950"/>
          <p14:tracePt t="25209" x="6007100" y="2686050"/>
          <p14:tracePt t="25226" x="5981700" y="2711450"/>
          <p14:tracePt t="25242" x="5956300" y="2736850"/>
          <p14:tracePt t="25259" x="5949950" y="2736850"/>
          <p14:tracePt t="25276" x="5930900" y="2743200"/>
          <p14:tracePt t="25486" x="5937250" y="2743200"/>
          <p14:tracePt t="25493" x="5969000" y="2743200"/>
          <p14:tracePt t="25509" x="6026150" y="2730500"/>
          <p14:tracePt t="25526" x="6064250" y="2724150"/>
          <p14:tracePt t="25542" x="6076950" y="2724150"/>
          <p14:tracePt t="25559" x="6102350" y="2724150"/>
          <p14:tracePt t="25576" x="6108700" y="2711450"/>
          <p14:tracePt t="25593" x="6121400" y="2711450"/>
          <p14:tracePt t="25610" x="6146800" y="2705100"/>
          <p14:tracePt t="25626" x="6172200" y="2692400"/>
          <p14:tracePt t="25642" x="6191250" y="2692400"/>
          <p14:tracePt t="25659" x="6235700" y="2679700"/>
          <p14:tracePt t="25676" x="6254750" y="2679700"/>
          <p14:tracePt t="25692" x="6267450" y="2679700"/>
          <p14:tracePt t="25709" x="6280150" y="2679700"/>
          <p14:tracePt t="25726" x="6305550" y="2679700"/>
          <p14:tracePt t="25742" x="6318250" y="2692400"/>
          <p14:tracePt t="25759" x="6356350" y="2692400"/>
          <p14:tracePt t="25776" x="6400800" y="2692400"/>
          <p14:tracePt t="25792" x="6470650" y="2692400"/>
          <p14:tracePt t="25809" x="6515100" y="2692400"/>
          <p14:tracePt t="25826" x="6597650" y="2673350"/>
          <p14:tracePt t="25842" x="6673850" y="2667000"/>
          <p14:tracePt t="25859" x="6731000" y="2654300"/>
          <p14:tracePt t="25876" x="6781800" y="2635250"/>
          <p14:tracePt t="25892" x="6788150" y="2635250"/>
          <p14:tracePt t="25909" x="6807200" y="2635250"/>
          <p14:tracePt t="25957" x="6819900" y="2635250"/>
          <p14:tracePt t="25973" x="6826250" y="2635250"/>
          <p14:tracePt t="25990" x="6838950" y="2635250"/>
          <p14:tracePt t="25997" x="6845300" y="2635250"/>
          <p14:tracePt t="26009" x="6864350" y="2635250"/>
          <p14:tracePt t="26026" x="6889750" y="2635250"/>
          <p14:tracePt t="26042" x="6921500" y="2635250"/>
          <p14:tracePt t="26059" x="6965950" y="2635250"/>
          <p14:tracePt t="26076" x="7035800" y="2635250"/>
          <p14:tracePt t="26092" x="7092950" y="2635250"/>
          <p14:tracePt t="26109" x="7105650" y="2635250"/>
          <p14:tracePt t="26149" x="7112000" y="2635250"/>
          <p14:tracePt t="26221" x="7118350" y="2635250"/>
          <p14:tracePt t="26381" x="7137400" y="2628900"/>
          <p14:tracePt t="26390" x="7156450" y="2628900"/>
          <p14:tracePt t="26397" x="7162800" y="2622550"/>
          <p14:tracePt t="26409" x="7188200" y="2622550"/>
          <p14:tracePt t="26426" x="7232650" y="2616200"/>
          <p14:tracePt t="26442" x="7302500" y="2597150"/>
          <p14:tracePt t="26459" x="7404100" y="2584450"/>
          <p14:tracePt t="26476" x="7581900" y="2571750"/>
          <p14:tracePt t="26493" x="7778750" y="2540000"/>
          <p14:tracePt t="26509" x="7931150" y="2520950"/>
          <p14:tracePt t="26526" x="7988300" y="2508250"/>
          <p14:tracePt t="26542" x="7994650" y="2508250"/>
          <p14:tracePt t="26614" x="8001000" y="2508250"/>
          <p14:tracePt t="26645" x="8020050" y="2508250"/>
          <p14:tracePt t="26678" x="8026400" y="2508250"/>
          <p14:tracePt t="26694" x="8032750" y="2508250"/>
          <p14:tracePt t="26710" x="8045450" y="2520950"/>
          <p14:tracePt t="26725" x="8064500" y="2540000"/>
          <p14:tracePt t="26734" x="8077200" y="2546350"/>
          <p14:tracePt t="26743" x="8077200" y="2552700"/>
          <p14:tracePt t="26766" x="8083550" y="2559050"/>
          <p14:tracePt t="26878" x="8083550" y="2571750"/>
          <p14:tracePt t="26886" x="8070850" y="2571750"/>
          <p14:tracePt t="26893" x="8064500" y="2571750"/>
          <p14:tracePt t="26910" x="8032750" y="2552700"/>
          <p14:tracePt t="26926" x="7962900" y="2495550"/>
          <p14:tracePt t="26943" x="7905750" y="2432050"/>
          <p14:tracePt t="26960" x="7823200" y="2343150"/>
          <p14:tracePt t="26976" x="7759700" y="2247900"/>
          <p14:tracePt t="26993" x="7702550" y="2178050"/>
          <p14:tracePt t="27009" x="7664450" y="2108200"/>
          <p14:tracePt t="27026" x="7632700" y="2044700"/>
          <p14:tracePt t="27043" x="7607300" y="2000250"/>
          <p14:tracePt t="27059" x="7569200" y="1943100"/>
          <p14:tracePt t="27076" x="7524750" y="1905000"/>
          <p14:tracePt t="27093" x="7480300" y="1879600"/>
          <p14:tracePt t="27110" x="7410450" y="1841500"/>
          <p14:tracePt t="27126" x="7353300" y="1822450"/>
          <p14:tracePt t="27143" x="7289800" y="1803400"/>
          <p14:tracePt t="27159" x="7181850" y="1803400"/>
          <p14:tracePt t="27176" x="7086600" y="1809750"/>
          <p14:tracePt t="27193" x="6940550" y="1847850"/>
          <p14:tracePt t="27209" x="6737350" y="1898650"/>
          <p14:tracePt t="27226" x="6553200" y="1962150"/>
          <p14:tracePt t="27243" x="6426200" y="2000250"/>
          <p14:tracePt t="27259" x="6369050" y="2006600"/>
          <p14:tracePt t="27276" x="6350000" y="2019300"/>
          <p14:tracePt t="27334" x="6343650" y="2019300"/>
          <p14:tracePt t="27358" x="6337300" y="2019300"/>
          <p14:tracePt t="27374" x="6318250" y="2006600"/>
          <p14:tracePt t="27390" x="6311900" y="2000250"/>
          <p14:tracePt t="27398" x="6305550" y="1993900"/>
          <p14:tracePt t="27414" x="6305550" y="1974850"/>
          <p14:tracePt t="27426" x="6305550" y="1968500"/>
          <p14:tracePt t="27443" x="6305550" y="1962150"/>
          <p14:tracePt t="27459" x="6305550" y="1955800"/>
          <p14:tracePt t="27550" x="6299200" y="1949450"/>
          <p14:tracePt t="29470" x="6299200" y="1987550"/>
          <p14:tracePt t="29478" x="6286500" y="2076450"/>
          <p14:tracePt t="29493" x="6286500" y="2146300"/>
          <p14:tracePt t="29510" x="6248400" y="2330450"/>
          <p14:tracePt t="29527" x="6248400" y="2425700"/>
          <p14:tracePt t="29543" x="6248400" y="2489200"/>
          <p14:tracePt t="29560" x="6248400" y="2578100"/>
          <p14:tracePt t="29577" x="6254750" y="2660650"/>
          <p14:tracePt t="29593" x="6292850" y="2717800"/>
          <p14:tracePt t="29611" x="6318250" y="2781300"/>
          <p14:tracePt t="29627" x="6356350" y="2825750"/>
          <p14:tracePt t="29643" x="6375400" y="2882900"/>
          <p14:tracePt t="29660" x="6400800" y="2914650"/>
          <p14:tracePt t="29677" x="6426200" y="2959100"/>
          <p14:tracePt t="29693" x="6451600" y="3003550"/>
          <p14:tracePt t="29710" x="6540500" y="3111500"/>
          <p14:tracePt t="29727" x="6578600" y="3181350"/>
          <p14:tracePt t="29743" x="6597650" y="3219450"/>
          <p14:tracePt t="29760" x="6623050" y="3270250"/>
          <p14:tracePt t="29777" x="6629400" y="3276600"/>
          <p14:tracePt t="29794" x="6629400" y="3282950"/>
          <p14:tracePt t="29934" x="6642100" y="3289300"/>
          <p14:tracePt t="29958" x="6667500" y="3289300"/>
          <p14:tracePt t="29966" x="6673850" y="3289300"/>
          <p14:tracePt t="29977" x="6680200" y="3289300"/>
          <p14:tracePt t="29993" x="6724650" y="3276600"/>
          <p14:tracePt t="30010" x="6769100" y="3276600"/>
          <p14:tracePt t="30027" x="6845300" y="3270250"/>
          <p14:tracePt t="30044" x="6915150" y="3270250"/>
          <p14:tracePt t="30060" x="6997700" y="3244850"/>
          <p14:tracePt t="30077" x="7112000" y="3238500"/>
          <p14:tracePt t="30093" x="7226300" y="3213100"/>
          <p14:tracePt t="30110" x="7296150" y="3194050"/>
          <p14:tracePt t="30214" x="7296150" y="3187700"/>
          <p14:tracePt t="30230" x="7296150" y="3162300"/>
          <p14:tracePt t="30246" x="7296150" y="3149600"/>
          <p14:tracePt t="30254" x="7289800" y="3136900"/>
          <p14:tracePt t="30262" x="7283450" y="3136900"/>
          <p14:tracePt t="30277" x="7264400" y="3130550"/>
          <p14:tracePt t="30294" x="7219950" y="3111500"/>
          <p14:tracePt t="30310" x="7181850" y="3105150"/>
          <p14:tracePt t="30334" x="7175500" y="3105150"/>
          <p14:tracePt t="30447" x="7169150" y="3098800"/>
          <p14:tracePt t="30463" x="7169150" y="3079750"/>
          <p14:tracePt t="30478" x="7169150" y="3073400"/>
          <p14:tracePt t="30494" x="7175500" y="3067050"/>
          <p14:tracePt t="30654" x="7150100" y="3067050"/>
          <p14:tracePt t="30662" x="7143750" y="3067050"/>
          <p14:tracePt t="30670" x="7137400" y="3067050"/>
          <p14:tracePt t="30678" x="7112000" y="3067050"/>
          <p14:tracePt t="30694" x="7105650" y="3067050"/>
          <p14:tracePt t="30710" x="7061200" y="3067050"/>
          <p14:tracePt t="30727" x="7054850" y="3079750"/>
          <p14:tracePt t="30751" x="7029450" y="3086100"/>
          <p14:tracePt t="30766" x="7023100" y="3092450"/>
          <p14:tracePt t="30782" x="7023100" y="3098800"/>
          <p14:tracePt t="30806" x="7023100" y="3105150"/>
          <p14:tracePt t="30814" x="7010400" y="3117850"/>
          <p14:tracePt t="30950" x="7016750" y="3124200"/>
          <p14:tracePt t="30966" x="7023100" y="3124200"/>
          <p14:tracePt t="30982" x="7029450" y="3124200"/>
          <p14:tracePt t="30998" x="7035800" y="3124200"/>
          <p14:tracePt t="31006" x="7054850" y="3124200"/>
          <p14:tracePt t="31022" x="7061200" y="3124200"/>
          <p14:tracePt t="31030" x="7067550" y="3124200"/>
          <p14:tracePt t="31043" x="7073900" y="3124200"/>
          <p14:tracePt t="31060" x="7099300" y="3124200"/>
          <p14:tracePt t="31077" x="7112000" y="3124200"/>
          <p14:tracePt t="31094" x="7137400" y="3124200"/>
          <p14:tracePt t="31110" x="7188200" y="3124200"/>
          <p14:tracePt t="31127" x="7226300" y="3124200"/>
          <p14:tracePt t="31144" x="7251700" y="3111500"/>
          <p14:tracePt t="31160" x="7258050" y="3111500"/>
          <p14:tracePt t="31199" x="7270750" y="3111500"/>
          <p14:tracePt t="31327" x="7277100" y="3111500"/>
          <p14:tracePt t="31375" x="7264400" y="3111500"/>
          <p14:tracePt t="31383" x="7258050" y="3111500"/>
          <p14:tracePt t="31394" x="7251700" y="3111500"/>
          <p14:tracePt t="31410" x="7219950" y="3111500"/>
          <p14:tracePt t="31427" x="7194550" y="3111500"/>
          <p14:tracePt t="31444" x="7162800" y="3111500"/>
          <p14:tracePt t="31461" x="7156450" y="3111500"/>
          <p14:tracePt t="31583" x="7175500" y="3111500"/>
          <p14:tracePt t="31591" x="7181850" y="3111500"/>
          <p14:tracePt t="31599" x="7219950" y="3092450"/>
          <p14:tracePt t="31611" x="7232650" y="3092450"/>
          <p14:tracePt t="31627" x="7289800" y="3092450"/>
          <p14:tracePt t="31644" x="7321550" y="3092450"/>
          <p14:tracePt t="31660" x="7346950" y="3092450"/>
          <p14:tracePt t="31677" x="7359650" y="3092450"/>
          <p14:tracePt t="31694" x="7366000" y="3092450"/>
          <p14:tracePt t="32007" x="7359650" y="3092450"/>
          <p14:tracePt t="32023" x="7353300" y="3092450"/>
          <p14:tracePt t="32039" x="7346950" y="3092450"/>
          <p14:tracePt t="32055" x="7321550" y="3092450"/>
          <p14:tracePt t="32071" x="7315200" y="3092450"/>
          <p14:tracePt t="32079" x="7302500" y="3092450"/>
          <p14:tracePt t="32094" x="7289800" y="3092450"/>
          <p14:tracePt t="32110" x="7264400" y="3111500"/>
          <p14:tracePt t="32127" x="7245350" y="3117850"/>
          <p14:tracePt t="32144" x="7232650" y="3124200"/>
          <p14:tracePt t="32160" x="7226300" y="3124200"/>
          <p14:tracePt t="32177" x="7200900" y="3124200"/>
          <p14:tracePt t="32194" x="7169150" y="3124200"/>
          <p14:tracePt t="32211" x="7156450" y="3124200"/>
          <p14:tracePt t="32227" x="7131050" y="3124200"/>
          <p14:tracePt t="32244" x="7105650" y="3124200"/>
          <p14:tracePt t="32261" x="7086600" y="3124200"/>
          <p14:tracePt t="32277" x="7080250" y="3124200"/>
          <p14:tracePt t="32623" x="7067550" y="3124200"/>
          <p14:tracePt t="32639" x="7042150" y="3136900"/>
          <p14:tracePt t="32655" x="7042150" y="3143250"/>
          <p14:tracePt t="32663" x="7035800" y="3149600"/>
          <p14:tracePt t="32687" x="7035800" y="3155950"/>
          <p14:tracePt t="32727" x="7035800" y="3175000"/>
          <p14:tracePt t="32783" x="7035800" y="3181350"/>
          <p14:tracePt t="32831" x="7048500" y="3181350"/>
          <p14:tracePt t="32839" x="7054850" y="3181350"/>
          <p14:tracePt t="32847" x="7061200" y="3187700"/>
          <p14:tracePt t="32861" x="7067550" y="3187700"/>
          <p14:tracePt t="32877" x="7073900" y="3187700"/>
          <p14:tracePt t="32894" x="7080250" y="3187700"/>
          <p14:tracePt t="32959" x="7092950" y="3187700"/>
          <p14:tracePt t="33055" x="7099300" y="3187700"/>
          <p14:tracePt t="33063" x="7105650" y="3187700"/>
          <p14:tracePt t="33095" x="7112000" y="3187700"/>
          <p14:tracePt t="33103" x="7118350" y="3187700"/>
          <p14:tracePt t="33119" x="7137400" y="3175000"/>
          <p14:tracePt t="33143" x="7156450" y="3168650"/>
          <p14:tracePt t="33159" x="7162800" y="3168650"/>
          <p14:tracePt t="33167" x="7169150" y="3168650"/>
          <p14:tracePt t="33177" x="7175500" y="3162300"/>
          <p14:tracePt t="33194" x="7188200" y="3162300"/>
          <p14:tracePt t="33211" x="7213600" y="3155950"/>
          <p14:tracePt t="33227" x="7226300" y="3143250"/>
          <p14:tracePt t="33244" x="7245350" y="3143250"/>
          <p14:tracePt t="33261" x="7264400" y="3143250"/>
          <p14:tracePt t="33277" x="7277100" y="3136900"/>
          <p14:tracePt t="33294" x="7296150" y="3136900"/>
          <p14:tracePt t="33375" x="7302500" y="3136900"/>
          <p14:tracePt t="33447" x="7315200" y="3136900"/>
          <p14:tracePt t="33543" x="7321550" y="3136900"/>
          <p14:tracePt t="33655" x="7346950" y="3130550"/>
          <p14:tracePt t="33743" x="7353300" y="3130550"/>
          <p14:tracePt t="35168" x="7359650" y="3124200"/>
          <p14:tracePt t="35183" x="7378700" y="3124200"/>
          <p14:tracePt t="35191" x="7404100" y="3105150"/>
          <p14:tracePt t="35199" x="7429500" y="3105150"/>
          <p14:tracePt t="35211" x="7442200" y="3105150"/>
          <p14:tracePt t="35228" x="7454900" y="3092450"/>
          <p14:tracePt t="35245" x="7461250" y="3092450"/>
          <p14:tracePt t="35648" x="7454900" y="3086100"/>
          <p14:tracePt t="35680" x="7454900" y="3073400"/>
          <p14:tracePt t="35688" x="7454900" y="3067050"/>
          <p14:tracePt t="35696" x="7461250" y="3054350"/>
          <p14:tracePt t="35712" x="7486650" y="3054350"/>
          <p14:tracePt t="35728" x="7531100" y="3054350"/>
          <p14:tracePt t="35745" x="7556500" y="3054350"/>
          <p14:tracePt t="35761" x="7562850" y="3054350"/>
          <p14:tracePt t="35896" x="7556500" y="3054350"/>
          <p14:tracePt t="35904" x="7543800" y="3054350"/>
          <p14:tracePt t="35912" x="7531100" y="3054350"/>
          <p14:tracePt t="35928" x="7524750" y="3054350"/>
          <p14:tracePt t="35945" x="7518400" y="3054350"/>
          <p14:tracePt t="35961" x="7512050" y="3054350"/>
          <p14:tracePt t="36608" x="7499350" y="3060700"/>
          <p14:tracePt t="36624" x="7499350" y="3067050"/>
          <p14:tracePt t="36632" x="7499350" y="3073400"/>
          <p14:tracePt t="36645" x="7499350" y="3098800"/>
          <p14:tracePt t="36662" x="7499350" y="3130550"/>
          <p14:tracePt t="36678" x="7499350" y="3155950"/>
          <p14:tracePt t="36695" x="7499350" y="3181350"/>
          <p14:tracePt t="36712" x="7499350" y="3194050"/>
          <p14:tracePt t="36728" x="7499350" y="3206750"/>
          <p14:tracePt t="36808" x="7493000" y="3213100"/>
          <p14:tracePt t="36856" x="7486650" y="3213100"/>
          <p14:tracePt t="37616" x="7480300" y="3213100"/>
          <p14:tracePt t="37624" x="7473950" y="3225800"/>
          <p14:tracePt t="37645" x="7467600" y="3232150"/>
          <p14:tracePt t="37736" x="7454900" y="3232150"/>
          <p14:tracePt t="37752" x="7448550" y="3232150"/>
          <p14:tracePt t="37768" x="7442200" y="3232150"/>
          <p14:tracePt t="37784" x="7435850" y="3232150"/>
          <p14:tracePt t="37808" x="7416800" y="3232150"/>
          <p14:tracePt t="37816" x="7410450" y="3232150"/>
          <p14:tracePt t="37829" x="7404100" y="3219450"/>
          <p14:tracePt t="37848" x="7397750" y="3213100"/>
          <p14:tracePt t="37888" x="7391400" y="3206750"/>
          <p14:tracePt t="37896" x="7385050" y="3206750"/>
          <p14:tracePt t="37912" x="7372350" y="3206750"/>
          <p14:tracePt t="37920" x="7366000" y="3206750"/>
          <p14:tracePt t="37937" x="7359650" y="3206750"/>
          <p14:tracePt t="37945" x="7334250" y="3206750"/>
          <p14:tracePt t="37962" x="7315200" y="3257550"/>
          <p14:tracePt t="37978" x="7308850" y="3302000"/>
          <p14:tracePt t="37995" x="7289800" y="3346450"/>
          <p14:tracePt t="38012" x="7277100" y="3390900"/>
          <p14:tracePt t="38028" x="7264400" y="3416300"/>
          <p14:tracePt t="38045" x="7232650" y="3467100"/>
          <p14:tracePt t="38062" x="7156450" y="3517900"/>
          <p14:tracePt t="38079" x="7054850" y="3562350"/>
          <p14:tracePt t="38095" x="6908800" y="3581400"/>
          <p14:tracePt t="38112" x="6572250" y="3625850"/>
          <p14:tracePt t="38129" x="6292850" y="3663950"/>
          <p14:tracePt t="38145" x="5994400" y="3676650"/>
          <p14:tracePt t="38162" x="5651500" y="3676650"/>
          <p14:tracePt t="38179" x="5321300" y="3657600"/>
          <p14:tracePt t="38195" x="5010150" y="3613150"/>
          <p14:tracePt t="38212" x="4775200" y="3543300"/>
          <p14:tracePt t="38229" x="4591050" y="3505200"/>
          <p14:tracePt t="38245" x="4489450" y="3460750"/>
          <p14:tracePt t="38262" x="4432300" y="3454400"/>
          <p14:tracePt t="38279" x="4413250" y="3454400"/>
          <p14:tracePt t="38295" x="4394200" y="3435350"/>
          <p14:tracePt t="38312" x="4362450" y="3429000"/>
          <p14:tracePt t="38329" x="4349750" y="3416300"/>
          <p14:tracePt t="38345" x="4324350" y="3409950"/>
          <p14:tracePt t="38362" x="4298950" y="3397250"/>
          <p14:tracePt t="38379" x="4292600" y="3397250"/>
          <p14:tracePt t="38395" x="4286250" y="3397250"/>
          <p14:tracePt t="38412" x="4279900" y="3397250"/>
          <p14:tracePt t="38429" x="4248150" y="3397250"/>
          <p14:tracePt t="38445" x="4203700" y="3397250"/>
          <p14:tracePt t="38462" x="4133850" y="3397250"/>
          <p14:tracePt t="38479" x="4044950" y="3397250"/>
          <p14:tracePt t="38495" x="3924300" y="3397250"/>
          <p14:tracePt t="38512" x="3803650" y="3397250"/>
          <p14:tracePt t="38529" x="3784600" y="3397250"/>
          <p14:tracePt t="38624" x="3797300" y="3397250"/>
          <p14:tracePt t="38632" x="3822700" y="3397250"/>
          <p14:tracePt t="38645" x="3841750" y="3384550"/>
          <p14:tracePt t="38662" x="3873500" y="3384550"/>
          <p14:tracePt t="38679" x="3905250" y="3384550"/>
          <p14:tracePt t="38695" x="3949700" y="3384550"/>
          <p14:tracePt t="38712" x="4025900" y="3384550"/>
          <p14:tracePt t="38729" x="4057650" y="3384550"/>
          <p14:tracePt t="38745" x="4095750" y="3384550"/>
          <p14:tracePt t="38762" x="4108450" y="3384550"/>
          <p14:tracePt t="38779" x="4127500" y="3384550"/>
          <p14:tracePt t="38808" x="4146550" y="3390900"/>
          <p14:tracePt t="38840" x="4152900" y="3390900"/>
          <p14:tracePt t="39192" x="4165600" y="3390900"/>
          <p14:tracePt t="39201" x="4171950" y="3390900"/>
          <p14:tracePt t="39212" x="4191000" y="3378200"/>
          <p14:tracePt t="39229" x="4235450" y="3352800"/>
          <p14:tracePt t="39245" x="4375150" y="3340100"/>
          <p14:tracePt t="39262" x="4673600" y="3314700"/>
          <p14:tracePt t="39279" x="5067300" y="3257550"/>
          <p14:tracePt t="39295" x="5397500" y="3200400"/>
          <p14:tracePt t="39312" x="5511800" y="3175000"/>
          <p14:tracePt t="39336" x="5454650" y="3194050"/>
          <p14:tracePt t="39345" x="5429250" y="3194050"/>
          <p14:tracePt t="39362" x="5276850" y="3257550"/>
          <p14:tracePt t="39379" x="5168900" y="3327400"/>
          <p14:tracePt t="39396" x="5137150" y="3327400"/>
          <p14:tracePt t="39456" x="5130800" y="3333750"/>
          <p14:tracePt t="39464" x="5086350" y="3346450"/>
          <p14:tracePt t="39479" x="4946650" y="3371850"/>
          <p14:tracePt t="39496" x="4616450" y="3371850"/>
          <p14:tracePt t="39513" x="4349750" y="3416300"/>
          <p14:tracePt t="39529" x="4279900" y="3429000"/>
          <p14:tracePt t="39553" x="4267200" y="3441700"/>
          <p14:tracePt t="39617" x="4279900" y="3441700"/>
          <p14:tracePt t="39624" x="4286250" y="3441700"/>
          <p14:tracePt t="39646" x="4330700" y="3435350"/>
          <p14:tracePt t="39662" x="4375150" y="3416300"/>
          <p14:tracePt t="39679" x="4432300" y="3409950"/>
          <p14:tracePt t="39696" x="4476750" y="3409950"/>
          <p14:tracePt t="39712" x="4559300" y="3409950"/>
          <p14:tracePt t="39729" x="4616450" y="3409950"/>
          <p14:tracePt t="39746" x="4737100" y="3409950"/>
          <p14:tracePt t="39762" x="4997450" y="3409950"/>
          <p14:tracePt t="39779" x="5422900" y="3409950"/>
          <p14:tracePt t="39796" x="5956300" y="3409950"/>
          <p14:tracePt t="39812" x="6318250" y="3409950"/>
          <p14:tracePt t="39829" x="6457950" y="3409950"/>
          <p14:tracePt t="39846" x="6502400" y="3409950"/>
          <p14:tracePt t="40065" x="6483350" y="3390900"/>
          <p14:tracePt t="40073" x="6477000" y="3390900"/>
          <p14:tracePt t="40081" x="6451600" y="3390900"/>
          <p14:tracePt t="40096" x="6432550" y="3384550"/>
          <p14:tracePt t="40112" x="6362700" y="3384550"/>
          <p14:tracePt t="40129" x="6330950" y="3371850"/>
          <p14:tracePt t="40146" x="6324600" y="3371850"/>
          <p14:tracePt t="40193" x="6318250" y="3365500"/>
          <p14:tracePt t="40201" x="6318250" y="3359150"/>
          <p14:tracePt t="40212" x="6318250" y="3352800"/>
          <p14:tracePt t="40229" x="6318250" y="3321050"/>
          <p14:tracePt t="40246" x="6318250" y="3302000"/>
          <p14:tracePt t="40262" x="6318250" y="3270250"/>
          <p14:tracePt t="40279" x="6324600" y="3257550"/>
          <p14:tracePt t="40296" x="6330950" y="3232150"/>
          <p14:tracePt t="40297" x="6343650" y="3225800"/>
          <p14:tracePt t="40313" x="6350000" y="3213100"/>
          <p14:tracePt t="40369" x="6356350" y="3200400"/>
          <p14:tracePt t="40401" x="6356350" y="3194050"/>
          <p14:tracePt t="40409" x="6330950" y="3206750"/>
          <p14:tracePt t="40417" x="6299200" y="3213100"/>
          <p14:tracePt t="40429" x="6242050" y="3238500"/>
          <p14:tracePt t="40446" x="6146800" y="3257550"/>
          <p14:tracePt t="40462" x="6064250" y="3289300"/>
          <p14:tracePt t="40479" x="5981700" y="3308350"/>
          <p14:tracePt t="40496" x="5905500" y="3321050"/>
          <p14:tracePt t="40513" x="5797550" y="3352800"/>
          <p14:tracePt t="40529" x="5740400" y="3352800"/>
          <p14:tracePt t="40546" x="5695950" y="3352800"/>
          <p14:tracePt t="40562" x="5632450" y="3352800"/>
          <p14:tracePt t="40579" x="5581650" y="3359150"/>
          <p14:tracePt t="40596" x="5537200" y="3365500"/>
          <p14:tracePt t="40613" x="5524500" y="3365500"/>
          <p14:tracePt t="40630" x="5499100" y="3384550"/>
          <p14:tracePt t="40646" x="5492750" y="3384550"/>
          <p14:tracePt t="40785" x="5492750" y="3390900"/>
          <p14:tracePt t="40801" x="5518150" y="3390900"/>
          <p14:tracePt t="40809" x="5537200" y="3397250"/>
          <p14:tracePt t="40817" x="5543550" y="3397250"/>
          <p14:tracePt t="40829" x="5581650" y="3409950"/>
          <p14:tracePt t="40846" x="5600700" y="3409950"/>
          <p14:tracePt t="40863" x="5626100" y="3409950"/>
          <p14:tracePt t="40879" x="5651500" y="3409950"/>
          <p14:tracePt t="40896" x="5664200" y="3409950"/>
          <p14:tracePt t="40913" x="5695950" y="3409950"/>
          <p14:tracePt t="40929" x="5702300" y="3409950"/>
          <p14:tracePt t="40946" x="5715000" y="3409950"/>
          <p14:tracePt t="41513" x="5708650" y="3409950"/>
          <p14:tracePt t="41521" x="5702300" y="3409950"/>
          <p14:tracePt t="41530" x="5683250" y="3409950"/>
          <p14:tracePt t="41546" x="5638800" y="3403600"/>
          <p14:tracePt t="41563" x="5575300" y="3384550"/>
          <p14:tracePt t="41579" x="5537200" y="3378200"/>
          <p14:tracePt t="41596" x="5499100" y="3359150"/>
          <p14:tracePt t="41613" x="5473700" y="3359150"/>
          <p14:tracePt t="41630" x="5461000" y="3346450"/>
          <p14:tracePt t="41657" x="5454650" y="3333750"/>
          <p14:tracePt t="41897" x="5454650" y="3340100"/>
          <p14:tracePt t="41905" x="5454650" y="3346450"/>
          <p14:tracePt t="41929" x="5454650" y="3359150"/>
          <p14:tracePt t="41937" x="5473700" y="3378200"/>
          <p14:tracePt t="41953" x="5480050" y="3384550"/>
          <p14:tracePt t="41962" x="5499100" y="3397250"/>
          <p14:tracePt t="41979" x="5524500" y="3422650"/>
          <p14:tracePt t="41996" x="5575300" y="3441700"/>
          <p14:tracePt t="42013" x="5619750" y="3454400"/>
          <p14:tracePt t="42030" x="5657850" y="3467100"/>
          <p14:tracePt t="42046" x="5664200" y="3467100"/>
          <p14:tracePt t="42063" x="5683250" y="3467100"/>
          <p14:tracePt t="42080" x="5702300" y="3467100"/>
          <p14:tracePt t="42096" x="5715000" y="3467100"/>
          <p14:tracePt t="42113" x="5721350" y="3467100"/>
          <p14:tracePt t="42425" x="5734050" y="3467100"/>
          <p14:tracePt t="42433" x="5740400" y="3467100"/>
          <p14:tracePt t="42457" x="5753100" y="3467100"/>
          <p14:tracePt t="42489" x="5759450" y="3467100"/>
          <p14:tracePt t="42698" x="5765800" y="3467100"/>
          <p14:tracePt t="42705" x="5778500" y="3467100"/>
          <p14:tracePt t="42713" x="5803900" y="3467100"/>
          <p14:tracePt t="42730" x="5835650" y="3467100"/>
          <p14:tracePt t="42746" x="5892800" y="3448050"/>
          <p14:tracePt t="42763" x="5924550" y="3429000"/>
          <p14:tracePt t="42779" x="5949950" y="3429000"/>
          <p14:tracePt t="42796" x="5969000" y="3422650"/>
          <p14:tracePt t="42813" x="5975350" y="3422650"/>
          <p14:tracePt t="42830" x="5981700" y="3422650"/>
          <p14:tracePt t="42846" x="5988050" y="3422650"/>
          <p14:tracePt t="42897" x="6007100" y="3422650"/>
          <p14:tracePt t="42929" x="6013450" y="3422650"/>
          <p14:tracePt t="42945" x="6019800" y="3422650"/>
          <p14:tracePt t="42953" x="6026150" y="3416300"/>
          <p14:tracePt t="42978" x="6032500" y="3409950"/>
          <p14:tracePt t="43281" x="6032500" y="3397250"/>
          <p14:tracePt t="43345" x="6032500" y="3390900"/>
          <p14:tracePt t="43393" x="6032500" y="3384550"/>
          <p14:tracePt t="43409" x="6026150" y="3384550"/>
          <p14:tracePt t="43425" x="6019800" y="3384550"/>
          <p14:tracePt t="43433" x="6013450" y="3384550"/>
          <p14:tracePt t="43446" x="6007100" y="3384550"/>
          <p14:tracePt t="43463" x="5969000" y="3384550"/>
          <p14:tracePt t="43480" x="5937250" y="3384550"/>
          <p14:tracePt t="43496" x="5905500" y="3390900"/>
          <p14:tracePt t="43513" x="5842000" y="3397250"/>
          <p14:tracePt t="43530" x="5803900" y="3409950"/>
          <p14:tracePt t="43546" x="5759450" y="3409950"/>
          <p14:tracePt t="43563" x="5727700" y="3409950"/>
          <p14:tracePt t="43580" x="5683250" y="3409950"/>
          <p14:tracePt t="43597" x="5664200" y="3409950"/>
          <p14:tracePt t="43613" x="5626100" y="3409950"/>
          <p14:tracePt t="43630" x="5607050" y="3409950"/>
          <p14:tracePt t="43646" x="5588000" y="3409950"/>
          <p14:tracePt t="43745" x="5581650" y="3409950"/>
          <p14:tracePt t="44074" x="5581650" y="3416300"/>
          <p14:tracePt t="44081" x="5588000" y="3416300"/>
          <p14:tracePt t="44097" x="5600700" y="3416300"/>
          <p14:tracePt t="44113" x="5638800" y="3416300"/>
          <p14:tracePt t="44130" x="5670550" y="3429000"/>
          <p14:tracePt t="44147" x="5702300" y="3429000"/>
          <p14:tracePt t="44163" x="5708650" y="3429000"/>
          <p14:tracePt t="44180" x="5715000" y="3429000"/>
          <p14:tracePt t="44197" x="5727700" y="3429000"/>
          <p14:tracePt t="44234" x="5740400" y="3429000"/>
          <p14:tracePt t="44410" x="5759450" y="3429000"/>
          <p14:tracePt t="44418" x="5765800" y="3429000"/>
          <p14:tracePt t="44450" x="5772150" y="3422650"/>
          <p14:tracePt t="44458" x="5778500" y="3422650"/>
          <p14:tracePt t="44474" x="5797550" y="3416300"/>
          <p14:tracePt t="44490" x="5803900" y="3397250"/>
          <p14:tracePt t="44498" x="5810250" y="3390900"/>
          <p14:tracePt t="44513" x="5822950" y="3384550"/>
          <p14:tracePt t="44530" x="5835650" y="3365500"/>
          <p14:tracePt t="44547" x="5842000" y="3359150"/>
          <p14:tracePt t="45771" x="5854700" y="3359150"/>
          <p14:tracePt t="45778" x="5867400" y="3359150"/>
          <p14:tracePt t="45786" x="5880100" y="3352800"/>
          <p14:tracePt t="45797" x="5899150" y="3352800"/>
          <p14:tracePt t="45814" x="5905500" y="3346450"/>
          <p14:tracePt t="45830" x="5918200" y="3346450"/>
          <p14:tracePt t="45847" x="5949950" y="3333750"/>
          <p14:tracePt t="45922" x="5956300" y="3327400"/>
          <p14:tracePt t="46170" x="5962650" y="3321050"/>
          <p14:tracePt t="46194" x="5969000" y="3314700"/>
          <p14:tracePt t="46210" x="5981700" y="3314700"/>
          <p14:tracePt t="46218" x="5988050" y="3308350"/>
          <p14:tracePt t="46226" x="6000750" y="3295650"/>
          <p14:tracePt t="46242" x="6019800" y="3295650"/>
          <p14:tracePt t="46250" x="6038850" y="3276600"/>
          <p14:tracePt t="46264" x="6045200" y="3270250"/>
          <p14:tracePt t="46280" x="6064250" y="3263900"/>
          <p14:tracePt t="46297" x="6076950" y="3257550"/>
          <p14:tracePt t="46522" x="6070600" y="3257550"/>
          <p14:tracePt t="46554" x="6064250" y="3263900"/>
          <p14:tracePt t="47010" x="6057900" y="3257550"/>
          <p14:tracePt t="47026" x="6051550" y="3257550"/>
          <p14:tracePt t="47034" x="6038850" y="3263900"/>
          <p14:tracePt t="47058" x="6032500" y="3276600"/>
          <p14:tracePt t="49515" x="6032500" y="3308350"/>
          <p14:tracePt t="49523" x="6032500" y="3321050"/>
          <p14:tracePt t="49533" x="6032500" y="3352800"/>
          <p14:tracePt t="49548" x="6026150" y="3409950"/>
          <p14:tracePt t="49565" x="5994400" y="3492500"/>
          <p14:tracePt t="49581" x="5962650" y="3562350"/>
          <p14:tracePt t="49598" x="5886450" y="3638550"/>
          <p14:tracePt t="49615" x="5797550" y="3702050"/>
          <p14:tracePt t="49632" x="5695950" y="3752850"/>
          <p14:tracePt t="49648" x="5568950" y="3765550"/>
          <p14:tracePt t="49665" x="5467350" y="3765550"/>
          <p14:tracePt t="49681" x="5391150" y="3765550"/>
          <p14:tracePt t="49698" x="5334000" y="3759200"/>
          <p14:tracePt t="49715" x="5232400" y="3689350"/>
          <p14:tracePt t="49731" x="5181600" y="3651250"/>
          <p14:tracePt t="49748" x="5168900" y="3625850"/>
          <p14:tracePt t="49765" x="5156200" y="3613150"/>
          <p14:tracePt t="49781" x="5137150" y="3587750"/>
          <p14:tracePt t="49798" x="5130800" y="3581400"/>
          <p14:tracePt t="49815" x="5124450" y="3568700"/>
          <p14:tracePt t="49831" x="5118100" y="3562350"/>
          <p14:tracePt t="49848" x="5111750" y="3556000"/>
          <p14:tracePt t="49883" x="5111750" y="3536950"/>
          <p14:tracePt t="50027" x="5111750" y="3530600"/>
          <p14:tracePt t="50035" x="5124450" y="3530600"/>
          <p14:tracePt t="50048" x="5130800" y="3536950"/>
          <p14:tracePt t="50065" x="5168900" y="3549650"/>
          <p14:tracePt t="50081" x="5213350" y="3568700"/>
          <p14:tracePt t="50098" x="5289550" y="3568700"/>
          <p14:tracePt t="50115" x="5410200" y="3568700"/>
          <p14:tracePt t="50131" x="5518150" y="3568700"/>
          <p14:tracePt t="50148" x="5645150" y="3562350"/>
          <p14:tracePt t="50165" x="5746750" y="3556000"/>
          <p14:tracePt t="50181" x="5829300" y="3524250"/>
          <p14:tracePt t="50198" x="5848350" y="3524250"/>
          <p14:tracePt t="50215" x="5873750" y="3524250"/>
          <p14:tracePt t="50231" x="5880100" y="3524250"/>
          <p14:tracePt t="50248" x="5892800" y="3524250"/>
          <p14:tracePt t="50265" x="5905500" y="3511550"/>
          <p14:tracePt t="50281" x="5911850" y="3511550"/>
          <p14:tracePt t="50298" x="5918200" y="3511550"/>
          <p14:tracePt t="50315" x="5949950" y="3511550"/>
          <p14:tracePt t="50331" x="5981700" y="3511550"/>
          <p14:tracePt t="50348" x="6013450" y="3511550"/>
          <p14:tracePt t="50365" x="6057900" y="3511550"/>
          <p14:tracePt t="50381" x="6115050" y="3511550"/>
          <p14:tracePt t="50398" x="6178550" y="3511550"/>
          <p14:tracePt t="50415" x="6254750" y="3511550"/>
          <p14:tracePt t="50431" x="6299200" y="3511550"/>
          <p14:tracePt t="50448" x="6356350" y="3511550"/>
          <p14:tracePt t="50465" x="6394450" y="3511550"/>
          <p14:tracePt t="50481" x="6400800" y="3511550"/>
          <p14:tracePt t="50498" x="6407150" y="3511550"/>
          <p14:tracePt t="50515" x="6432550" y="3517900"/>
          <p14:tracePt t="50547" x="6438900" y="3517900"/>
          <p14:tracePt t="50563" x="6445250" y="3517900"/>
          <p14:tracePt t="50571" x="6464300" y="3517900"/>
          <p14:tracePt t="50581" x="6483350" y="3517900"/>
          <p14:tracePt t="50598" x="6489700" y="3517900"/>
          <p14:tracePt t="50615" x="6502400" y="3517900"/>
          <p14:tracePt t="50632" x="6508750" y="3517900"/>
          <p14:tracePt t="50648" x="6521450" y="3517900"/>
          <p14:tracePt t="50665" x="6527800" y="3517900"/>
          <p14:tracePt t="51035" x="6534150" y="3505200"/>
          <p14:tracePt t="51051" x="6572250" y="3479800"/>
          <p14:tracePt t="51060" x="6584950" y="3479800"/>
          <p14:tracePt t="51067" x="6616700" y="3473450"/>
          <p14:tracePt t="51082" x="6642100" y="3460750"/>
          <p14:tracePt t="51098" x="6680200" y="3454400"/>
          <p14:tracePt t="51115" x="6705600" y="3441700"/>
          <p14:tracePt t="51299" x="6705600" y="3435350"/>
          <p14:tracePt t="51307" x="6699250" y="3435350"/>
          <p14:tracePt t="51315" x="6692900" y="3435350"/>
          <p14:tracePt t="51332" x="6654800" y="3448050"/>
          <p14:tracePt t="51348" x="6629400" y="3473450"/>
          <p14:tracePt t="51365" x="6610350" y="3479800"/>
          <p14:tracePt t="51382" x="6604000" y="3479800"/>
          <p14:tracePt t="51411" x="6597650" y="3479800"/>
          <p14:tracePt t="51419" x="6591300" y="3486150"/>
          <p14:tracePt t="51547" x="6584950" y="3492500"/>
          <p14:tracePt t="51563" x="6578600" y="3505200"/>
          <p14:tracePt t="51764" x="6565900" y="3511550"/>
          <p14:tracePt t="53692" x="6565900" y="3517900"/>
          <p14:tracePt t="53756" x="6565900" y="3524250"/>
          <p14:tracePt t="53780" x="6565900" y="3543300"/>
          <p14:tracePt t="54636" x="6565900" y="3536950"/>
          <p14:tracePt t="55300" x="6565900" y="3524250"/>
          <p14:tracePt t="55308" x="6565900" y="3517900"/>
          <p14:tracePt t="55324" x="6565900" y="3511550"/>
          <p14:tracePt t="55333" x="6559550" y="3498850"/>
          <p14:tracePt t="55349" x="6553200" y="3492500"/>
          <p14:tracePt t="55367" x="6553200" y="3486150"/>
          <p14:tracePt t="57237" x="6553200" y="3505200"/>
          <p14:tracePt t="57253" x="6553200" y="3511550"/>
          <p14:tracePt t="57260" x="6540500" y="3517900"/>
          <p14:tracePt t="57269" x="6521450" y="3517900"/>
          <p14:tracePt t="57283" x="6483350" y="3530600"/>
          <p14:tracePt t="57300" x="6388100" y="3536950"/>
          <p14:tracePt t="57301" x="6311900" y="3562350"/>
          <p14:tracePt t="57317" x="6140450" y="3575050"/>
          <p14:tracePt t="57333" x="5924550" y="3606800"/>
          <p14:tracePt t="57350" x="5664200" y="3644900"/>
          <p14:tracePt t="57366" x="5429250" y="3670300"/>
          <p14:tracePt t="57383" x="5270500" y="3708400"/>
          <p14:tracePt t="57400" x="5143500" y="3721100"/>
          <p14:tracePt t="57416" x="5054600" y="3733800"/>
          <p14:tracePt t="57433" x="4997450" y="3752850"/>
          <p14:tracePt t="57450" x="4991100" y="3752850"/>
          <p14:tracePt t="57466" x="4984750" y="3752850"/>
          <p14:tracePt t="57483" x="4959350" y="3752850"/>
          <p14:tracePt t="57533" x="4953000" y="3752850"/>
          <p14:tracePt t="57549" x="4946650" y="3752850"/>
          <p14:tracePt t="57677" x="4940300" y="3752850"/>
          <p14:tracePt t="57685" x="4940300" y="3746500"/>
          <p14:tracePt t="57700" x="4946650" y="3746500"/>
          <p14:tracePt t="57716" x="5016500" y="3740150"/>
          <p14:tracePt t="57733" x="5086350" y="3721100"/>
          <p14:tracePt t="57750" x="5156200" y="3708400"/>
          <p14:tracePt t="57766" x="5187950" y="3708400"/>
          <p14:tracePt t="57783" x="5232400" y="3708400"/>
          <p14:tracePt t="57800" x="5264150" y="3708400"/>
          <p14:tracePt t="57817" x="5270500" y="3708400"/>
          <p14:tracePt t="57833" x="5283200" y="3708400"/>
          <p14:tracePt t="57850" x="5289550" y="3708400"/>
          <p14:tracePt t="57866" x="5302250" y="3708400"/>
          <p14:tracePt t="57933" x="5308600" y="3708400"/>
          <p14:tracePt t="57965" x="5321300" y="3702050"/>
          <p14:tracePt t="57989" x="5327650" y="3695700"/>
          <p14:tracePt t="58005" x="5334000" y="3676650"/>
          <p14:tracePt t="58029" x="5340350" y="3676650"/>
          <p14:tracePt t="58037" x="5346700" y="3670300"/>
          <p14:tracePt t="58053" x="5359400" y="3670300"/>
          <p14:tracePt t="58069" x="5365750" y="3670300"/>
          <p14:tracePt t="58077" x="5378450" y="3670300"/>
          <p14:tracePt t="58085" x="5384800" y="3663950"/>
          <p14:tracePt t="58101" x="5397500" y="3663950"/>
          <p14:tracePt t="58117" x="5429250" y="3651250"/>
          <p14:tracePt t="58133" x="5441950" y="3651250"/>
          <p14:tracePt t="58150" x="5480050" y="3638550"/>
          <p14:tracePt t="58167" x="5511800" y="3638550"/>
          <p14:tracePt t="58184" x="5543550" y="3638550"/>
          <p14:tracePt t="58200" x="5556250" y="3638550"/>
          <p14:tracePt t="58217" x="5562600" y="3638550"/>
          <p14:tracePt t="58233" x="5581650" y="3638550"/>
          <p14:tracePt t="58250" x="5588000" y="3638550"/>
          <p14:tracePt t="58267" x="5594350" y="3638550"/>
          <p14:tracePt t="58589" x="5619750" y="3625850"/>
          <p14:tracePt t="58597" x="5626100" y="3625850"/>
          <p14:tracePt t="58605" x="5664200" y="3619500"/>
          <p14:tracePt t="58617" x="5683250" y="3606800"/>
          <p14:tracePt t="58633" x="5772150" y="3606800"/>
          <p14:tracePt t="58650" x="5854700" y="3587750"/>
          <p14:tracePt t="58667" x="5949950" y="3575050"/>
          <p14:tracePt t="58683" x="6013450" y="3575050"/>
          <p14:tracePt t="58700" x="6026150" y="3575050"/>
          <p14:tracePt t="58949" x="6038850" y="3575050"/>
          <p14:tracePt t="58957" x="6051550" y="3575050"/>
          <p14:tracePt t="58967" x="6057900" y="3575050"/>
          <p14:tracePt t="58983" x="6076950" y="3581400"/>
          <p14:tracePt t="59000" x="6115050" y="3587750"/>
          <p14:tracePt t="59017" x="6197600" y="3594100"/>
          <p14:tracePt t="59033" x="6267450" y="3625850"/>
          <p14:tracePt t="59050" x="6337300" y="3651250"/>
          <p14:tracePt t="59067" x="6343650" y="3657600"/>
          <p14:tracePt t="59083" x="6350000" y="3657600"/>
          <p14:tracePt t="59405" x="6330950" y="3670300"/>
          <p14:tracePt t="59413" x="6305550" y="3670300"/>
          <p14:tracePt t="59421" x="6254750" y="3670300"/>
          <p14:tracePt t="59433" x="6197600" y="3670300"/>
          <p14:tracePt t="59450" x="6007100" y="3670300"/>
          <p14:tracePt t="59467" x="5797550" y="3651250"/>
          <p14:tracePt t="59484" x="5511800" y="3600450"/>
          <p14:tracePt t="59500" x="5219700" y="3568700"/>
          <p14:tracePt t="59517" x="4895850" y="3511550"/>
          <p14:tracePt t="59534" x="4845050" y="3505200"/>
          <p14:tracePt t="59605" x="4845050" y="3517900"/>
          <p14:tracePt t="59613" x="4845050" y="3524250"/>
          <p14:tracePt t="59621" x="4864100" y="3536950"/>
          <p14:tracePt t="59634" x="4902200" y="3549650"/>
          <p14:tracePt t="59650" x="4997450" y="3581400"/>
          <p14:tracePt t="59667" x="5086350" y="3600450"/>
          <p14:tracePt t="59684" x="5187950" y="3600450"/>
          <p14:tracePt t="59700" x="5283200" y="3600450"/>
          <p14:tracePt t="59717" x="5365750" y="3600450"/>
          <p14:tracePt t="59733" x="5429250" y="3600450"/>
          <p14:tracePt t="59750" x="5499100" y="3600450"/>
          <p14:tracePt t="59767" x="5568950" y="3581400"/>
          <p14:tracePt t="59784" x="5645150" y="3581400"/>
          <p14:tracePt t="59800" x="5715000" y="3556000"/>
          <p14:tracePt t="59817" x="5772150" y="3556000"/>
          <p14:tracePt t="59834" x="5848350" y="3556000"/>
          <p14:tracePt t="59850" x="5892800" y="3556000"/>
          <p14:tracePt t="59867" x="5949950" y="3556000"/>
          <p14:tracePt t="59884" x="5994400" y="3556000"/>
          <p14:tracePt t="59900" x="6038850" y="3556000"/>
          <p14:tracePt t="59917" x="6115050" y="3556000"/>
          <p14:tracePt t="59934" x="6159500" y="3556000"/>
          <p14:tracePt t="59950" x="6197600" y="3568700"/>
          <p14:tracePt t="59967" x="6223000" y="3568700"/>
          <p14:tracePt t="59984" x="6254750" y="3581400"/>
          <p14:tracePt t="60000" x="6286500" y="3581400"/>
          <p14:tracePt t="60017" x="6299200" y="3581400"/>
          <p14:tracePt t="60034" x="6318250" y="3581400"/>
          <p14:tracePt t="60050" x="6324600" y="3581400"/>
          <p14:tracePt t="60086" x="6330950" y="3581400"/>
          <p14:tracePt t="60101" x="6337300" y="3581400"/>
          <p14:tracePt t="60117" x="6356350" y="3581400"/>
          <p14:tracePt t="60133" x="6362700" y="3575050"/>
          <p14:tracePt t="60141" x="6369050" y="3575050"/>
          <p14:tracePt t="60157" x="6375400" y="3575050"/>
          <p14:tracePt t="60167" x="6394450" y="3575050"/>
          <p14:tracePt t="60184" x="6419850" y="3575050"/>
          <p14:tracePt t="60200" x="6457950" y="3575050"/>
          <p14:tracePt t="60217" x="6483350" y="3575050"/>
          <p14:tracePt t="60234" x="6489700" y="3575050"/>
          <p14:tracePt t="60250" x="6496050" y="3575050"/>
          <p14:tracePt t="60293" x="6515100" y="3575050"/>
          <p14:tracePt t="60309" x="6521450" y="3575050"/>
          <p14:tracePt t="60325" x="6527800" y="3568700"/>
          <p14:tracePt t="60333" x="6534150" y="3568700"/>
          <p14:tracePt t="60341" x="6553200" y="3568700"/>
          <p14:tracePt t="60350" x="6559550" y="3568700"/>
          <p14:tracePt t="60367" x="6591300" y="3562350"/>
          <p14:tracePt t="60384" x="6616700" y="3556000"/>
          <p14:tracePt t="60400" x="6680200" y="3556000"/>
          <p14:tracePt t="60417" x="6750050" y="3530600"/>
          <p14:tracePt t="60434" x="6794500" y="3524250"/>
          <p14:tracePt t="60450" x="6851650" y="3524250"/>
          <p14:tracePt t="60467" x="6896100" y="3511550"/>
          <p14:tracePt t="60484" x="6927850" y="3511550"/>
          <p14:tracePt t="60501" x="6953250" y="3511550"/>
          <p14:tracePt t="60501" x="6959600" y="3511550"/>
          <p14:tracePt t="60517" x="6965950" y="3511550"/>
          <p14:tracePt t="60534" x="6978650" y="3511550"/>
          <p14:tracePt t="60566" x="6991350" y="3511550"/>
          <p14:tracePt t="60581" x="6997700" y="3511550"/>
          <p14:tracePt t="60589" x="7016750" y="3505200"/>
          <p14:tracePt t="60605" x="7054850" y="3492500"/>
          <p14:tracePt t="60618" x="7061200" y="3486150"/>
          <p14:tracePt t="60634" x="7137400" y="3467100"/>
          <p14:tracePt t="60665" x="7346950" y="3422650"/>
          <p14:tracePt t="60669" x="7404100" y="3422650"/>
          <p14:tracePt t="60684" x="7429500" y="3416300"/>
          <p14:tracePt t="60700" x="7524750" y="3403600"/>
          <p14:tracePt t="60717" x="7588250" y="3390900"/>
          <p14:tracePt t="60734" x="7600950" y="3390900"/>
          <p14:tracePt t="60750" x="7620000" y="3390900"/>
          <p14:tracePt t="60773" x="7626350" y="3397250"/>
          <p14:tracePt t="60784" x="7632700" y="3397250"/>
          <p14:tracePt t="60801" x="7639050" y="3397250"/>
          <p14:tracePt t="60817" x="7658100" y="3403600"/>
          <p14:tracePt t="60834" x="7664450" y="3409950"/>
          <p14:tracePt t="60850" x="7677150" y="3429000"/>
          <p14:tracePt t="60867" x="7696200" y="3429000"/>
          <p14:tracePt t="60884" x="7715250" y="3435350"/>
          <p14:tracePt t="60900" x="7734300" y="3435350"/>
          <p14:tracePt t="60917" x="7759700" y="3441700"/>
          <p14:tracePt t="60934" x="7772400" y="3441700"/>
          <p14:tracePt t="60950" x="7804150" y="3460750"/>
          <p14:tracePt t="60967" x="7810500" y="3467100"/>
          <p14:tracePt t="61030" x="7823200" y="3467100"/>
          <p14:tracePt t="61302" x="7842250" y="3467100"/>
          <p14:tracePt t="61309" x="7848600" y="3467100"/>
          <p14:tracePt t="61318" x="7886700" y="3473450"/>
          <p14:tracePt t="61334" x="7931150" y="3524250"/>
          <p14:tracePt t="61351" x="8064500" y="3619500"/>
          <p14:tracePt t="61367" x="8159750" y="3702050"/>
          <p14:tracePt t="61384" x="8210550" y="3790950"/>
          <p14:tracePt t="61401" x="8223250" y="3898900"/>
          <p14:tracePt t="61417" x="8223250" y="4038600"/>
          <p14:tracePt t="61434" x="8134350" y="4260850"/>
          <p14:tracePt t="61451" x="8039100" y="4495800"/>
          <p14:tracePt t="61468" x="7912100" y="4699000"/>
          <p14:tracePt t="61484" x="7759700" y="4940300"/>
          <p14:tracePt t="61501" x="7607300" y="5118100"/>
          <p14:tracePt t="61518" x="7435850" y="5295900"/>
          <p14:tracePt t="61534" x="7340600" y="5391150"/>
          <p14:tracePt t="61551" x="7264400" y="5441950"/>
          <p14:tracePt t="61567" x="7181850" y="5473700"/>
          <p14:tracePt t="61584" x="7124700" y="5480050"/>
          <p14:tracePt t="61601" x="7035800" y="5492750"/>
          <p14:tracePt t="61618" x="6991350" y="5492750"/>
          <p14:tracePt t="61634" x="6934200" y="5492750"/>
          <p14:tracePt t="61651" x="6889750" y="5480050"/>
          <p14:tracePt t="61667" x="6838950" y="5403850"/>
          <p14:tracePt t="61684" x="6781800" y="5321300"/>
          <p14:tracePt t="61701" x="6750050" y="5251450"/>
          <p14:tracePt t="61718" x="6731000" y="5207000"/>
          <p14:tracePt t="61734" x="6724650" y="5194300"/>
          <p14:tracePt t="61751" x="6724650" y="5187950"/>
          <p14:tracePt t="61767" x="6711950" y="5168900"/>
          <p14:tracePt t="61784" x="6699250" y="5168900"/>
          <p14:tracePt t="61801" x="6667500" y="5162550"/>
          <p14:tracePt t="61817" x="6610350" y="5162550"/>
          <p14:tracePt t="61834" x="6457950" y="5162550"/>
          <p14:tracePt t="61851" x="6248400" y="5162550"/>
          <p14:tracePt t="61867" x="6007100" y="5162550"/>
          <p14:tracePt t="61884" x="5695950" y="5162550"/>
          <p14:tracePt t="61901" x="5365750" y="5213350"/>
          <p14:tracePt t="61918" x="4832350" y="5213350"/>
          <p14:tracePt t="61934" x="4572000" y="5213350"/>
          <p14:tracePt t="61951" x="4413250" y="5213350"/>
          <p14:tracePt t="61967" x="4311650" y="5213350"/>
          <p14:tracePt t="61984" x="4273550" y="5213350"/>
          <p14:tracePt t="62001" x="4260850" y="5213350"/>
          <p14:tracePt t="62017" x="4254500" y="5213350"/>
          <p14:tracePt t="62034" x="4241800" y="5200650"/>
          <p14:tracePt t="62051" x="4235450" y="5194300"/>
          <p14:tracePt t="62070" x="4235450" y="5181600"/>
          <p14:tracePt t="62084" x="4235450" y="5175250"/>
          <p14:tracePt t="62101" x="4235450" y="5156200"/>
          <p14:tracePt t="62117" x="4235450" y="5137150"/>
          <p14:tracePt t="62134" x="4235450" y="5118100"/>
          <p14:tracePt t="62151" x="4235450" y="5099050"/>
          <p14:tracePt t="62167" x="4235450" y="5080000"/>
          <p14:tracePt t="62184" x="4235450" y="5060950"/>
          <p14:tracePt t="62201" x="4235450" y="5041900"/>
          <p14:tracePt t="62217" x="4235450" y="5022850"/>
          <p14:tracePt t="62234" x="4229100" y="5003800"/>
          <p14:tracePt t="62262" x="4222750" y="4997450"/>
          <p14:tracePt t="62302" x="4216400" y="4997450"/>
          <p14:tracePt t="62326" x="4203700" y="4997450"/>
          <p14:tracePt t="62358" x="4197350" y="4997450"/>
          <p14:tracePt t="62382" x="4191000" y="4997450"/>
          <p14:tracePt t="66903" x="4184650" y="5022850"/>
          <p14:tracePt t="66911" x="4184650" y="5054600"/>
          <p14:tracePt t="66919" x="4184650" y="5067300"/>
          <p14:tracePt t="66935" x="4165600" y="5111750"/>
          <p14:tracePt t="66952" x="4152900" y="5137150"/>
          <p14:tracePt t="66969" x="4152900" y="5149850"/>
          <p14:tracePt t="67039" x="4146550" y="5156200"/>
          <p14:tracePt t="67111" x="4133850" y="5156200"/>
          <p14:tracePt t="67135" x="4127500" y="5156200"/>
          <p14:tracePt t="67151" x="4114800" y="5156200"/>
          <p14:tracePt t="67167" x="4102100" y="5149850"/>
          <p14:tracePt t="67175" x="4095750" y="5149850"/>
          <p14:tracePt t="67191" x="4089400" y="5143500"/>
          <p14:tracePt t="67202" x="4076700" y="5143500"/>
          <p14:tracePt t="67219" x="4070350" y="5143500"/>
          <p14:tracePt t="67235" x="4057650" y="5137150"/>
          <p14:tracePt t="67252" x="4051300" y="5130800"/>
          <p14:tracePt t="67269" x="4032250" y="5124450"/>
          <p14:tracePt t="67285" x="4025900" y="5111750"/>
          <p14:tracePt t="67302" x="4019550" y="5099050"/>
          <p14:tracePt t="67319" x="4000500" y="5073650"/>
          <p14:tracePt t="67335" x="3994150" y="5041900"/>
          <p14:tracePt t="67352" x="3981450" y="5016500"/>
          <p14:tracePt t="67369" x="3975100" y="4972050"/>
          <p14:tracePt t="67385" x="3956050" y="4927600"/>
          <p14:tracePt t="67402" x="3949700" y="4883150"/>
          <p14:tracePt t="67419" x="3937000" y="4845050"/>
          <p14:tracePt t="67435" x="3930650" y="4800600"/>
          <p14:tracePt t="67452" x="3911600" y="4787900"/>
          <p14:tracePt t="67469" x="3905250" y="4762500"/>
          <p14:tracePt t="67485" x="3898900" y="4756150"/>
          <p14:tracePt t="67502" x="3873500" y="4737100"/>
          <p14:tracePt t="67519" x="3841750" y="4724400"/>
          <p14:tracePt t="67535" x="3790950" y="4718050"/>
          <p14:tracePt t="67552" x="3695700" y="4718050"/>
          <p14:tracePt t="67569" x="3587750" y="4718050"/>
          <p14:tracePt t="67586" x="3448050" y="4718050"/>
          <p14:tracePt t="67602" x="3257550" y="4718050"/>
          <p14:tracePt t="67619" x="3079750" y="4718050"/>
          <p14:tracePt t="67635" x="2921000" y="4718050"/>
          <p14:tracePt t="67652" x="2800350" y="4718050"/>
          <p14:tracePt t="67669" x="2730500" y="4686300"/>
          <p14:tracePt t="67685" x="2679700" y="4660900"/>
          <p14:tracePt t="67702" x="2647950" y="4622800"/>
          <p14:tracePt t="67719" x="2628900" y="4546600"/>
          <p14:tracePt t="67735" x="2628900" y="4445000"/>
          <p14:tracePt t="67752" x="2628900" y="4375150"/>
          <p14:tracePt t="67769" x="2635250" y="4311650"/>
          <p14:tracePt t="67786" x="2660650" y="4241800"/>
          <p14:tracePt t="67802" x="2673350" y="4184650"/>
          <p14:tracePt t="67819" x="2679700" y="4146550"/>
          <p14:tracePt t="67835" x="2698750" y="4121150"/>
          <p14:tracePt t="67852" x="2698750" y="4114800"/>
          <p14:tracePt t="67869" x="2698750" y="4102100"/>
          <p14:tracePt t="67885" x="2698750" y="4076700"/>
          <p14:tracePt t="67902" x="2705100" y="4064000"/>
          <p14:tracePt t="67919" x="2705100" y="4038600"/>
          <p14:tracePt t="67935" x="2705100" y="4032250"/>
          <p14:tracePt t="67952" x="2705100" y="4025900"/>
          <p14:tracePt t="67969" x="2705100" y="4000500"/>
          <p14:tracePt t="67985" x="2711450" y="3987800"/>
          <p14:tracePt t="68002" x="2724150" y="3949700"/>
          <p14:tracePt t="68019" x="2724150" y="3943350"/>
          <p14:tracePt t="68036" x="2730500" y="3917950"/>
          <p14:tracePt t="68052" x="2736850" y="3911600"/>
          <p14:tracePt t="68079" x="2743200" y="3905250"/>
          <p14:tracePt t="68143" x="2736850" y="3917950"/>
          <p14:tracePt t="68151" x="2724150" y="3924300"/>
          <p14:tracePt t="68169" x="2717800" y="3937000"/>
          <p14:tracePt t="68186" x="2705100" y="3962400"/>
          <p14:tracePt t="68202" x="2692400" y="3994150"/>
          <p14:tracePt t="68219" x="2692400" y="4038600"/>
          <p14:tracePt t="68235" x="2692400" y="4083050"/>
          <p14:tracePt t="68252" x="2692400" y="4178300"/>
          <p14:tracePt t="68269" x="2762250" y="4279900"/>
          <p14:tracePt t="68286" x="2901950" y="4400550"/>
          <p14:tracePt t="68302" x="3136900" y="4483100"/>
          <p14:tracePt t="68319" x="3803650" y="4527550"/>
          <p14:tracePt t="68335" x="4133850" y="4527550"/>
          <p14:tracePt t="68352" x="4362450" y="4489450"/>
          <p14:tracePt t="68369" x="4514850" y="4425950"/>
          <p14:tracePt t="68386" x="4597400" y="4394200"/>
          <p14:tracePt t="68402" x="4635500" y="4381500"/>
          <p14:tracePt t="68419" x="4641850" y="4368800"/>
          <p14:tracePt t="68436" x="4654550" y="4349750"/>
          <p14:tracePt t="68455" x="4654550" y="4337050"/>
          <p14:tracePt t="68469" x="4667250" y="4311650"/>
          <p14:tracePt t="68486" x="4679950" y="4279900"/>
          <p14:tracePt t="68502" x="4692650" y="4222750"/>
          <p14:tracePt t="68520" x="4699000" y="4165600"/>
          <p14:tracePt t="68536" x="4711700" y="4121150"/>
          <p14:tracePt t="68552" x="4711700" y="4064000"/>
          <p14:tracePt t="68569" x="4711700" y="4032250"/>
          <p14:tracePt t="68586" x="4711700" y="3994150"/>
          <p14:tracePt t="68602" x="4711700" y="3987800"/>
          <p14:tracePt t="68631" x="4711700" y="3975100"/>
          <p14:tracePt t="68695" x="4699000" y="3962400"/>
          <p14:tracePt t="68703" x="4679950" y="4000500"/>
          <p14:tracePt t="68719" x="4635500" y="4083050"/>
          <p14:tracePt t="68736" x="4629150" y="4152900"/>
          <p14:tracePt t="68752" x="4629150" y="4197350"/>
          <p14:tracePt t="68775" x="4629150" y="4203700"/>
          <p14:tracePt t="68786" x="4635500" y="4210050"/>
          <p14:tracePt t="68803" x="4660900" y="4210050"/>
          <p14:tracePt t="68819" x="4724400" y="4210050"/>
          <p14:tracePt t="68836" x="4864100" y="4146550"/>
          <p14:tracePt t="68852" x="5016500" y="4070350"/>
          <p14:tracePt t="68869" x="5156200" y="3994150"/>
          <p14:tracePt t="68886" x="5295900" y="3892550"/>
          <p14:tracePt t="68902" x="5353050" y="3841750"/>
          <p14:tracePt t="68919" x="5365750" y="3829050"/>
          <p14:tracePt t="69015" x="5334000" y="3841750"/>
          <p14:tracePt t="69023" x="5302250" y="3860800"/>
          <p14:tracePt t="69036" x="5245100" y="3905250"/>
          <p14:tracePt t="69052" x="5156200" y="3968750"/>
          <p14:tracePt t="69069" x="5054600" y="4051300"/>
          <p14:tracePt t="69086" x="4965700" y="4178300"/>
          <p14:tracePt t="69103" x="4870450" y="4273550"/>
          <p14:tracePt t="69119" x="4756150" y="4406900"/>
          <p14:tracePt t="69136" x="4743450" y="4464050"/>
          <p14:tracePt t="69152" x="4737100" y="4470400"/>
          <p14:tracePt t="69215" x="4749800" y="4476750"/>
          <p14:tracePt t="69223" x="4756150" y="4476750"/>
          <p14:tracePt t="69236" x="4762500" y="4476750"/>
          <p14:tracePt t="69253" x="4819650" y="4457700"/>
          <p14:tracePt t="69269" x="4851400" y="4425950"/>
          <p14:tracePt t="69286" x="4870450" y="4368800"/>
          <p14:tracePt t="69302" x="4889500" y="4279900"/>
          <p14:tracePt t="69319" x="4914900" y="4171950"/>
          <p14:tracePt t="69336" x="4914900" y="4102100"/>
          <p14:tracePt t="69352" x="4914900" y="4025900"/>
          <p14:tracePt t="69369" x="4914900" y="3956050"/>
          <p14:tracePt t="69386" x="4914900" y="3924300"/>
          <p14:tracePt t="69402" x="4902200" y="3898900"/>
          <p14:tracePt t="69419" x="4889500" y="3886200"/>
          <p14:tracePt t="69447" x="4883150" y="3879850"/>
          <p14:tracePt t="69471" x="4870450" y="3873500"/>
          <p14:tracePt t="69495" x="4864100" y="3873500"/>
          <p14:tracePt t="69503" x="4851400" y="3879850"/>
          <p14:tracePt t="69511" x="4851400" y="3898900"/>
          <p14:tracePt t="69519" x="4838700" y="3905250"/>
          <p14:tracePt t="69536" x="4838700" y="3968750"/>
          <p14:tracePt t="69553" x="4838700" y="4025900"/>
          <p14:tracePt t="69570" x="4838700" y="4070350"/>
          <p14:tracePt t="69586" x="4845050" y="4114800"/>
          <p14:tracePt t="69603" x="4864100" y="4133850"/>
          <p14:tracePt t="69619" x="4876800" y="4165600"/>
          <p14:tracePt t="69636" x="4889500" y="4171950"/>
          <p14:tracePt t="69652" x="4908550" y="4191000"/>
          <p14:tracePt t="69669" x="4921250" y="4203700"/>
          <p14:tracePt t="69686" x="4927600" y="4210050"/>
          <p14:tracePt t="69702" x="4940300" y="4210050"/>
          <p14:tracePt t="69719" x="4953000" y="4210050"/>
          <p14:tracePt t="69736" x="4972050" y="4210050"/>
          <p14:tracePt t="69753" x="4984750" y="4210050"/>
          <p14:tracePt t="69769" x="5003800" y="4210050"/>
          <p14:tracePt t="69786" x="5010150" y="4184650"/>
          <p14:tracePt t="69803" x="5016500" y="4178300"/>
          <p14:tracePt t="69819" x="5022850" y="4159250"/>
          <p14:tracePt t="69836" x="5022850" y="4146550"/>
          <p14:tracePt t="69853" x="5022850" y="4127500"/>
          <p14:tracePt t="69869" x="5022850" y="4121150"/>
          <p14:tracePt t="69888" x="5022850" y="4114800"/>
          <p14:tracePt t="69911" x="5022850" y="4108450"/>
          <p14:tracePt t="69959" x="5016500" y="4108450"/>
          <p14:tracePt t="70032" x="5010150" y="4108450"/>
          <p14:tracePt t="70048" x="5010150" y="4114800"/>
          <p14:tracePt t="70368" x="4991100" y="4114800"/>
          <p14:tracePt t="70384" x="4984750" y="4121150"/>
          <p14:tracePt t="70680" x="4978400" y="4121150"/>
          <p14:tracePt t="70696" x="4978400" y="4114800"/>
          <p14:tracePt t="70704" x="4978400" y="4108450"/>
          <p14:tracePt t="70720" x="4978400" y="4095750"/>
          <p14:tracePt t="70736" x="4978400" y="4070350"/>
          <p14:tracePt t="70753" x="4978400" y="4051300"/>
          <p14:tracePt t="70769" x="4978400" y="4038600"/>
          <p14:tracePt t="70786" x="4978400" y="4032250"/>
          <p14:tracePt t="70803" x="4978400" y="4006850"/>
          <p14:tracePt t="70820" x="4978400" y="3994150"/>
          <p14:tracePt t="70836" x="4978400" y="3975100"/>
          <p14:tracePt t="70856" x="4978400" y="3968750"/>
          <p14:tracePt t="70872" x="4972050" y="3956050"/>
          <p14:tracePt t="70904" x="4972050" y="3937000"/>
          <p14:tracePt t="70912" x="4972050" y="3930650"/>
          <p14:tracePt t="70920" x="4972050" y="3924300"/>
          <p14:tracePt t="70936" x="4972050" y="3892550"/>
          <p14:tracePt t="70953" x="4972050" y="3879850"/>
          <p14:tracePt t="70970" x="4972050" y="3873500"/>
          <p14:tracePt t="70987" x="4972050" y="3860800"/>
          <p14:tracePt t="71152" x="4972050" y="3854450"/>
          <p14:tracePt t="71448" x="4972050" y="3841750"/>
          <p14:tracePt t="71472" x="4972050" y="3835400"/>
          <p14:tracePt t="71488" x="4972050" y="3822700"/>
          <p14:tracePt t="71504" x="4972050" y="3816350"/>
          <p14:tracePt t="72120" x="4972050" y="3822700"/>
          <p14:tracePt t="72136" x="4972050" y="3835400"/>
          <p14:tracePt t="72784" x="4972050" y="3854450"/>
          <p14:tracePt t="74521" x="4965700" y="3860800"/>
          <p14:tracePt t="74553" x="4953000" y="3886200"/>
          <p14:tracePt t="74561" x="4946650" y="3886200"/>
          <p14:tracePt t="74570" x="4940300" y="3892550"/>
          <p14:tracePt t="74587" x="4933950" y="3898900"/>
          <p14:tracePt t="74604" x="4927600" y="3911600"/>
          <p14:tracePt t="74621" x="4927600" y="3917950"/>
          <p14:tracePt t="74637" x="4914900" y="3930650"/>
          <p14:tracePt t="74654" x="4902200" y="3949700"/>
          <p14:tracePt t="74671" x="4902200" y="3956050"/>
          <p14:tracePt t="74687" x="4902200" y="3962400"/>
          <p14:tracePt t="76193" x="4902200" y="3968750"/>
          <p14:tracePt t="76201" x="4902200" y="3975100"/>
          <p14:tracePt t="76209" x="4902200" y="4000500"/>
          <p14:tracePt t="76221" x="4902200" y="4006850"/>
          <p14:tracePt t="76237" x="4902200" y="4044950"/>
          <p14:tracePt t="76254" x="4902200" y="4057650"/>
          <p14:tracePt t="76271" x="4902200" y="4070350"/>
          <p14:tracePt t="76287" x="4902200" y="4089400"/>
          <p14:tracePt t="76769" x="4902200" y="4095750"/>
          <p14:tracePt t="76793" x="4902200" y="4108450"/>
          <p14:tracePt t="76809" x="4902200" y="4121150"/>
          <p14:tracePt t="76817" x="4902200" y="4127500"/>
          <p14:tracePt t="76889" x="4908550" y="4133850"/>
          <p14:tracePt t="77673" x="4908550" y="4140200"/>
          <p14:tracePt t="77682" x="4908550" y="4146550"/>
          <p14:tracePt t="77689" x="4908550" y="4152900"/>
          <p14:tracePt t="77705" x="4902200" y="4165600"/>
          <p14:tracePt t="78177" x="4902200" y="4171950"/>
          <p14:tracePt t="78226" x="4902200" y="4178300"/>
          <p14:tracePt t="78794" x="4908550" y="4178300"/>
          <p14:tracePt t="78834" x="4914900" y="4171950"/>
          <p14:tracePt t="79346" x="4927600" y="4159250"/>
          <p14:tracePt t="79354" x="4933950" y="4159250"/>
          <p14:tracePt t="79378" x="4940300" y="4159250"/>
          <p14:tracePt t="79434" x="4946650" y="4152900"/>
          <p14:tracePt t="79458" x="4953000" y="4152900"/>
          <p14:tracePt t="79474" x="4959350" y="4146550"/>
          <p14:tracePt t="79874" x="4972050" y="4146550"/>
          <p14:tracePt t="79914" x="4978400" y="4146550"/>
          <p14:tracePt t="79986" x="4984750" y="4146550"/>
          <p14:tracePt t="80002" x="4991100" y="4146550"/>
          <p14:tracePt t="80018" x="5016500" y="4127500"/>
          <p14:tracePt t="80026" x="5022850" y="4121150"/>
          <p14:tracePt t="80038" x="5035550" y="4114800"/>
          <p14:tracePt t="80055" x="5041900" y="4089400"/>
          <p14:tracePt t="80072" x="5054600" y="4070350"/>
          <p14:tracePt t="80088" x="5060950" y="4051300"/>
          <p14:tracePt t="80105" x="5073650" y="4038600"/>
          <p14:tracePt t="80122" x="5073650" y="4013200"/>
          <p14:tracePt t="80154" x="5073650" y="4006850"/>
          <p14:tracePt t="80250" x="5060950" y="3987800"/>
          <p14:tracePt t="80306" x="5041900" y="4000500"/>
          <p14:tracePt t="80554" x="5041900" y="4006850"/>
          <p14:tracePt t="80562" x="5041900" y="4013200"/>
          <p14:tracePt t="80578" x="5035550" y="4038600"/>
          <p14:tracePt t="80602" x="5035550" y="4051300"/>
          <p14:tracePt t="80610" x="5035550" y="4064000"/>
          <p14:tracePt t="80622" x="5035550" y="4083050"/>
          <p14:tracePt t="80638" x="5016500" y="4114800"/>
          <p14:tracePt t="80655" x="5010150" y="4146550"/>
          <p14:tracePt t="80672" x="4997450" y="4191000"/>
          <p14:tracePt t="80688" x="4972050" y="4248150"/>
          <p14:tracePt t="80705" x="4940300" y="4324350"/>
          <p14:tracePt t="80722" x="4845050" y="4419600"/>
          <p14:tracePt t="80738" x="4749800" y="4425950"/>
          <p14:tracePt t="80755" x="4622800" y="4425950"/>
          <p14:tracePt t="80772" x="4521200" y="4425950"/>
          <p14:tracePt t="80788" x="4438650" y="4400550"/>
          <p14:tracePt t="80805" x="4406900" y="4375150"/>
          <p14:tracePt t="80822" x="4387850" y="4356100"/>
          <p14:tracePt t="80842" x="4387850" y="4337050"/>
          <p14:tracePt t="80858" x="4381500" y="4330700"/>
          <p14:tracePt t="80882" x="4381500" y="4324350"/>
          <p14:tracePt t="80890" x="4375150" y="4318000"/>
          <p14:tracePt t="80914" x="4362450" y="4305300"/>
          <p14:tracePt t="80922" x="4362450" y="4298950"/>
          <p14:tracePt t="80938" x="4349750" y="4286250"/>
          <p14:tracePt t="80955" x="4343400" y="4273550"/>
          <p14:tracePt t="80972" x="4324350" y="4254500"/>
          <p14:tracePt t="80989" x="4298950" y="4235450"/>
          <p14:tracePt t="81005" x="4254500" y="4210050"/>
          <p14:tracePt t="81022" x="4210050" y="4191000"/>
          <p14:tracePt t="81039" x="4127500" y="4159250"/>
          <p14:tracePt t="81055" x="4044950" y="4140200"/>
          <p14:tracePt t="81072" x="3898900" y="4102100"/>
          <p14:tracePt t="81088" x="3733800" y="4076700"/>
          <p14:tracePt t="81105" x="3556000" y="4064000"/>
          <p14:tracePt t="81122" x="3340100" y="4032250"/>
          <p14:tracePt t="81139" x="3270250" y="4019550"/>
          <p14:tracePt t="81155" x="3213100" y="3987800"/>
          <p14:tracePt t="81178" x="3200400" y="3987800"/>
          <p14:tracePt t="81210" x="3187700" y="3981450"/>
          <p14:tracePt t="81266" x="3194050" y="3975100"/>
          <p14:tracePt t="81306" x="3200400" y="3975100"/>
          <p14:tracePt t="81322" x="3213100" y="3975100"/>
          <p14:tracePt t="81338" x="3232150" y="3968750"/>
          <p14:tracePt t="81354" x="3263900" y="3949700"/>
          <p14:tracePt t="81363" x="3289300" y="3937000"/>
          <p14:tracePt t="81372" x="3314700" y="3937000"/>
          <p14:tracePt t="81389" x="3359150" y="3937000"/>
          <p14:tracePt t="81405" x="3416300" y="3930650"/>
          <p14:tracePt t="81422" x="3460750" y="3930650"/>
          <p14:tracePt t="81439" x="3492500" y="3930650"/>
          <p14:tracePt t="81456" x="3530600" y="3930650"/>
          <p14:tracePt t="81472" x="3549650" y="3930650"/>
          <p14:tracePt t="81489" x="3575050" y="3930650"/>
          <p14:tracePt t="81505" x="3632200" y="3943350"/>
          <p14:tracePt t="81522" x="3683000" y="3949700"/>
          <p14:tracePt t="81539" x="3759200" y="3949700"/>
          <p14:tracePt t="81555" x="3848100" y="3949700"/>
          <p14:tracePt t="81572" x="3943350" y="3949700"/>
          <p14:tracePt t="81589" x="4032250" y="3949700"/>
          <p14:tracePt t="81605" x="4114800" y="3968750"/>
          <p14:tracePt t="81623" x="4210050" y="3994150"/>
          <p14:tracePt t="81639" x="4254500" y="3994150"/>
          <p14:tracePt t="81655" x="4260850" y="4000500"/>
          <p14:tracePt t="81674" x="4267200" y="4006850"/>
          <p14:tracePt t="81691" x="4273550" y="4006850"/>
          <p14:tracePt t="81705" x="4292600" y="4006850"/>
          <p14:tracePt t="81722" x="4343400" y="4013200"/>
          <p14:tracePt t="81739" x="4406900" y="4013200"/>
          <p14:tracePt t="81755" x="4495800" y="4013200"/>
          <p14:tracePt t="81772" x="4578350" y="4013200"/>
          <p14:tracePt t="81789" x="4622800" y="4013200"/>
          <p14:tracePt t="81805" x="4641850" y="4032250"/>
          <p14:tracePt t="82475" x="4648200" y="4032250"/>
          <p14:tracePt t="82482" x="4673600" y="4025900"/>
          <p14:tracePt t="82498" x="4679950" y="4006850"/>
          <p14:tracePt t="82506" x="4692650" y="3987800"/>
          <p14:tracePt t="82522" x="4699000" y="3981450"/>
          <p14:tracePt t="82539" x="4705350" y="3956050"/>
          <p14:tracePt t="82556" x="4711700" y="3949700"/>
          <p14:tracePt t="83107" x="4718050" y="3949700"/>
          <p14:tracePt t="83114" x="4743450" y="3949700"/>
          <p14:tracePt t="83122" x="4762500" y="3949700"/>
          <p14:tracePt t="83139" x="4794250" y="3949700"/>
          <p14:tracePt t="83156" x="4800600" y="3949700"/>
          <p14:tracePt t="83172" x="4806950" y="3949700"/>
          <p14:tracePt t="83189" x="4832350" y="3949700"/>
          <p14:tracePt t="83206" x="4838700" y="3949700"/>
          <p14:tracePt t="83222" x="4845050" y="3949700"/>
          <p14:tracePt t="83239" x="4864100" y="3949700"/>
          <p14:tracePt t="83256" x="4870450" y="3949700"/>
          <p14:tracePt t="83507" x="4870450" y="3943350"/>
          <p14:tracePt t="83523" x="4857750" y="3943350"/>
          <p14:tracePt t="83531" x="4845050" y="3943350"/>
          <p14:tracePt t="83547" x="4838700" y="3943350"/>
          <p14:tracePt t="83556" x="4832350" y="3943350"/>
          <p14:tracePt t="83572" x="4806950" y="3943350"/>
          <p14:tracePt t="83627" x="4800600" y="3943350"/>
          <p14:tracePt t="86892" x="4794250" y="3943350"/>
          <p14:tracePt t="86900" x="4794250" y="3968750"/>
          <p14:tracePt t="86907" x="4813300" y="4000500"/>
          <p14:tracePt t="86923" x="4921250" y="4070350"/>
          <p14:tracePt t="86940" x="5054600" y="4121150"/>
          <p14:tracePt t="86956" x="5130800" y="4127500"/>
          <p14:tracePt t="86973" x="5175250" y="4127500"/>
          <p14:tracePt t="86990" x="5219700" y="4127500"/>
          <p14:tracePt t="87007" x="5257800" y="4127500"/>
          <p14:tracePt t="87023" x="5270500" y="4127500"/>
          <p14:tracePt t="87040" x="5308600" y="4127500"/>
          <p14:tracePt t="87057" x="5346700" y="4127500"/>
          <p14:tracePt t="87073" x="5397500" y="4127500"/>
          <p14:tracePt t="87090" x="5454650" y="4127500"/>
          <p14:tracePt t="87107" x="5499100" y="4127500"/>
          <p14:tracePt t="87123" x="5594350" y="4127500"/>
          <p14:tracePt t="87140" x="5657850" y="4127500"/>
          <p14:tracePt t="87157" x="5715000" y="4127500"/>
          <p14:tracePt t="87173" x="5803900" y="4127500"/>
          <p14:tracePt t="87190" x="5886450" y="4127500"/>
          <p14:tracePt t="87207" x="5949950" y="4127500"/>
          <p14:tracePt t="87223" x="5988050" y="4114800"/>
          <p14:tracePt t="87240" x="5994400" y="4114800"/>
          <p14:tracePt t="87257" x="6000750" y="4114800"/>
          <p14:tracePt t="87476" x="6007100" y="4114800"/>
          <p14:tracePt t="87484" x="6032500" y="4108450"/>
          <p14:tracePt t="87491" x="6051550" y="4095750"/>
          <p14:tracePt t="87507" x="6096000" y="4076700"/>
          <p14:tracePt t="87523" x="6229350" y="4057650"/>
          <p14:tracePt t="87540" x="6305550" y="4057650"/>
          <p14:tracePt t="87557" x="6356350" y="4044950"/>
          <p14:tracePt t="87573" x="6375400" y="4044950"/>
          <p14:tracePt t="87684" x="6388100" y="4038600"/>
          <p14:tracePt t="87692" x="6394450" y="4032250"/>
          <p14:tracePt t="87724" x="6400800" y="4025900"/>
          <p14:tracePt t="87732" x="6413500" y="4025900"/>
          <p14:tracePt t="87740" x="6426200" y="4025900"/>
          <p14:tracePt t="87757" x="6457950" y="4006850"/>
          <p14:tracePt t="87773" x="6496050" y="3981450"/>
          <p14:tracePt t="87790" x="6527800" y="3975100"/>
          <p14:tracePt t="87807" x="6559550" y="3949700"/>
          <p14:tracePt t="87823" x="6578600" y="3930650"/>
          <p14:tracePt t="87840" x="6578600" y="3898900"/>
          <p14:tracePt t="87857" x="6591300" y="3886200"/>
          <p14:tracePt t="87873" x="6591300" y="3873500"/>
          <p14:tracePt t="87890" x="6591300" y="3860800"/>
          <p14:tracePt t="87907" x="6591300" y="3854450"/>
          <p14:tracePt t="87988" x="6591300" y="3848100"/>
          <p14:tracePt t="88652" x="6584950" y="3841750"/>
          <p14:tracePt t="88660" x="6584950" y="3822700"/>
          <p14:tracePt t="88674" x="6584950" y="3797300"/>
          <p14:tracePt t="88690" x="6584950" y="3784600"/>
          <p14:tracePt t="88707" x="6584950" y="3752850"/>
          <p14:tracePt t="88724" x="6584950" y="3733800"/>
          <p14:tracePt t="88876" x="6584950" y="3746500"/>
          <p14:tracePt t="88884" x="6584950" y="3752850"/>
          <p14:tracePt t="88892" x="6584950" y="3759200"/>
          <p14:tracePt t="88907" x="6572250" y="3790950"/>
          <p14:tracePt t="88923" x="6572250" y="3803650"/>
          <p14:tracePt t="88940" x="6572250" y="3829050"/>
          <p14:tracePt t="89132" x="6572250" y="3841750"/>
          <p14:tracePt t="89140" x="6572250" y="3854450"/>
          <p14:tracePt t="89157" x="6572250" y="3860800"/>
          <p14:tracePt t="89180" x="6572250" y="3867150"/>
          <p14:tracePt t="89196" x="6572250" y="3879850"/>
          <p14:tracePt t="89212" x="6572250" y="3892550"/>
          <p14:tracePt t="89224" x="6572250" y="3898900"/>
          <p14:tracePt t="89240" x="6572250" y="3905250"/>
          <p14:tracePt t="89257" x="6572250" y="3930650"/>
          <p14:tracePt t="89274" x="6572250" y="3949700"/>
          <p14:tracePt t="89290" x="6572250" y="3956050"/>
          <p14:tracePt t="89307" x="6572250" y="3968750"/>
          <p14:tracePt t="89324" x="6572250" y="3994150"/>
          <p14:tracePt t="89340" x="6572250" y="4006850"/>
          <p14:tracePt t="89357" x="6572250" y="4013200"/>
          <p14:tracePt t="89380" x="6572250" y="4025900"/>
          <p14:tracePt t="89420" x="6572250" y="4032250"/>
          <p14:tracePt t="89444" x="6572250" y="4044950"/>
          <p14:tracePt t="89468" x="6572250" y="4051300"/>
          <p14:tracePt t="89476" x="6572250" y="4064000"/>
          <p14:tracePt t="89492" x="6572250" y="4070350"/>
          <p14:tracePt t="89507" x="6572250" y="4076700"/>
          <p14:tracePt t="89524" x="6572250" y="4095750"/>
          <p14:tracePt t="89540" x="6572250" y="4108450"/>
          <p14:tracePt t="89557" x="6572250" y="4127500"/>
          <p14:tracePt t="89574" x="6572250" y="4159250"/>
          <p14:tracePt t="89590" x="6572250" y="4165600"/>
          <p14:tracePt t="89607" x="6572250" y="4184650"/>
          <p14:tracePt t="89624" x="6572250" y="4216400"/>
          <p14:tracePt t="89640" x="6572250" y="4222750"/>
          <p14:tracePt t="89657" x="6572250" y="4254500"/>
          <p14:tracePt t="89676" x="6572250" y="4260850"/>
          <p14:tracePt t="89690" x="6572250" y="4279900"/>
          <p14:tracePt t="89876" x="6565900" y="4286250"/>
          <p14:tracePt t="90380" x="6565900" y="4273550"/>
          <p14:tracePt t="90396" x="6565900" y="4267200"/>
          <p14:tracePt t="90404" x="6572250" y="4260850"/>
          <p14:tracePt t="90412" x="6572250" y="4254500"/>
          <p14:tracePt t="90424" x="6572250" y="4248150"/>
          <p14:tracePt t="90441" x="6572250" y="4222750"/>
          <p14:tracePt t="90457" x="6572250" y="4216400"/>
          <p14:tracePt t="90474" x="6591300" y="4197350"/>
          <p14:tracePt t="90492" x="6597650" y="4191000"/>
          <p14:tracePt t="90508" x="6597650" y="4184650"/>
          <p14:tracePt t="90524" x="6597650" y="4178300"/>
          <p14:tracePt t="90541" x="6604000" y="4171950"/>
          <p14:tracePt t="90557" x="6610350" y="4152900"/>
          <p14:tracePt t="90574" x="6610350" y="4146550"/>
          <p14:tracePt t="90591" x="6616700" y="4140200"/>
          <p14:tracePt t="90607" x="6629400" y="4133850"/>
          <p14:tracePt t="90625" x="6635750" y="4127500"/>
          <p14:tracePt t="90641" x="6635750" y="4108450"/>
          <p14:tracePt t="90657" x="6642100" y="4095750"/>
          <p14:tracePt t="90674" x="6642100" y="4089400"/>
          <p14:tracePt t="90691" x="6642100" y="4070350"/>
          <p14:tracePt t="90707" x="6642100" y="4057650"/>
          <p14:tracePt t="90724" x="6642100" y="4032250"/>
          <p14:tracePt t="90741" x="6642100" y="4013200"/>
          <p14:tracePt t="90757" x="6642100" y="3987800"/>
          <p14:tracePt t="90774" x="6642100" y="3943350"/>
          <p14:tracePt t="90791" x="6629400" y="3905250"/>
          <p14:tracePt t="90807" x="6623050" y="3886200"/>
          <p14:tracePt t="90824" x="6610350" y="3841750"/>
          <p14:tracePt t="90841" x="6610350" y="3829050"/>
          <p14:tracePt t="90857" x="6604000" y="3816350"/>
          <p14:tracePt t="90874" x="6604000" y="3810000"/>
          <p14:tracePt t="90924" x="6604000" y="3803650"/>
          <p14:tracePt t="90932" x="6597650" y="3797300"/>
          <p14:tracePt t="91092" x="6597650" y="3790950"/>
          <p14:tracePt t="91108" x="6597650" y="3784600"/>
          <p14:tracePt t="91341" x="6597650" y="3790950"/>
          <p14:tracePt t="91348" x="6597650" y="3816350"/>
          <p14:tracePt t="91358" x="6591300" y="3822700"/>
          <p14:tracePt t="91374" x="6565900" y="3860800"/>
          <p14:tracePt t="91391" x="6546850" y="3873500"/>
          <p14:tracePt t="91420" x="6540500" y="3886200"/>
          <p14:tracePt t="91436" x="6521450" y="3898900"/>
          <p14:tracePt t="91484" x="6515100" y="3898900"/>
          <p14:tracePt t="91493" x="6508750" y="3905250"/>
          <p14:tracePt t="91532" x="6502400" y="3905250"/>
          <p14:tracePt t="91541" x="6489700" y="3917950"/>
          <p14:tracePt t="91548" x="6477000" y="3917950"/>
          <p14:tracePt t="91564" x="6457950" y="3924300"/>
          <p14:tracePt t="91580" x="6451600" y="3930650"/>
          <p14:tracePt t="91591" x="6432550" y="3937000"/>
          <p14:tracePt t="91608" x="6419850" y="3937000"/>
          <p14:tracePt t="91625" x="6388100" y="3937000"/>
          <p14:tracePt t="91641" x="6356350" y="3937000"/>
          <p14:tracePt t="91658" x="6330950" y="3937000"/>
          <p14:tracePt t="91674" x="6292850" y="3937000"/>
          <p14:tracePt t="91691" x="6273800" y="3937000"/>
          <p14:tracePt t="91708" x="6261100" y="3937000"/>
          <p14:tracePt t="91724" x="6223000" y="3937000"/>
          <p14:tracePt t="91741" x="6210300" y="3924300"/>
          <p14:tracePt t="91758" x="6191250" y="3905250"/>
          <p14:tracePt t="91774" x="6165850" y="3892550"/>
          <p14:tracePt t="91791" x="6153150" y="3879850"/>
          <p14:tracePt t="91829" x="6134100" y="3879850"/>
          <p14:tracePt t="91837" x="6127750" y="3879850"/>
          <p14:tracePt t="91845" x="6102350" y="3879850"/>
          <p14:tracePt t="91858" x="6064250" y="3886200"/>
          <p14:tracePt t="91874" x="5969000" y="3981450"/>
          <p14:tracePt t="91891" x="5905500" y="4044950"/>
          <p14:tracePt t="91908" x="5854700" y="4114800"/>
          <p14:tracePt t="91924" x="5822950" y="4171950"/>
          <p14:tracePt t="91941" x="5816600" y="4184650"/>
          <p14:tracePt t="91958" x="5816600" y="4203700"/>
          <p14:tracePt t="92029" x="5816600" y="4210050"/>
          <p14:tracePt t="92325" x="5816600" y="4216400"/>
          <p14:tracePt t="92373" x="5822950" y="4216400"/>
          <p14:tracePt t="92549" x="5842000" y="4216400"/>
          <p14:tracePt t="92565" x="5861050" y="4210050"/>
          <p14:tracePt t="92581" x="5867400" y="4203700"/>
          <p14:tracePt t="92605" x="5873750" y="4191000"/>
          <p14:tracePt t="93093" x="5873750" y="4184650"/>
          <p14:tracePt t="93173" x="5873750" y="4178300"/>
          <p14:tracePt t="93197" x="5873750" y="4171950"/>
          <p14:tracePt t="93253" x="5880100" y="4152900"/>
          <p14:tracePt t="94677" x="5911850" y="4152900"/>
          <p14:tracePt t="94685" x="5918200" y="4152900"/>
          <p14:tracePt t="94693" x="5949950" y="4152900"/>
          <p14:tracePt t="94708" x="5969000" y="4152900"/>
          <p14:tracePt t="94725" x="6115050" y="4121150"/>
          <p14:tracePt t="94742" x="6210300" y="4102100"/>
          <p14:tracePt t="94758" x="6280150" y="4070350"/>
          <p14:tracePt t="94775" x="6337300" y="4051300"/>
          <p14:tracePt t="94792" x="6343650" y="4051300"/>
          <p14:tracePt t="94808" x="6350000" y="4044950"/>
          <p14:tracePt t="94825" x="6350000" y="4038600"/>
          <p14:tracePt t="94845" x="6350000" y="4032250"/>
          <p14:tracePt t="94861" x="6350000" y="4025900"/>
          <p14:tracePt t="94877" x="6350000" y="4006850"/>
          <p14:tracePt t="94892" x="6350000" y="4000500"/>
          <p14:tracePt t="94909" x="6350000" y="3994150"/>
          <p14:tracePt t="94925" x="6350000" y="3987800"/>
          <p14:tracePt t="94942" x="6350000" y="3968750"/>
          <p14:tracePt t="94958" x="6350000" y="3962400"/>
          <p14:tracePt t="94981" x="6343650" y="3956050"/>
          <p14:tracePt t="95013" x="6337300" y="3937000"/>
          <p14:tracePt t="95029" x="6337300" y="3930650"/>
          <p14:tracePt t="95037" x="6337300" y="3924300"/>
          <p14:tracePt t="95053" x="6337300" y="3917950"/>
          <p14:tracePt t="95061" x="6337300" y="3911600"/>
          <p14:tracePt t="95075" x="6337300" y="3892550"/>
          <p14:tracePt t="95092" x="6337300" y="3886200"/>
          <p14:tracePt t="95108" x="6337300" y="3873500"/>
          <p14:tracePt t="95125" x="6337300" y="3848100"/>
          <p14:tracePt t="95142" x="6350000" y="3841750"/>
          <p14:tracePt t="95189" x="6362700" y="3841750"/>
          <p14:tracePt t="95205" x="6369050" y="3848100"/>
          <p14:tracePt t="95221" x="6381750" y="3854450"/>
          <p14:tracePt t="95229" x="6388100" y="3854450"/>
          <p14:tracePt t="95242" x="6407150" y="3867150"/>
          <p14:tracePt t="95258" x="6451600" y="3892550"/>
          <p14:tracePt t="95275" x="6534150" y="3892550"/>
          <p14:tracePt t="95292" x="6591300" y="3898900"/>
          <p14:tracePt t="95308" x="6648450" y="3898900"/>
          <p14:tracePt t="95325" x="6718300" y="3911600"/>
          <p14:tracePt t="95342" x="6731000" y="3911600"/>
          <p14:tracePt t="95359" x="6756400" y="3911600"/>
          <p14:tracePt t="95375" x="6769100" y="3911600"/>
          <p14:tracePt t="95392" x="6775450" y="3911600"/>
          <p14:tracePt t="95408" x="6788150" y="3911600"/>
          <p14:tracePt t="95425" x="6794500" y="3898900"/>
          <p14:tracePt t="95445" x="6794500" y="3892550"/>
          <p14:tracePt t="95477" x="6794500" y="3886200"/>
          <p14:tracePt t="95493" x="6788150" y="3879850"/>
          <p14:tracePt t="95501" x="6775450" y="3879850"/>
          <p14:tracePt t="95509" x="6762750" y="3879850"/>
          <p14:tracePt t="95525" x="6724650" y="3879850"/>
          <p14:tracePt t="95542" x="6635750" y="3879850"/>
          <p14:tracePt t="95558" x="6553200" y="3879850"/>
          <p14:tracePt t="95575" x="6457950" y="3905250"/>
          <p14:tracePt t="95592" x="6350000" y="3924300"/>
          <p14:tracePt t="95609" x="6248400" y="3962400"/>
          <p14:tracePt t="95626" x="6178550" y="3968750"/>
          <p14:tracePt t="95642" x="6089650" y="3968750"/>
          <p14:tracePt t="95658" x="6000750" y="3968750"/>
          <p14:tracePt t="95675" x="5892800" y="3968750"/>
          <p14:tracePt t="95692" x="5784850" y="3968750"/>
          <p14:tracePt t="95709" x="5689600" y="3968750"/>
          <p14:tracePt t="95725" x="5588000" y="3968750"/>
          <p14:tracePt t="95742" x="5543550" y="3968750"/>
          <p14:tracePt t="95759" x="5518150" y="3968750"/>
          <p14:tracePt t="95775" x="5511800" y="3968750"/>
          <p14:tracePt t="95792" x="5499100" y="3968750"/>
          <p14:tracePt t="95917" x="5486400" y="3975100"/>
          <p14:tracePt t="95933" x="5454650" y="3994150"/>
          <p14:tracePt t="95942" x="5435600" y="4006850"/>
          <p14:tracePt t="95959" x="5403850" y="4025900"/>
          <p14:tracePt t="95975" x="5359400" y="4051300"/>
          <p14:tracePt t="95992" x="5340350" y="4057650"/>
          <p14:tracePt t="96009" x="5334000" y="4057650"/>
          <p14:tracePt t="96046" x="5327650" y="4057650"/>
          <p14:tracePt t="96062" x="5321300" y="4064000"/>
          <p14:tracePt t="96222" x="5327650" y="4064000"/>
          <p14:tracePt t="96238" x="5346700" y="4044950"/>
          <p14:tracePt t="96246" x="5353050" y="4044950"/>
          <p14:tracePt t="96259" x="5359400" y="4038600"/>
          <p14:tracePt t="96275" x="5384800" y="4025900"/>
          <p14:tracePt t="96292" x="5416550" y="4006850"/>
          <p14:tracePt t="96309" x="5454650" y="3994150"/>
          <p14:tracePt t="96326" x="5499100" y="3994150"/>
          <p14:tracePt t="96342" x="5530850" y="3994150"/>
          <p14:tracePt t="96359" x="5543550" y="3994150"/>
          <p14:tracePt t="96375" x="5575300" y="3994150"/>
          <p14:tracePt t="96392" x="5607050" y="3994150"/>
          <p14:tracePt t="96409" x="5638800" y="3994150"/>
          <p14:tracePt t="96425" x="5657850" y="3994150"/>
          <p14:tracePt t="96442" x="5664200" y="3994150"/>
          <p14:tracePt t="96459" x="5689600" y="3994150"/>
          <p14:tracePt t="96475" x="5695950" y="3994150"/>
          <p14:tracePt t="96492" x="5702300" y="3994150"/>
          <p14:tracePt t="96510" x="5715000" y="3994150"/>
          <p14:tracePt t="96534" x="5727700" y="3994150"/>
          <p14:tracePt t="96558" x="5740400" y="3994150"/>
          <p14:tracePt t="96566" x="5759450" y="3994150"/>
          <p14:tracePt t="96576" x="5765800" y="3987800"/>
          <p14:tracePt t="96592" x="5778500" y="3962400"/>
          <p14:tracePt t="96609" x="5803900" y="3949700"/>
          <p14:tracePt t="96626" x="5829300" y="3924300"/>
          <p14:tracePt t="96642" x="5842000" y="3917950"/>
          <p14:tracePt t="96659" x="5848350" y="3911600"/>
          <p14:tracePt t="96675" x="5861050" y="3886200"/>
          <p14:tracePt t="96774" x="5861050" y="3873500"/>
          <p14:tracePt t="96782" x="5867400" y="3867150"/>
          <p14:tracePt t="96798" x="5867400" y="3854450"/>
          <p14:tracePt t="96809" x="5867400" y="3848100"/>
          <p14:tracePt t="96826" x="5886450" y="3822700"/>
          <p14:tracePt t="96842" x="5886450" y="3810000"/>
          <p14:tracePt t="96859" x="5886450" y="3797300"/>
          <p14:tracePt t="96876" x="5886450" y="3790950"/>
          <p14:tracePt t="96892" x="5886450" y="3778250"/>
          <p14:tracePt t="96909" x="5886450" y="3771900"/>
          <p14:tracePt t="96926" x="5880100" y="3752850"/>
          <p14:tracePt t="96942" x="5873750" y="3727450"/>
          <p14:tracePt t="96959" x="5867400" y="3721100"/>
          <p14:tracePt t="96976" x="5854700" y="3702050"/>
          <p14:tracePt t="96992" x="5848350" y="3695700"/>
          <p14:tracePt t="97009" x="5842000" y="3689350"/>
          <p14:tracePt t="97026" x="5835650" y="3683000"/>
          <p14:tracePt t="97042" x="5829300" y="3676650"/>
          <p14:tracePt t="97059" x="5810250" y="3663950"/>
          <p14:tracePt t="97094" x="5803900" y="3663950"/>
          <p14:tracePt t="97102" x="5797550" y="3657600"/>
          <p14:tracePt t="97110" x="5791200" y="3651250"/>
          <p14:tracePt t="97125" x="5772150" y="3644900"/>
          <p14:tracePt t="97142" x="5753100" y="3632200"/>
          <p14:tracePt t="97159" x="5734050" y="3632200"/>
          <p14:tracePt t="97176" x="5689600" y="3632200"/>
          <p14:tracePt t="97192" x="5657850" y="3625850"/>
          <p14:tracePt t="97209" x="5632450" y="3625850"/>
          <p14:tracePt t="97226" x="5588000" y="3625850"/>
          <p14:tracePt t="97242" x="5543550" y="3625850"/>
          <p14:tracePt t="97259" x="5511800" y="3625850"/>
          <p14:tracePt t="97276" x="5454650" y="3625850"/>
          <p14:tracePt t="97292" x="5410200" y="3625850"/>
          <p14:tracePt t="97310" x="5365750" y="3625850"/>
          <p14:tracePt t="97310" x="5340350" y="3625850"/>
          <p14:tracePt t="97326" x="5308600" y="3625850"/>
          <p14:tracePt t="97342" x="5289550" y="3625850"/>
          <p14:tracePt t="97359" x="5257800" y="3625850"/>
          <p14:tracePt t="97376" x="5245100" y="3625850"/>
          <p14:tracePt t="97392" x="5219700" y="3625850"/>
          <p14:tracePt t="97409" x="5187950" y="3625850"/>
          <p14:tracePt t="97426" x="5149850" y="3657600"/>
          <p14:tracePt t="97442" x="5137150" y="3663950"/>
          <p14:tracePt t="97459" x="5118100" y="3670300"/>
          <p14:tracePt t="97476" x="5080000" y="3689350"/>
          <p14:tracePt t="97492" x="5073650" y="3695700"/>
          <p14:tracePt t="97509" x="5067300" y="3702050"/>
          <p14:tracePt t="97526" x="5060950" y="3727450"/>
          <p14:tracePt t="97542" x="5054600" y="3740150"/>
          <p14:tracePt t="97559" x="5054600" y="3771900"/>
          <p14:tracePt t="97576" x="5041900" y="3810000"/>
          <p14:tracePt t="97592" x="5041900" y="3841750"/>
          <p14:tracePt t="97609" x="5041900" y="3886200"/>
          <p14:tracePt t="97626" x="5048250" y="3898900"/>
          <p14:tracePt t="97642" x="5060950" y="3943350"/>
          <p14:tracePt t="97659" x="5073650" y="3968750"/>
          <p14:tracePt t="97676" x="5111750" y="4006850"/>
          <p14:tracePt t="97692" x="5175250" y="4032250"/>
          <p14:tracePt t="97709" x="5245100" y="4032250"/>
          <p14:tracePt t="97726" x="5454650" y="4032250"/>
          <p14:tracePt t="97742" x="5594350" y="4032250"/>
          <p14:tracePt t="97759" x="5759450" y="4013200"/>
          <p14:tracePt t="97776" x="5867400" y="4000500"/>
          <p14:tracePt t="97793" x="5949950" y="3994150"/>
          <p14:tracePt t="97809" x="6038850" y="3968750"/>
          <p14:tracePt t="97826" x="6096000" y="3962400"/>
          <p14:tracePt t="97842" x="6140450" y="3949700"/>
          <p14:tracePt t="97859" x="6178550" y="3943350"/>
          <p14:tracePt t="97876" x="6203950" y="3943350"/>
          <p14:tracePt t="97892" x="6223000" y="3924300"/>
          <p14:tracePt t="97909" x="6261100" y="3911600"/>
          <p14:tracePt t="97926" x="6299200" y="3911600"/>
          <p14:tracePt t="97942" x="6311900" y="3911600"/>
          <p14:tracePt t="97959" x="6337300" y="3911600"/>
          <p14:tracePt t="97976" x="6369050" y="3911600"/>
          <p14:tracePt t="97992" x="6426200" y="3917950"/>
          <p14:tracePt t="98009" x="6483350" y="3917950"/>
          <p14:tracePt t="98026" x="6534150" y="3917950"/>
          <p14:tracePt t="98042" x="6572250" y="3924300"/>
          <p14:tracePt t="98059" x="6604000" y="3924300"/>
          <p14:tracePt t="98076" x="6635750" y="3937000"/>
          <p14:tracePt t="98092" x="6680200" y="3937000"/>
          <p14:tracePt t="98109" x="6750050" y="3943350"/>
          <p14:tracePt t="98126" x="6908800" y="3943350"/>
          <p14:tracePt t="98142" x="7004050" y="3943350"/>
          <p14:tracePt t="98159" x="7092950" y="3943350"/>
          <p14:tracePt t="98176" x="7175500" y="3943350"/>
          <p14:tracePt t="98192" x="7251700" y="3943350"/>
          <p14:tracePt t="98209" x="7315200" y="3943350"/>
          <p14:tracePt t="98226" x="7385050" y="3943350"/>
          <p14:tracePt t="98242" x="7429500" y="3943350"/>
          <p14:tracePt t="98259" x="7473950" y="3943350"/>
          <p14:tracePt t="98276" x="7518400" y="3943350"/>
          <p14:tracePt t="98292" x="7562850" y="3943350"/>
          <p14:tracePt t="98309" x="7588250" y="3943350"/>
          <p14:tracePt t="98326" x="7658100" y="3943350"/>
          <p14:tracePt t="98342" x="7702550" y="3943350"/>
          <p14:tracePt t="98359" x="7747000" y="3943350"/>
          <p14:tracePt t="98376" x="7804150" y="3943350"/>
          <p14:tracePt t="98392" x="7867650" y="3911600"/>
          <p14:tracePt t="98409" x="7937500" y="3898900"/>
          <p14:tracePt t="98426" x="8001000" y="3860800"/>
          <p14:tracePt t="98442" x="8026400" y="3854450"/>
          <p14:tracePt t="98459" x="8039100" y="3841750"/>
          <p14:tracePt t="98476" x="8064500" y="3841750"/>
          <p14:tracePt t="98510" x="8083550" y="3835400"/>
          <p14:tracePt t="98518" x="8089900" y="3829050"/>
          <p14:tracePt t="98534" x="8121650" y="3829050"/>
          <p14:tracePt t="98542" x="8153400" y="3829050"/>
          <p14:tracePt t="98559" x="8223250" y="3829050"/>
          <p14:tracePt t="98576" x="8274050" y="3829050"/>
          <p14:tracePt t="98592" x="8356600" y="3829050"/>
          <p14:tracePt t="98609" x="8407400" y="3829050"/>
          <p14:tracePt t="98626" x="8439150" y="3829050"/>
          <p14:tracePt t="98642" x="8445500" y="3829050"/>
          <p14:tracePt t="98822" x="8432800" y="3816350"/>
          <p14:tracePt t="98854" x="8426450" y="3810000"/>
          <p14:tracePt t="98886" x="8420100" y="3810000"/>
          <p14:tracePt t="98926" x="8413750" y="3803650"/>
          <p14:tracePt t="99342" x="8407400" y="3803650"/>
          <p14:tracePt t="99366" x="8394700" y="3803650"/>
          <p14:tracePt t="99935" x="8382000" y="3803650"/>
          <p14:tracePt t="99951" x="8375650" y="3803650"/>
          <p14:tracePt t="99960" x="8369300" y="3803650"/>
          <p14:tracePt t="99976" x="8343900" y="3803650"/>
          <p14:tracePt t="99993" x="8318500" y="3803650"/>
          <p14:tracePt t="100009" x="8299450" y="3803650"/>
          <p14:tracePt t="100026" x="8255000" y="3810000"/>
          <p14:tracePt t="100043" x="8223250" y="3822700"/>
          <p14:tracePt t="100059" x="8178800" y="3835400"/>
          <p14:tracePt t="100076" x="8102600" y="3873500"/>
          <p14:tracePt t="100093" x="8007350" y="3886200"/>
          <p14:tracePt t="100109" x="7905750" y="3930650"/>
          <p14:tracePt t="100126" x="7696200" y="4006850"/>
          <p14:tracePt t="100143" x="7543800" y="4095750"/>
          <p14:tracePt t="100159" x="7378700" y="4146550"/>
          <p14:tracePt t="100176" x="7245350" y="4197350"/>
          <p14:tracePt t="100193" x="7112000" y="4248150"/>
          <p14:tracePt t="100209" x="7042150" y="4254500"/>
          <p14:tracePt t="100226" x="6985000" y="4273550"/>
          <p14:tracePt t="100243" x="6940550" y="4292600"/>
          <p14:tracePt t="100260" x="6934200" y="4298950"/>
          <p14:tracePt t="100276" x="6915150" y="4298950"/>
          <p14:tracePt t="100293" x="6902450" y="4311650"/>
          <p14:tracePt t="100309" x="6883400" y="4318000"/>
          <p14:tracePt t="100326" x="6826250" y="4318000"/>
          <p14:tracePt t="100343" x="6781800" y="4318000"/>
          <p14:tracePt t="100360" x="6711950" y="4318000"/>
          <p14:tracePt t="100376" x="6635750" y="4318000"/>
          <p14:tracePt t="100393" x="6572250" y="4311650"/>
          <p14:tracePt t="100410" x="6502400" y="4292600"/>
          <p14:tracePt t="100426" x="6451600" y="4273550"/>
          <p14:tracePt t="100443" x="6432550" y="4273550"/>
          <p14:tracePt t="100460" x="6413500" y="4267200"/>
          <p14:tracePt t="100477" x="6394450" y="4267200"/>
          <p14:tracePt t="100493" x="6362700" y="4267200"/>
          <p14:tracePt t="100510" x="6318250" y="4267200"/>
          <p14:tracePt t="100510" x="6273800" y="4267200"/>
          <p14:tracePt t="100527" x="6223000" y="4267200"/>
          <p14:tracePt t="100543" x="6140450" y="4267200"/>
          <p14:tracePt t="100560" x="6076950" y="4267200"/>
          <p14:tracePt t="100576" x="6019800" y="4267200"/>
          <p14:tracePt t="100593" x="5956300" y="4267200"/>
          <p14:tracePt t="100610" x="5899150" y="4267200"/>
          <p14:tracePt t="100627" x="5867400" y="4267200"/>
          <p14:tracePt t="100644" x="5842000" y="4267200"/>
          <p14:tracePt t="100660" x="5816600" y="4267200"/>
          <p14:tracePt t="100676" x="5784850" y="4267200"/>
          <p14:tracePt t="100693" x="5740400" y="4267200"/>
          <p14:tracePt t="100710" x="5721350" y="4267200"/>
          <p14:tracePt t="100726" x="5645150" y="4248150"/>
          <p14:tracePt t="100743" x="5600700" y="4241800"/>
          <p14:tracePt t="100760" x="5594350" y="4241800"/>
          <p14:tracePt t="100776" x="5581650" y="4229100"/>
          <p14:tracePt t="100793" x="5575300" y="4229100"/>
          <p14:tracePt t="100810" x="5568950" y="4229100"/>
          <p14:tracePt t="100826" x="5556250" y="4229100"/>
          <p14:tracePt t="100844" x="5549900" y="4229100"/>
          <p14:tracePt t="100863" x="5524500" y="4222750"/>
          <p14:tracePt t="100903" x="5518150" y="4222750"/>
          <p14:tracePt t="100911" x="5505450" y="4216400"/>
          <p14:tracePt t="100919" x="5492750" y="4210050"/>
          <p14:tracePt t="100935" x="5486400" y="4210050"/>
          <p14:tracePt t="100943" x="5480050" y="4210050"/>
          <p14:tracePt t="100960" x="5454650" y="4210050"/>
          <p14:tracePt t="100976" x="5435600" y="4210050"/>
          <p14:tracePt t="100993" x="5403850" y="4210050"/>
          <p14:tracePt t="101010" x="5391150" y="4210050"/>
          <p14:tracePt t="101026" x="5359400" y="4210050"/>
          <p14:tracePt t="101043" x="5346700" y="4216400"/>
          <p14:tracePt t="101060" x="5321300" y="4229100"/>
          <p14:tracePt t="101111" x="5314950" y="4235450"/>
          <p14:tracePt t="101127" x="5308600" y="4241800"/>
          <p14:tracePt t="101183" x="5308600" y="4248150"/>
          <p14:tracePt t="101199" x="5308600" y="4254500"/>
          <p14:tracePt t="101207" x="5308600" y="4273550"/>
          <p14:tracePt t="101215" x="5308600" y="4279900"/>
          <p14:tracePt t="101231" x="5308600" y="4286250"/>
          <p14:tracePt t="101247" x="5308600" y="4292600"/>
          <p14:tracePt t="101263" x="5308600" y="4298950"/>
          <p14:tracePt t="101279" x="5314950" y="4298950"/>
          <p14:tracePt t="101293" x="5321300" y="4298950"/>
          <p14:tracePt t="101310" x="5346700" y="4298950"/>
          <p14:tracePt t="101327" x="5384800" y="4298950"/>
          <p14:tracePt t="101343" x="5410200" y="4298950"/>
          <p14:tracePt t="101360" x="5467350" y="4286250"/>
          <p14:tracePt t="101377" x="5499100" y="4267200"/>
          <p14:tracePt t="101393" x="5543550" y="4260850"/>
          <p14:tracePt t="101410" x="5588000" y="4260850"/>
          <p14:tracePt t="101427" x="5632450" y="4254500"/>
          <p14:tracePt t="101443" x="5657850" y="4254500"/>
          <p14:tracePt t="101460" x="5689600" y="4254500"/>
          <p14:tracePt t="101477" x="5715000" y="4254500"/>
          <p14:tracePt t="101493" x="5727700" y="4254500"/>
          <p14:tracePt t="101511" x="5740400" y="4254500"/>
          <p14:tracePt t="101527" x="5746750" y="4254500"/>
          <p14:tracePt t="101543" x="5753100" y="4254500"/>
          <p14:tracePt t="101560" x="5765800" y="4254500"/>
          <p14:tracePt t="101599" x="5778500" y="4254500"/>
          <p14:tracePt t="101623" x="5784850" y="4254500"/>
          <p14:tracePt t="101655" x="5791200" y="4254500"/>
          <p14:tracePt t="101687" x="5803900" y="4254500"/>
          <p14:tracePt t="101719" x="5810250" y="4254500"/>
          <p14:tracePt t="101751" x="5822950" y="4254500"/>
          <p14:tracePt t="101767" x="5829300" y="4254500"/>
          <p14:tracePt t="101783" x="5842000" y="4254500"/>
          <p14:tracePt t="101807" x="5848350" y="4254500"/>
          <p14:tracePt t="101831" x="5861050" y="4254500"/>
          <p14:tracePt t="101879" x="5867400" y="4254500"/>
          <p14:tracePt t="101919" x="5880100" y="4254500"/>
          <p14:tracePt t="104047" x="5873750" y="4254500"/>
          <p14:tracePt t="104055" x="5854700" y="4260850"/>
          <p14:tracePt t="104079" x="5854700" y="4267200"/>
          <p14:tracePt t="104103" x="5854700" y="4273550"/>
          <p14:tracePt t="105240" x="5848350" y="4286250"/>
          <p14:tracePt t="105352" x="5842000" y="4292600"/>
          <p14:tracePt t="105368" x="5835650" y="4305300"/>
          <p14:tracePt t="105384" x="5822950" y="4324350"/>
          <p14:tracePt t="105400" x="5816600" y="4330700"/>
          <p14:tracePt t="106288" x="5816600" y="4324350"/>
          <p14:tracePt t="106296" x="5816600" y="4305300"/>
          <p14:tracePt t="106311" x="5816600" y="4298950"/>
          <p14:tracePt t="106328" x="5816600" y="4273550"/>
          <p14:tracePt t="106345" x="5816600" y="4260850"/>
          <p14:tracePt t="106361" x="5816600" y="4248150"/>
          <p14:tracePt t="106384" x="5810250" y="4229100"/>
          <p14:tracePt t="106496" x="5803900" y="4229100"/>
          <p14:tracePt t="106512" x="5778500" y="4229100"/>
          <p14:tracePt t="106544" x="5765800" y="4235450"/>
          <p14:tracePt t="108040" x="5753100" y="4235450"/>
          <p14:tracePt t="108048" x="5746750" y="4235450"/>
          <p14:tracePt t="108280" x="5740400" y="4235450"/>
          <p14:tracePt t="108304" x="5727700" y="4235450"/>
          <p14:tracePt t="108312" x="5702300" y="4248150"/>
          <p14:tracePt t="108320" x="5689600" y="4254500"/>
          <p14:tracePt t="108328" x="5645150" y="4254500"/>
          <p14:tracePt t="108344" x="5537200" y="4286250"/>
          <p14:tracePt t="108361" x="5391150" y="4311650"/>
          <p14:tracePt t="108378" x="5232400" y="4337050"/>
          <p14:tracePt t="108394" x="5137150" y="4337050"/>
          <p14:tracePt t="108411" x="5086350" y="4337050"/>
          <p14:tracePt t="108428" x="5048250" y="4337050"/>
          <p14:tracePt t="108696" x="5041900" y="4337050"/>
          <p14:tracePt t="108712" x="5080000" y="4337050"/>
          <p14:tracePt t="108720" x="5156200" y="4337050"/>
          <p14:tracePt t="108728" x="5226050" y="4324350"/>
          <p14:tracePt t="108745" x="5403850" y="4311650"/>
          <p14:tracePt t="108762" x="5537200" y="4279900"/>
          <p14:tracePt t="108778" x="5626100" y="4267200"/>
          <p14:tracePt t="108795" x="5676900" y="4260850"/>
          <p14:tracePt t="108812" x="5695950" y="4260850"/>
          <p14:tracePt t="108828" x="5702300" y="4260850"/>
          <p14:tracePt t="108845" x="5715000" y="4260850"/>
          <p14:tracePt t="108864" x="5721350" y="4248150"/>
          <p14:tracePt t="108896" x="5727700" y="4241800"/>
          <p14:tracePt t="108920" x="5734050" y="4235450"/>
          <p14:tracePt t="108936" x="5740400" y="4235450"/>
          <p14:tracePt t="108968" x="5746750" y="4235450"/>
          <p14:tracePt t="108992" x="5759450" y="4235450"/>
          <p14:tracePt t="109040" x="5772150" y="4235450"/>
          <p14:tracePt t="109064" x="5778500" y="4235450"/>
          <p14:tracePt t="109080" x="5784850" y="4235450"/>
          <p14:tracePt t="109113" x="5791200" y="4235450"/>
          <p14:tracePt t="109321" x="5810250" y="4235450"/>
          <p14:tracePt t="109329" x="5816600" y="4235450"/>
          <p14:tracePt t="109345" x="5829300" y="4235450"/>
          <p14:tracePt t="109362" x="5848350" y="4229100"/>
          <p14:tracePt t="109378" x="5861050" y="4222750"/>
          <p14:tracePt t="109395" x="5873750" y="4222750"/>
          <p14:tracePt t="109412" x="5886450" y="4222750"/>
          <p14:tracePt t="109428" x="5892800" y="4222750"/>
          <p14:tracePt t="109505" x="5899150" y="4222750"/>
          <p14:tracePt t="109625" x="5905500" y="4222750"/>
          <p14:tracePt t="109633" x="5918200" y="4216400"/>
          <p14:tracePt t="109646" x="5924550" y="4203700"/>
          <p14:tracePt t="109662" x="5930900" y="4203700"/>
          <p14:tracePt t="109678" x="5937250" y="4197350"/>
          <p14:tracePt t="109695" x="5962650" y="4197350"/>
          <p14:tracePt t="109712" x="5981700" y="4191000"/>
          <p14:tracePt t="109729" x="5988050" y="4191000"/>
          <p14:tracePt t="109745" x="6000750" y="4191000"/>
          <p14:tracePt t="109762" x="6007100" y="4191000"/>
          <p14:tracePt t="110641" x="6019800" y="4191000"/>
          <p14:tracePt t="110657" x="6026150" y="4191000"/>
          <p14:tracePt t="110689" x="6038850" y="4191000"/>
          <p14:tracePt t="110713" x="6045200" y="4191000"/>
          <p14:tracePt t="110729" x="6057900" y="4191000"/>
          <p14:tracePt t="111017" x="6064250" y="4191000"/>
          <p14:tracePt t="111025" x="6076950" y="4191000"/>
          <p14:tracePt t="111033" x="6083300" y="4191000"/>
          <p14:tracePt t="111045" x="6102350" y="4191000"/>
          <p14:tracePt t="111062" x="6165850" y="4191000"/>
          <p14:tracePt t="111079" x="6273800" y="4191000"/>
          <p14:tracePt t="111095" x="6400800" y="4178300"/>
          <p14:tracePt t="111112" x="6483350" y="4152900"/>
          <p14:tracePt t="111129" x="6527800" y="4146550"/>
          <p14:tracePt t="111185" x="6534150" y="4140200"/>
          <p14:tracePt t="111297" x="6559550" y="4127500"/>
          <p14:tracePt t="111313" x="6565900" y="4127500"/>
          <p14:tracePt t="111321" x="6604000" y="4108450"/>
          <p14:tracePt t="111337" x="6610350" y="4108450"/>
          <p14:tracePt t="111345" x="6629400" y="4108450"/>
          <p14:tracePt t="111362" x="6654800" y="4102100"/>
          <p14:tracePt t="111379" x="6673850" y="4095750"/>
          <p14:tracePt t="111395" x="6718300" y="4095750"/>
          <p14:tracePt t="111412" x="6762750" y="4083050"/>
          <p14:tracePt t="111429" x="6807200" y="4083050"/>
          <p14:tracePt t="111445" x="6896100" y="4083050"/>
          <p14:tracePt t="111462" x="6953250" y="4083050"/>
          <p14:tracePt t="111479" x="6997700" y="4083050"/>
          <p14:tracePt t="111496" x="7029450" y="4083050"/>
          <p14:tracePt t="111513" x="7035800" y="4083050"/>
          <p14:tracePt t="111625" x="7048500" y="4083050"/>
          <p14:tracePt t="111641" x="7054850" y="4083050"/>
          <p14:tracePt t="111657" x="7067550" y="4083050"/>
          <p14:tracePt t="111665" x="7073900" y="4083050"/>
          <p14:tracePt t="111679" x="7086600" y="4083050"/>
          <p14:tracePt t="111696" x="7099300" y="4089400"/>
          <p14:tracePt t="111713" x="7131050" y="4089400"/>
          <p14:tracePt t="111713" x="7162800" y="4089400"/>
          <p14:tracePt t="111729" x="7226300" y="4089400"/>
          <p14:tracePt t="111746" x="7302500" y="4089400"/>
          <p14:tracePt t="111762" x="7359650" y="4089400"/>
          <p14:tracePt t="111779" x="7442200" y="4064000"/>
          <p14:tracePt t="111796" x="7467600" y="4044950"/>
          <p14:tracePt t="111812" x="7499350" y="4038600"/>
          <p14:tracePt t="111829" x="7524750" y="4019550"/>
          <p14:tracePt t="111846" x="7531100" y="4019550"/>
          <p14:tracePt t="111862" x="7550150" y="4013200"/>
          <p14:tracePt t="111889" x="7556500" y="4006850"/>
          <p14:tracePt t="112089" x="7550150" y="4019550"/>
          <p14:tracePt t="112113" x="7537450" y="4032250"/>
          <p14:tracePt t="112138" x="7543800" y="4038600"/>
          <p14:tracePt t="112161" x="7543800" y="4044950"/>
          <p14:tracePt t="112185" x="7550150" y="4051300"/>
          <p14:tracePt t="112225" x="7550150" y="4057650"/>
          <p14:tracePt t="112242" x="7550150" y="4064000"/>
          <p14:tracePt t="112257" x="7550150" y="4083050"/>
          <p14:tracePt t="112281" x="7550150" y="4089400"/>
          <p14:tracePt t="112297" x="7550150" y="4095750"/>
          <p14:tracePt t="112321" x="7550150" y="4102100"/>
          <p14:tracePt t="112345" x="7550150" y="4121150"/>
          <p14:tracePt t="112353" x="7550150" y="4127500"/>
          <p14:tracePt t="112362" x="7550150" y="4133850"/>
          <p14:tracePt t="112379" x="7537450" y="4140200"/>
          <p14:tracePt t="112396" x="7531100" y="4159250"/>
          <p14:tracePt t="112412" x="7518400" y="4171950"/>
          <p14:tracePt t="112430" x="7480300" y="4210050"/>
          <p14:tracePt t="112446" x="7448550" y="4229100"/>
          <p14:tracePt t="112463" x="7366000" y="4273550"/>
          <p14:tracePt t="112479" x="7277100" y="4330700"/>
          <p14:tracePt t="112497" x="7175500" y="4406900"/>
          <p14:tracePt t="112497" x="7137400" y="4457700"/>
          <p14:tracePt t="112512" x="7112000" y="4483100"/>
          <p14:tracePt t="112529" x="7004050" y="4660900"/>
          <p14:tracePt t="112546" x="6940550" y="4781550"/>
          <p14:tracePt t="112563" x="6921500" y="4895850"/>
          <p14:tracePt t="112579" x="6896100" y="5003800"/>
          <p14:tracePt t="112596" x="6889750" y="5111750"/>
          <p14:tracePt t="112613" x="6877050" y="5207000"/>
          <p14:tracePt t="112629" x="6877050" y="5276850"/>
          <p14:tracePt t="112646" x="6877050" y="5321300"/>
          <p14:tracePt t="112662" x="6896100" y="5365750"/>
          <p14:tracePt t="112679" x="6915150" y="5403850"/>
          <p14:tracePt t="112696" x="6915150" y="5429250"/>
          <p14:tracePt t="112712" x="6934200" y="5441950"/>
          <p14:tracePt t="112729" x="6940550" y="5454650"/>
          <p14:tracePt t="112841" x="6940550" y="5448300"/>
          <p14:tracePt t="112849" x="6940550" y="5441950"/>
          <p14:tracePt t="112863" x="6940550" y="5435600"/>
          <p14:tracePt t="112879" x="6940550" y="5410200"/>
          <p14:tracePt t="112896" x="6940550" y="5397500"/>
          <p14:tracePt t="112913" x="6934200" y="5365750"/>
          <p14:tracePt t="112930" x="6921500" y="5327650"/>
          <p14:tracePt t="112946" x="6921500" y="5314950"/>
          <p14:tracePt t="112963" x="6921500" y="5283200"/>
          <p14:tracePt t="112979" x="6915150" y="5264150"/>
          <p14:tracePt t="112996" x="6896100" y="5213350"/>
          <p14:tracePt t="113013" x="6877050" y="5181600"/>
          <p14:tracePt t="113029" x="6838950" y="5099050"/>
          <p14:tracePt t="113046" x="6788150" y="5029200"/>
          <p14:tracePt t="113063" x="6775450" y="4991100"/>
          <p14:tracePt t="113079" x="6775450" y="4946650"/>
          <p14:tracePt t="113096" x="6775450" y="4940300"/>
          <p14:tracePt t="113113" x="6794500" y="4914900"/>
          <p14:tracePt t="113129" x="6864350" y="4914900"/>
          <p14:tracePt t="113146" x="6946900" y="4927600"/>
          <p14:tracePt t="113163" x="7048500" y="4997450"/>
          <p14:tracePt t="113179" x="7086600" y="5029200"/>
          <p14:tracePt t="113196" x="7092950" y="5035550"/>
          <p14:tracePt t="113225" x="7112000" y="5041900"/>
          <p14:tracePt t="113482" x="7131050" y="5041900"/>
          <p14:tracePt t="113490" x="7143750" y="5041900"/>
          <p14:tracePt t="113570" x="7150100" y="5041900"/>
          <p14:tracePt t="113577" x="7150100" y="5035550"/>
          <p14:tracePt t="113586" x="7150100" y="5016500"/>
          <p14:tracePt t="113596" x="7150100" y="4991100"/>
          <p14:tracePt t="113613" x="7150100" y="4972050"/>
          <p14:tracePt t="113630" x="7150100" y="4953000"/>
          <p14:tracePt t="113646" x="7150100" y="4933950"/>
          <p14:tracePt t="113663" x="7150100" y="4927600"/>
          <p14:tracePt t="113679" x="7150100" y="4914900"/>
          <p14:tracePt t="113706" x="7150100" y="4908550"/>
          <p14:tracePt t="113714" x="7150100" y="4902200"/>
          <p14:tracePt t="113729" x="7143750" y="4902200"/>
          <p14:tracePt t="113754" x="7137400" y="4902200"/>
          <p14:tracePt t="113786" x="7131050" y="4902200"/>
          <p14:tracePt t="113802" x="7118350" y="4902200"/>
          <p14:tracePt t="113810" x="7105650" y="4902200"/>
          <p14:tracePt t="113834" x="7086600" y="4902200"/>
          <p14:tracePt t="113890" x="7080250" y="4908550"/>
          <p14:tracePt t="114050" x="7054850" y="4902200"/>
          <p14:tracePt t="114058" x="7035800" y="4889500"/>
          <p14:tracePt t="114066" x="6997700" y="4889500"/>
          <p14:tracePt t="114079" x="6972300" y="4883150"/>
          <p14:tracePt t="114096" x="6889750" y="4883150"/>
          <p14:tracePt t="114113" x="6794500" y="4857750"/>
          <p14:tracePt t="114130" x="6565900" y="4826000"/>
          <p14:tracePt t="114146" x="6356350" y="4794250"/>
          <p14:tracePt t="114163" x="6057900" y="4756150"/>
          <p14:tracePt t="114180" x="5568950" y="4686300"/>
          <p14:tracePt t="114196" x="4940300" y="4629150"/>
          <p14:tracePt t="114213" x="4210050" y="4565650"/>
          <p14:tracePt t="114229" x="3536950" y="4565650"/>
          <p14:tracePt t="114246" x="3003550" y="4565650"/>
          <p14:tracePt t="114263" x="2705100" y="4603750"/>
          <p14:tracePt t="114280" x="2565400" y="4616450"/>
          <p14:tracePt t="114296" x="2540000" y="4622800"/>
          <p14:tracePt t="114338" x="2527300" y="4622800"/>
          <p14:tracePt t="114346" x="2527300" y="4616450"/>
          <p14:tracePt t="114354" x="2540000" y="4610100"/>
          <p14:tracePt t="114363" x="2546350" y="4603750"/>
          <p14:tracePt t="114380" x="2552700" y="4591050"/>
          <p14:tracePt t="114396" x="2571750" y="4572000"/>
          <p14:tracePt t="114413" x="2609850" y="4521200"/>
          <p14:tracePt t="114429" x="2660650" y="4464050"/>
          <p14:tracePt t="114446" x="2724150" y="4375150"/>
          <p14:tracePt t="114463" x="2825750" y="4260850"/>
          <p14:tracePt t="114480" x="2933700" y="4165600"/>
          <p14:tracePt t="114496" x="3022600" y="4095750"/>
          <p14:tracePt t="114513" x="3124200" y="4051300"/>
          <p14:tracePt t="114530" x="3403600" y="3930650"/>
          <p14:tracePt t="114546" x="3632200" y="3873500"/>
          <p14:tracePt t="114563" x="3930650" y="3848100"/>
          <p14:tracePt t="114580" x="4140200" y="3835400"/>
          <p14:tracePt t="114596" x="4311650" y="3835400"/>
          <p14:tracePt t="114613" x="4394200" y="3835400"/>
          <p14:tracePt t="114631" x="4419600" y="3835400"/>
          <p14:tracePt t="114646" x="4451350" y="3854450"/>
          <p14:tracePt t="114663" x="4457700" y="3860800"/>
          <p14:tracePt t="114680" x="4464050" y="3905250"/>
          <p14:tracePt t="114697" x="4464050" y="3937000"/>
          <p14:tracePt t="114713" x="4464050" y="3987800"/>
          <p14:tracePt t="114730" x="4489450" y="4044950"/>
          <p14:tracePt t="114746" x="4489450" y="4089400"/>
          <p14:tracePt t="114763" x="4489450" y="4121150"/>
          <p14:tracePt t="114780" x="4489450" y="4146550"/>
          <p14:tracePt t="114796" x="4489450" y="4165600"/>
          <p14:tracePt t="114813" x="4489450" y="4197350"/>
          <p14:tracePt t="114830" x="4489450" y="4235450"/>
          <p14:tracePt t="114846" x="4476750" y="4286250"/>
          <p14:tracePt t="114863" x="4476750" y="4330700"/>
          <p14:tracePt t="114880" x="4445000" y="4438650"/>
          <p14:tracePt t="114896" x="4432300" y="4495800"/>
          <p14:tracePt t="114913" x="4419600" y="4565650"/>
          <p14:tracePt t="114930" x="4413250" y="4616450"/>
          <p14:tracePt t="114946" x="4406900" y="4622800"/>
          <p14:tracePt t="114963" x="4400550" y="4629150"/>
          <p14:tracePt t="114994" x="4387850" y="4629150"/>
          <p14:tracePt t="115002" x="4394200" y="4616450"/>
          <p14:tracePt t="115013" x="4400550" y="4610100"/>
          <p14:tracePt t="115030" x="4445000" y="4584700"/>
          <p14:tracePt t="115046" x="4476750" y="4559300"/>
          <p14:tracePt t="115063" x="4508500" y="4540250"/>
          <p14:tracePt t="115080" x="4546600" y="4521200"/>
          <p14:tracePt t="115096" x="4603750" y="4514850"/>
          <p14:tracePt t="115113" x="4635500" y="4495800"/>
          <p14:tracePt t="115130" x="4654550" y="4495800"/>
          <p14:tracePt t="115146" x="4660900" y="4495800"/>
          <p14:tracePt t="115163" x="4667250" y="4495800"/>
          <p14:tracePt t="115180" x="4673600" y="4502150"/>
          <p14:tracePt t="115210" x="4673600" y="4521200"/>
          <p14:tracePt t="115218" x="4673600" y="4527550"/>
          <p14:tracePt t="115230" x="4673600" y="4540250"/>
          <p14:tracePt t="115246" x="4584700" y="4584700"/>
          <p14:tracePt t="115263" x="4457700" y="4610100"/>
          <p14:tracePt t="115280" x="4267200" y="4610100"/>
          <p14:tracePt t="115296" x="4089400" y="4610100"/>
          <p14:tracePt t="115313" x="3981450" y="4610100"/>
          <p14:tracePt t="115330" x="3835400" y="4610100"/>
          <p14:tracePt t="115346" x="3765550" y="4629150"/>
          <p14:tracePt t="115363" x="3702050" y="4629150"/>
          <p14:tracePt t="115380" x="3676650" y="4629150"/>
          <p14:tracePt t="115396" x="3638550" y="4629150"/>
          <p14:tracePt t="115413" x="3594100" y="4629150"/>
          <p14:tracePt t="115430" x="3524250" y="4629150"/>
          <p14:tracePt t="115446" x="3505200" y="4629150"/>
          <p14:tracePt t="115463" x="3467100" y="4629150"/>
          <p14:tracePt t="115480" x="3435350" y="4610100"/>
          <p14:tracePt t="115496" x="3416300" y="4591050"/>
          <p14:tracePt t="115513" x="3390900" y="4572000"/>
          <p14:tracePt t="115530" x="3384550" y="4540250"/>
          <p14:tracePt t="115546" x="3384550" y="4502150"/>
          <p14:tracePt t="115563" x="3384550" y="4457700"/>
          <p14:tracePt t="115580" x="3390900" y="4387850"/>
          <p14:tracePt t="115597" x="3409950" y="4318000"/>
          <p14:tracePt t="115614" x="3435350" y="4248150"/>
          <p14:tracePt t="115631" x="3448050" y="4191000"/>
          <p14:tracePt t="115646" x="3448050" y="4140200"/>
          <p14:tracePt t="115663" x="3448050" y="4095750"/>
          <p14:tracePt t="115680" x="3448050" y="4025900"/>
          <p14:tracePt t="115696" x="3448050" y="3981450"/>
          <p14:tracePt t="115713" x="3448050" y="3937000"/>
          <p14:tracePt t="115730" x="3448050" y="3905250"/>
          <p14:tracePt t="115746" x="3435350" y="3886200"/>
          <p14:tracePt t="115763" x="3422650" y="3867150"/>
          <p14:tracePt t="115780" x="3390900" y="3867150"/>
          <p14:tracePt t="115796" x="3346450" y="3860800"/>
          <p14:tracePt t="115813" x="3327400" y="3860800"/>
          <p14:tracePt t="115830" x="3314700" y="3860800"/>
          <p14:tracePt t="115846" x="3308350" y="3860800"/>
          <p14:tracePt t="115863" x="3282950" y="3873500"/>
          <p14:tracePt t="115880" x="3263900" y="3917950"/>
          <p14:tracePt t="115897" x="3225800" y="3987800"/>
          <p14:tracePt t="115913" x="3225800" y="4057650"/>
          <p14:tracePt t="115930" x="3251200" y="4152900"/>
          <p14:tracePt t="115947" x="3359150" y="4229100"/>
          <p14:tracePt t="115963" x="3556000" y="4279900"/>
          <p14:tracePt t="115980" x="3816350" y="4305300"/>
          <p14:tracePt t="115996" x="4095750" y="4318000"/>
          <p14:tracePt t="116013" x="4406900" y="4318000"/>
          <p14:tracePt t="116030" x="4718050" y="4318000"/>
          <p14:tracePt t="116046" x="5010150" y="4318000"/>
          <p14:tracePt t="116063" x="5270500" y="4318000"/>
          <p14:tracePt t="116080" x="5480050" y="4318000"/>
          <p14:tracePt t="116097" x="5626100" y="4343400"/>
          <p14:tracePt t="116113" x="5695950" y="4362450"/>
          <p14:tracePt t="116130" x="5740400" y="4375150"/>
          <p14:tracePt t="116147" x="5759450" y="4375150"/>
          <p14:tracePt t="116163" x="5803900" y="4400550"/>
          <p14:tracePt t="116180" x="5861050" y="4438650"/>
          <p14:tracePt t="116197" x="5930900" y="4483100"/>
          <p14:tracePt t="116213" x="6007100" y="4559300"/>
          <p14:tracePt t="116230" x="6134100" y="4641850"/>
          <p14:tracePt t="116247" x="6292850" y="4749800"/>
          <p14:tracePt t="116263" x="6496050" y="4870450"/>
          <p14:tracePt t="116280" x="6667500" y="4965700"/>
          <p14:tracePt t="116297" x="6826250" y="5067300"/>
          <p14:tracePt t="116313" x="6921500" y="5137150"/>
          <p14:tracePt t="116330" x="7016750" y="5226050"/>
          <p14:tracePt t="116347" x="7042150" y="5251450"/>
          <p14:tracePt t="116363" x="7061200" y="5270500"/>
          <p14:tracePt t="116380" x="7061200" y="5276850"/>
          <p14:tracePt t="116410" x="7054850" y="5283200"/>
          <p14:tracePt t="116418" x="7029450" y="5264150"/>
          <p14:tracePt t="116430" x="6997700" y="5219700"/>
          <p14:tracePt t="116447" x="6946900" y="5149850"/>
          <p14:tracePt t="116463" x="6851650" y="4978400"/>
          <p14:tracePt t="116480" x="6775450" y="4838700"/>
          <p14:tracePt t="116497" x="6731000" y="4730750"/>
          <p14:tracePt t="116513" x="6686550" y="4673600"/>
          <p14:tracePt t="116530" x="6680200" y="4667250"/>
          <p14:tracePt t="116547" x="6667500" y="4667250"/>
          <p14:tracePt t="116563" x="6629400" y="4686300"/>
          <p14:tracePt t="117075" x="6661150" y="4673600"/>
          <p14:tracePt t="117082" x="6680200" y="4654550"/>
          <p14:tracePt t="117097" x="6705600" y="4629150"/>
          <p14:tracePt t="117113" x="6724650" y="4591050"/>
          <p14:tracePt t="117130" x="6750050" y="4559300"/>
          <p14:tracePt t="117147" x="6756400" y="4552950"/>
          <p14:tracePt t="117163" x="6781800" y="4552950"/>
          <p14:tracePt t="117180" x="6826250" y="4552950"/>
          <p14:tracePt t="117197" x="6915150" y="4552950"/>
          <p14:tracePt t="117213" x="7023100" y="4565650"/>
          <p14:tracePt t="117230" x="7194550" y="4648200"/>
          <p14:tracePt t="117247" x="7334250" y="4762500"/>
          <p14:tracePt t="117264" x="7461250" y="4876800"/>
          <p14:tracePt t="117280" x="7486650" y="4902200"/>
          <p14:tracePt t="117298" x="7493000" y="4908550"/>
          <p14:tracePt t="117370" x="7473950" y="4876800"/>
          <p14:tracePt t="117378" x="7461250" y="4857750"/>
          <p14:tracePt t="117691" x="7454900" y="4832350"/>
          <p14:tracePt t="117699" x="7454900" y="4813300"/>
          <p14:tracePt t="117714" x="7454900" y="4787900"/>
          <p14:tracePt t="117730" x="7454900" y="4724400"/>
          <p14:tracePt t="117747" x="7454900" y="4705350"/>
          <p14:tracePt t="117764" x="7454900" y="4699000"/>
          <p14:tracePt t="117803" x="7454900" y="4692650"/>
          <p14:tracePt t="117891" x="7454900" y="4705350"/>
          <p14:tracePt t="117899" x="7454900" y="4730750"/>
          <p14:tracePt t="117914" x="7454900" y="4749800"/>
          <p14:tracePt t="117930" x="7454900" y="4832350"/>
          <p14:tracePt t="117947" x="7454900" y="4883150"/>
          <p14:tracePt t="117964" x="7493000" y="4921250"/>
          <p14:tracePt t="117980" x="7531100" y="4965700"/>
          <p14:tracePt t="117997" x="7556500" y="5003800"/>
          <p14:tracePt t="118014" x="7613650" y="5029200"/>
          <p14:tracePt t="118030" x="7670800" y="5060950"/>
          <p14:tracePt t="118047" x="7715250" y="5067300"/>
          <p14:tracePt t="118115" x="7721600" y="5067300"/>
          <p14:tracePt t="118123" x="7721600" y="5048250"/>
          <p14:tracePt t="118139" x="7721600" y="5041900"/>
          <p14:tracePt t="118147" x="7715250" y="5022850"/>
          <p14:tracePt t="118164" x="7677150" y="4997450"/>
          <p14:tracePt t="118180" x="7632700" y="4984750"/>
          <p14:tracePt t="118197" x="7575550" y="4984750"/>
          <p14:tracePt t="118214" x="7543800" y="4972050"/>
          <p14:tracePt t="118230" x="7537450" y="4972050"/>
          <p14:tracePt t="118247" x="7518400" y="4972050"/>
          <p14:tracePt t="118264" x="7499350" y="4953000"/>
          <p14:tracePt t="118280" x="7480300" y="4933950"/>
          <p14:tracePt t="118297" x="7454900" y="4895850"/>
          <p14:tracePt t="118314" x="7435850" y="4832350"/>
          <p14:tracePt t="118331" x="7372350" y="4686300"/>
          <p14:tracePt t="118347" x="7340600" y="4597400"/>
          <p14:tracePt t="118364" x="7315200" y="4527550"/>
          <p14:tracePt t="118380" x="7315200" y="4514850"/>
          <p14:tracePt t="118397" x="7315200" y="4502150"/>
          <p14:tracePt t="118414" x="7308850" y="4476750"/>
          <p14:tracePt t="118507" x="7302500" y="4483100"/>
          <p14:tracePt t="118515" x="7296150" y="4495800"/>
          <p14:tracePt t="118531" x="7283450" y="4533900"/>
          <p14:tracePt t="118547" x="7258050" y="4578350"/>
          <p14:tracePt t="118564" x="7232650" y="4584700"/>
          <p14:tracePt t="118580" x="7194550" y="4616450"/>
          <p14:tracePt t="118597" x="7175500" y="4629150"/>
          <p14:tracePt t="118614" x="7118350" y="4667250"/>
          <p14:tracePt t="118631" x="7092950" y="4692650"/>
          <p14:tracePt t="118648" x="7048500" y="4705350"/>
          <p14:tracePt t="118664" x="7042150" y="4718050"/>
          <p14:tracePt t="118763" x="7035800" y="4718050"/>
          <p14:tracePt t="118771" x="7023100" y="4718050"/>
          <p14:tracePt t="118781" x="7010400" y="4718050"/>
          <p14:tracePt t="118797" x="6953250" y="4718050"/>
          <p14:tracePt t="118814" x="6851650" y="4718050"/>
          <p14:tracePt t="118831" x="6724650" y="4718050"/>
          <p14:tracePt t="118847" x="6553200" y="4718050"/>
          <p14:tracePt t="118864" x="6445250" y="4718050"/>
          <p14:tracePt t="118881" x="6350000" y="4718050"/>
          <p14:tracePt t="118897" x="6292850" y="4737100"/>
          <p14:tracePt t="118914" x="6248400" y="4743450"/>
          <p14:tracePt t="118931" x="6127750" y="4749800"/>
          <p14:tracePt t="118947" x="6013450" y="4762500"/>
          <p14:tracePt t="118964" x="5899150" y="4787900"/>
          <p14:tracePt t="118981" x="5810250" y="4800600"/>
          <p14:tracePt t="118997" x="5753100" y="4800600"/>
          <p14:tracePt t="119014" x="5727700" y="4800600"/>
          <p14:tracePt t="119031" x="5715000" y="4800600"/>
          <p14:tracePt t="119048" x="5715000" y="4762500"/>
          <p14:tracePt t="119064" x="5715000" y="4718050"/>
          <p14:tracePt t="119081" x="5715000" y="4641850"/>
          <p14:tracePt t="119097" x="5715000" y="4572000"/>
          <p14:tracePt t="119114" x="5715000" y="4552950"/>
          <p14:tracePt t="119131" x="5715000" y="4527550"/>
          <p14:tracePt t="119147" x="5715000" y="4521200"/>
          <p14:tracePt t="119171" x="5727700" y="4521200"/>
          <p14:tracePt t="119181" x="5740400" y="4521200"/>
          <p14:tracePt t="119197" x="5784850" y="4521200"/>
          <p14:tracePt t="119214" x="5880100" y="4559300"/>
          <p14:tracePt t="119231" x="6045200" y="4610100"/>
          <p14:tracePt t="119247" x="6292850" y="4660900"/>
          <p14:tracePt t="119264" x="6559550" y="4692650"/>
          <p14:tracePt t="119281" x="6737350" y="4718050"/>
          <p14:tracePt t="119298" x="6807200" y="4718050"/>
          <p14:tracePt t="119314" x="6819900" y="4718050"/>
          <p14:tracePt t="119379" x="6819900" y="4724400"/>
          <p14:tracePt t="119387" x="6794500" y="4737100"/>
          <p14:tracePt t="119397" x="6756400" y="4743450"/>
          <p14:tracePt t="119414" x="6686550" y="4775200"/>
          <p14:tracePt t="119431" x="6572250" y="4794250"/>
          <p14:tracePt t="119447" x="6464300" y="4819650"/>
          <p14:tracePt t="119464" x="6318250" y="4832350"/>
          <p14:tracePt t="119481" x="6229350" y="4832350"/>
          <p14:tracePt t="119497" x="6134100" y="4832350"/>
          <p14:tracePt t="119514" x="6057900" y="4832350"/>
          <p14:tracePt t="119531" x="6007100" y="4832350"/>
          <p14:tracePt t="119547" x="5994400" y="4832350"/>
          <p14:tracePt t="119564" x="5988050" y="4838700"/>
          <p14:tracePt t="119643" x="6000750" y="4838700"/>
          <p14:tracePt t="119651" x="6007100" y="4838700"/>
          <p14:tracePt t="119664" x="6013450" y="4838700"/>
          <p14:tracePt t="119681" x="6051550" y="4838700"/>
          <p14:tracePt t="119697" x="6121400" y="4838700"/>
          <p14:tracePt t="119714" x="6178550" y="4838700"/>
          <p14:tracePt t="119731" x="6210300" y="4826000"/>
          <p14:tracePt t="119747" x="6223000" y="4819650"/>
          <p14:tracePt t="119795" x="6223000" y="4813300"/>
          <p14:tracePt t="119827" x="6223000" y="4794250"/>
          <p14:tracePt t="119835" x="6216650" y="4787900"/>
          <p14:tracePt t="119851" x="6210300" y="4787900"/>
          <p14:tracePt t="119864" x="6184900" y="4787900"/>
          <p14:tracePt t="119881" x="6115050" y="4787900"/>
          <p14:tracePt t="119897" x="6038850" y="4787900"/>
          <p14:tracePt t="119914" x="5943600" y="4781550"/>
          <p14:tracePt t="119931" x="5835650" y="4756150"/>
          <p14:tracePt t="119947" x="5797550" y="4730750"/>
          <p14:tracePt t="119964" x="5791200" y="4730750"/>
          <p14:tracePt t="120027" x="5791200" y="4724400"/>
          <p14:tracePt t="120043" x="5797550" y="4724400"/>
          <p14:tracePt t="120051" x="5822950" y="4718050"/>
          <p14:tracePt t="120064" x="5842000" y="4718050"/>
          <p14:tracePt t="120081" x="5886450" y="4699000"/>
          <p14:tracePt t="120097" x="5937250" y="4686300"/>
          <p14:tracePt t="120114" x="5956300" y="4679950"/>
          <p14:tracePt t="120131" x="5988050" y="4679950"/>
          <p14:tracePt t="120147" x="6013450" y="4667250"/>
          <p14:tracePt t="120164" x="6032500" y="4667250"/>
          <p14:tracePt t="120181" x="6051550" y="4654550"/>
          <p14:tracePt t="120203" x="6070600" y="4654550"/>
          <p14:tracePt t="120219" x="6076950" y="4654550"/>
          <p14:tracePt t="120235" x="6083300" y="4654550"/>
          <p14:tracePt t="120251" x="6096000" y="4654550"/>
          <p14:tracePt t="120264" x="6121400" y="4654550"/>
          <p14:tracePt t="120291" x="6121400" y="4660900"/>
          <p14:tracePt t="120299" x="6121400" y="4679950"/>
          <p14:tracePt t="120314" x="6115050" y="4699000"/>
          <p14:tracePt t="120331" x="6007100" y="4781550"/>
          <p14:tracePt t="120348" x="5937250" y="4845050"/>
          <p14:tracePt t="120364" x="5867400" y="4876800"/>
          <p14:tracePt t="120381" x="5791200" y="4914900"/>
          <p14:tracePt t="120398" x="5746750" y="4921250"/>
          <p14:tracePt t="120414" x="5676900" y="4946650"/>
          <p14:tracePt t="120431" x="5651500" y="4953000"/>
          <p14:tracePt t="120448" x="5626100" y="4953000"/>
          <p14:tracePt t="120464" x="5619750" y="4953000"/>
          <p14:tracePt t="120499" x="5613400" y="4953000"/>
          <p14:tracePt t="120507" x="5613400" y="4946650"/>
          <p14:tracePt t="120515" x="5607050" y="4921250"/>
          <p14:tracePt t="120531" x="5607050" y="4876800"/>
          <p14:tracePt t="120548" x="5607050" y="4851400"/>
          <p14:tracePt t="120564" x="5607050" y="4819650"/>
          <p14:tracePt t="120581" x="5607050" y="4800600"/>
          <p14:tracePt t="120598" x="5607050" y="4781550"/>
          <p14:tracePt t="120614" x="5607050" y="4749800"/>
          <p14:tracePt t="120631" x="5607050" y="4737100"/>
          <p14:tracePt t="120648" x="5607050" y="4711700"/>
          <p14:tracePt t="120664" x="5607050" y="4705350"/>
          <p14:tracePt t="120681" x="5607050" y="4699000"/>
          <p14:tracePt t="120698" x="5607050" y="4679950"/>
          <p14:tracePt t="120795" x="5600700" y="4673600"/>
          <p14:tracePt t="120803" x="5575300" y="4686300"/>
          <p14:tracePt t="120814" x="5562600" y="4692650"/>
          <p14:tracePt t="120831" x="5518150" y="4730750"/>
          <p14:tracePt t="120848" x="5473700" y="4768850"/>
          <p14:tracePt t="120864" x="5448300" y="4775200"/>
          <p14:tracePt t="120881" x="5441950" y="4775200"/>
          <p14:tracePt t="120898" x="5416550" y="4775200"/>
          <p14:tracePt t="120914" x="5384800" y="4775200"/>
          <p14:tracePt t="120931" x="5308600" y="4743450"/>
          <p14:tracePt t="120948" x="5264150" y="4718050"/>
          <p14:tracePt t="120965" x="5226050" y="4699000"/>
          <p14:tracePt t="120981" x="5200650" y="4692650"/>
          <p14:tracePt t="120998" x="5187950" y="4686300"/>
          <p14:tracePt t="121019" x="5181600" y="4679950"/>
          <p14:tracePt t="121051" x="5181600" y="4667250"/>
          <p14:tracePt t="121059" x="5181600" y="4660900"/>
          <p14:tracePt t="121067" x="5181600" y="4648200"/>
          <p14:tracePt t="121081" x="5194300" y="4629150"/>
          <p14:tracePt t="121098" x="5295900" y="4629150"/>
          <p14:tracePt t="121114" x="5486400" y="4629150"/>
          <p14:tracePt t="121131" x="5765800" y="4629150"/>
          <p14:tracePt t="121148" x="5886450" y="4654550"/>
          <p14:tracePt t="121164" x="5943600" y="4673600"/>
          <p14:tracePt t="121181" x="5969000" y="4699000"/>
          <p14:tracePt t="121198" x="5981700" y="4711700"/>
          <p14:tracePt t="121214" x="6007100" y="4730750"/>
          <p14:tracePt t="121231" x="6032500" y="4737100"/>
          <p14:tracePt t="121248" x="6076950" y="4749800"/>
          <p14:tracePt t="121265" x="6134100" y="4768850"/>
          <p14:tracePt t="121281" x="6191250" y="4775200"/>
          <p14:tracePt t="121298" x="6248400" y="4775200"/>
          <p14:tracePt t="121314" x="6292850" y="4775200"/>
          <p14:tracePt t="121331" x="6324600" y="4775200"/>
          <p14:tracePt t="121459" x="6305550" y="4775200"/>
          <p14:tracePt t="121467" x="6280150" y="4775200"/>
          <p14:tracePt t="121481" x="6267450" y="4775200"/>
          <p14:tracePt t="121498" x="6229350" y="4775200"/>
          <p14:tracePt t="121514" x="6197600" y="4775200"/>
          <p14:tracePt t="121531" x="6134100" y="4775200"/>
          <p14:tracePt t="121548" x="6089650" y="4775200"/>
          <p14:tracePt t="121564" x="6007100" y="4787900"/>
          <p14:tracePt t="121581" x="5911850" y="4794250"/>
          <p14:tracePt t="121598" x="5784850" y="4819650"/>
          <p14:tracePt t="121615" x="5613400" y="4819650"/>
          <p14:tracePt t="121632" x="5454650" y="4819650"/>
          <p14:tracePt t="121648" x="5295900" y="4819650"/>
          <p14:tracePt t="121664" x="5149850" y="4787900"/>
          <p14:tracePt t="121681" x="5048250" y="4743450"/>
          <p14:tracePt t="121698" x="4991100" y="4705350"/>
          <p14:tracePt t="121714" x="4984750" y="4673600"/>
          <p14:tracePt t="121731" x="4984750" y="4629150"/>
          <p14:tracePt t="121748" x="4984750" y="4616450"/>
          <p14:tracePt t="121819" x="4984750" y="4610100"/>
          <p14:tracePt t="121828" x="4997450" y="4610100"/>
          <p14:tracePt t="121835" x="5010150" y="4610100"/>
          <p14:tracePt t="121848" x="5035550" y="4610100"/>
          <p14:tracePt t="121865" x="5092700" y="4610100"/>
          <p14:tracePt t="121881" x="5175250" y="4610100"/>
          <p14:tracePt t="121898" x="5308600" y="4648200"/>
          <p14:tracePt t="121915" x="5448300" y="4673600"/>
          <p14:tracePt t="121932" x="5803900" y="4711700"/>
          <p14:tracePt t="121949" x="6000750" y="4756150"/>
          <p14:tracePt t="121965" x="6178550" y="4781550"/>
          <p14:tracePt t="121981" x="6286500" y="4787900"/>
          <p14:tracePt t="121998" x="6381750" y="4787900"/>
          <p14:tracePt t="122015" x="6426200" y="4800600"/>
          <p14:tracePt t="122115" x="6432550" y="4800600"/>
          <p14:tracePt t="122131" x="6432550" y="4781550"/>
          <p14:tracePt t="122140" x="6413500" y="4775200"/>
          <p14:tracePt t="122148" x="6394450" y="4762500"/>
          <p14:tracePt t="122165" x="6375400" y="4762500"/>
          <p14:tracePt t="122181" x="6350000" y="4756150"/>
          <p14:tracePt t="122198" x="6337300" y="4756150"/>
          <p14:tracePt t="122215" x="6299200" y="4737100"/>
          <p14:tracePt t="122231" x="6286500" y="4737100"/>
          <p14:tracePt t="122248" x="6242050" y="4743450"/>
          <p14:tracePt t="122265" x="6210300" y="4762500"/>
          <p14:tracePt t="122281" x="6153150" y="4781550"/>
          <p14:tracePt t="122298" x="6057900" y="4813300"/>
          <p14:tracePt t="122315" x="5892800" y="4864100"/>
          <p14:tracePt t="122332" x="5721350" y="4895850"/>
          <p14:tracePt t="122348" x="5638800" y="4895850"/>
          <p14:tracePt t="122365" x="5607050" y="4895850"/>
          <p14:tracePt t="122381" x="5588000" y="4895850"/>
          <p14:tracePt t="122398" x="5581650" y="4883150"/>
          <p14:tracePt t="122415" x="5575300" y="4870450"/>
          <p14:tracePt t="122432" x="5556250" y="4845050"/>
          <p14:tracePt t="122448" x="5549900" y="4813300"/>
          <p14:tracePt t="122465" x="5524500" y="4768850"/>
          <p14:tracePt t="122482" x="5505450" y="4724400"/>
          <p14:tracePt t="122498" x="5486400" y="4699000"/>
          <p14:tracePt t="122515" x="5480050" y="4667250"/>
          <p14:tracePt t="122531" x="5454650" y="4622800"/>
          <p14:tracePt t="122548" x="5441950" y="4616450"/>
          <p14:tracePt t="122565" x="5422900" y="4597400"/>
          <p14:tracePt t="122581" x="5410200" y="4597400"/>
          <p14:tracePt t="122598" x="5403850" y="4597400"/>
          <p14:tracePt t="122615" x="5397500" y="4597400"/>
          <p14:tracePt t="122632" x="5391150" y="4597400"/>
          <p14:tracePt t="122649" x="5372100" y="4597400"/>
          <p14:tracePt t="122665" x="5365750" y="4603750"/>
          <p14:tracePt t="122682" x="5353050" y="4616450"/>
          <p14:tracePt t="122698" x="5327650" y="4654550"/>
          <p14:tracePt t="122715" x="5308600" y="4686300"/>
          <p14:tracePt t="122732" x="5302250" y="4762500"/>
          <p14:tracePt t="122749" x="5289550" y="4794250"/>
          <p14:tracePt t="122765" x="5283200" y="4851400"/>
          <p14:tracePt t="122781" x="5295900" y="4895850"/>
          <p14:tracePt t="122798" x="5391150" y="4984750"/>
          <p14:tracePt t="122815" x="5448300" y="5041900"/>
          <p14:tracePt t="122831" x="5505450" y="5048250"/>
          <p14:tracePt t="122848" x="5556250" y="5048250"/>
          <p14:tracePt t="122865" x="5607050" y="5048250"/>
          <p14:tracePt t="122881" x="5632450" y="5048250"/>
          <p14:tracePt t="122898" x="5664200" y="5041900"/>
          <p14:tracePt t="122915" x="5683250" y="4984750"/>
          <p14:tracePt t="122932" x="5708650" y="4914900"/>
          <p14:tracePt t="122948" x="5721350" y="4851400"/>
          <p14:tracePt t="122965" x="5721350" y="4794250"/>
          <p14:tracePt t="122981" x="5721350" y="4737100"/>
          <p14:tracePt t="122998" x="5721350" y="4705350"/>
          <p14:tracePt t="123015" x="5721350" y="4686300"/>
          <p14:tracePt t="123032" x="5708650" y="4679950"/>
          <p14:tracePt t="123048" x="5702300" y="4667250"/>
          <p14:tracePt t="123065" x="5676900" y="4667250"/>
          <p14:tracePt t="123082" x="5645150" y="4667250"/>
          <p14:tracePt t="123098" x="5632450" y="4667250"/>
          <p14:tracePt t="123115" x="5594350" y="4686300"/>
          <p14:tracePt t="123132" x="5568950" y="4711700"/>
          <p14:tracePt t="123149" x="5549900" y="4756150"/>
          <p14:tracePt t="123165" x="5549900" y="4762500"/>
          <p14:tracePt t="123182" x="5549900" y="4781550"/>
          <p14:tracePt t="123198" x="5549900" y="4794250"/>
          <p14:tracePt t="123215" x="5549900" y="4806950"/>
          <p14:tracePt t="123232" x="5556250" y="4806950"/>
          <p14:tracePt t="123248" x="5594350" y="4806950"/>
          <p14:tracePt t="123265" x="5613400" y="4806950"/>
          <p14:tracePt t="123282" x="5632450" y="4806950"/>
          <p14:tracePt t="123298" x="5664200" y="4806950"/>
          <p14:tracePt t="123315" x="5676900" y="4806950"/>
          <p14:tracePt t="123332" x="5727700" y="4775200"/>
          <p14:tracePt t="123348" x="5753100" y="4762500"/>
          <p14:tracePt t="123365" x="5765800" y="4749800"/>
          <p14:tracePt t="123382" x="5784850" y="4711700"/>
          <p14:tracePt t="123399" x="5791200" y="4705350"/>
          <p14:tracePt t="123415" x="5791200" y="4699000"/>
          <p14:tracePt t="123432" x="5797550" y="4673600"/>
          <p14:tracePt t="123448" x="5797550" y="4667250"/>
          <p14:tracePt t="123465" x="5797550" y="4660900"/>
          <p14:tracePt t="123482" x="5797550" y="4654550"/>
          <p14:tracePt t="123498" x="5797550" y="4629150"/>
          <p14:tracePt t="123515" x="5797550" y="4622800"/>
          <p14:tracePt t="123532" x="5803900" y="4597400"/>
          <p14:tracePt t="123548" x="5803900" y="4591050"/>
          <p14:tracePt t="123756" x="5803900" y="4597400"/>
          <p14:tracePt t="123764" x="5803900" y="4616450"/>
          <p14:tracePt t="123782" x="5803900" y="4622800"/>
          <p14:tracePt t="123852" x="5816600" y="4635500"/>
          <p14:tracePt t="123924" x="5822950" y="4635500"/>
          <p14:tracePt t="123940" x="5822950" y="4629150"/>
          <p14:tracePt t="123956" x="5822950" y="4622800"/>
          <p14:tracePt t="124196" x="5822950" y="4629150"/>
          <p14:tracePt t="124204" x="5810250" y="4641850"/>
          <p14:tracePt t="124215" x="5810250" y="4667250"/>
          <p14:tracePt t="124232" x="5784850" y="4705350"/>
          <p14:tracePt t="124248" x="5778500" y="4730750"/>
          <p14:tracePt t="124265" x="5772150" y="4756150"/>
          <p14:tracePt t="124282" x="5759450" y="4787900"/>
          <p14:tracePt t="124298" x="5759450" y="4800600"/>
          <p14:tracePt t="124315" x="5759450" y="4806950"/>
          <p14:tracePt t="124332" x="5746750" y="4826000"/>
          <p14:tracePt t="124349" x="5740400" y="4845050"/>
          <p14:tracePt t="124365" x="5734050" y="4851400"/>
          <p14:tracePt t="124396" x="5715000" y="4851400"/>
          <p14:tracePt t="124412" x="5708650" y="4851400"/>
          <p14:tracePt t="124420" x="5702300" y="4851400"/>
          <p14:tracePt t="124432" x="5695950" y="4851400"/>
          <p14:tracePt t="124449" x="5664200" y="4851400"/>
          <p14:tracePt t="124465" x="5638800" y="4851400"/>
          <p14:tracePt t="124482" x="5600700" y="4819650"/>
          <p14:tracePt t="124499" x="5575300" y="4813300"/>
          <p14:tracePt t="124515" x="5543550" y="4806950"/>
          <p14:tracePt t="124532" x="5505450" y="4781550"/>
          <p14:tracePt t="124548" x="5486400" y="4781550"/>
          <p14:tracePt t="124565" x="5448300" y="4775200"/>
          <p14:tracePt t="124582" x="5410200" y="4743450"/>
          <p14:tracePt t="124598" x="5384800" y="4737100"/>
          <p14:tracePt t="124616" x="5353050" y="4718050"/>
          <p14:tracePt t="124633" x="5314950" y="4699000"/>
          <p14:tracePt t="124649" x="5308600" y="4699000"/>
          <p14:tracePt t="124665" x="5276850" y="4699000"/>
          <p14:tracePt t="124682" x="5257800" y="4699000"/>
          <p14:tracePt t="124699" x="5238750" y="4699000"/>
          <p14:tracePt t="124715" x="5232400" y="4699000"/>
          <p14:tracePt t="124732" x="5213350" y="4705350"/>
          <p14:tracePt t="124757" x="5200650" y="4711700"/>
          <p14:tracePt t="124892" x="5200650" y="4705350"/>
          <p14:tracePt t="124908" x="5207000" y="4686300"/>
          <p14:tracePt t="124916" x="5213350" y="4679950"/>
          <p14:tracePt t="124932" x="5245100" y="4673600"/>
          <p14:tracePt t="124949" x="5289550" y="4673600"/>
          <p14:tracePt t="124965" x="5359400" y="4673600"/>
          <p14:tracePt t="124982" x="5435600" y="4673600"/>
          <p14:tracePt t="124999" x="5492750" y="4673600"/>
          <p14:tracePt t="125015" x="5537200" y="4673600"/>
          <p14:tracePt t="125032" x="5568950" y="4679950"/>
          <p14:tracePt t="125049" x="5575300" y="4686300"/>
          <p14:tracePt t="125765" x="5588000" y="4686300"/>
          <p14:tracePt t="125780" x="5613400" y="4686300"/>
          <p14:tracePt t="125789" x="5619750" y="4686300"/>
          <p14:tracePt t="125799" x="5626100" y="4686300"/>
          <p14:tracePt t="125815" x="5651500" y="4686300"/>
          <p14:tracePt t="125832" x="5664200" y="4686300"/>
          <p14:tracePt t="125849" x="5670550" y="4679950"/>
          <p14:tracePt t="125876" x="5683250" y="4679950"/>
          <p14:tracePt t="125892" x="5689600" y="4673600"/>
          <p14:tracePt t="125900" x="5695950" y="4667250"/>
          <p14:tracePt t="125916" x="5702300" y="4660900"/>
          <p14:tracePt t="125932" x="5708650" y="4641850"/>
          <p14:tracePt t="125949" x="5727700" y="4635500"/>
          <p14:tracePt t="125966" x="5727700" y="4622800"/>
          <p14:tracePt t="125996" x="5727700" y="4616450"/>
          <p14:tracePt t="126012" x="5727700" y="4610100"/>
          <p14:tracePt t="126044" x="5727700" y="4603750"/>
          <p14:tracePt t="126076" x="5727700" y="4578350"/>
          <p14:tracePt t="126092" x="5721350" y="4572000"/>
          <p14:tracePt t="126100" x="5708650" y="4565650"/>
          <p14:tracePt t="126116" x="5702300" y="4565650"/>
          <p14:tracePt t="126132" x="5683250" y="4552950"/>
          <p14:tracePt t="126149" x="5657850" y="4552950"/>
          <p14:tracePt t="126165" x="5638800" y="4540250"/>
          <p14:tracePt t="126188" x="5626100" y="4540250"/>
          <p14:tracePt t="126220" x="5619750" y="4540250"/>
          <p14:tracePt t="126260" x="5613400" y="4540250"/>
          <p14:tracePt t="126276" x="5600700" y="4540250"/>
          <p14:tracePt t="126293" x="5588000" y="4540250"/>
          <p14:tracePt t="126301" x="5581650" y="4540250"/>
          <p14:tracePt t="126316" x="5575300" y="4540250"/>
          <p14:tracePt t="126332" x="5505450" y="4540250"/>
          <p14:tracePt t="126349" x="5461000" y="4540250"/>
          <p14:tracePt t="126366" x="5441950" y="4540250"/>
          <p14:tracePt t="126382" x="5410200" y="4546600"/>
          <p14:tracePt t="126399" x="5384800" y="4552950"/>
          <p14:tracePt t="126965" x="5378450" y="4552950"/>
          <p14:tracePt t="126973" x="5372100" y="4552950"/>
          <p14:tracePt t="126983" x="5365750" y="4552950"/>
          <p14:tracePt t="126999" x="5327650" y="4591050"/>
          <p14:tracePt t="127016" x="5314950" y="4616450"/>
          <p14:tracePt t="127032" x="5289550" y="4648200"/>
          <p14:tracePt t="127049" x="5270500" y="4673600"/>
          <p14:tracePt t="127066" x="5264150" y="4692650"/>
          <p14:tracePt t="127082" x="5264150" y="4699000"/>
          <p14:tracePt t="127099" x="5257800" y="4705350"/>
          <p14:tracePt t="127381" x="5251450" y="4711700"/>
          <p14:tracePt t="127405" x="5251450" y="4730750"/>
          <p14:tracePt t="127413" x="5251450" y="4737100"/>
          <p14:tracePt t="127421" x="5251450" y="4743450"/>
          <p14:tracePt t="127432" x="5251450" y="4749800"/>
          <p14:tracePt t="127449" x="5270500" y="4794250"/>
          <p14:tracePt t="127466" x="5289550" y="4838700"/>
          <p14:tracePt t="127483" x="5295900" y="4870450"/>
          <p14:tracePt t="127499" x="5302250" y="4902200"/>
          <p14:tracePt t="127516" x="5314950" y="4927600"/>
          <p14:tracePt t="127533" x="5314950" y="4953000"/>
          <p14:tracePt t="127549" x="5314950" y="4959350"/>
          <p14:tracePt t="127566" x="5321300" y="4965700"/>
          <p14:tracePt t="127693" x="5295900" y="4965700"/>
          <p14:tracePt t="127701" x="5257800" y="4965700"/>
          <p14:tracePt t="127716" x="5187950" y="4940300"/>
          <p14:tracePt t="127733" x="4927600" y="4940300"/>
          <p14:tracePt t="127749" x="4730750" y="4940300"/>
          <p14:tracePt t="127766" x="4718050" y="4940300"/>
          <p14:tracePt t="128045" x="4718050" y="4933950"/>
          <p14:tracePt t="128053" x="4718050" y="4927600"/>
          <p14:tracePt t="128066" x="4718050" y="4902200"/>
          <p14:tracePt t="128083" x="4673600" y="4845050"/>
          <p14:tracePt t="128099" x="4635500" y="4787900"/>
          <p14:tracePt t="128116" x="4635500" y="4737100"/>
          <p14:tracePt t="128117" x="4635500" y="4724400"/>
          <p14:tracePt t="128141" x="4635500" y="4718050"/>
          <p14:tracePt t="128157" x="4635500" y="4705350"/>
          <p14:tracePt t="128166" x="4641850" y="4699000"/>
          <p14:tracePt t="128189" x="4654550" y="4692650"/>
          <p14:tracePt t="128199" x="4679950" y="4686300"/>
          <p14:tracePt t="128216" x="4711700" y="4654550"/>
          <p14:tracePt t="128233" x="4775200" y="4610100"/>
          <p14:tracePt t="128249" x="4819650" y="4572000"/>
          <p14:tracePt t="128266" x="4876800" y="4552950"/>
          <p14:tracePt t="128283" x="4921250" y="4533900"/>
          <p14:tracePt t="128299" x="4972050" y="4521200"/>
          <p14:tracePt t="128316" x="5073650" y="4521200"/>
          <p14:tracePt t="128333" x="5422900" y="4546600"/>
          <p14:tracePt t="128349" x="5689600" y="4572000"/>
          <p14:tracePt t="128366" x="5899150" y="4610100"/>
          <p14:tracePt t="128383" x="6007100" y="4610100"/>
          <p14:tracePt t="128399" x="6089650" y="4610100"/>
          <p14:tracePt t="128416" x="6108700" y="4610100"/>
          <p14:tracePt t="128433" x="6121400" y="4610100"/>
          <p14:tracePt t="128621" x="6096000" y="4610100"/>
          <p14:tracePt t="128629" x="6057900" y="4610100"/>
          <p14:tracePt t="128637" x="6032500" y="4610100"/>
          <p14:tracePt t="128650" x="6000750" y="4610100"/>
          <p14:tracePt t="128666" x="5943600" y="4591050"/>
          <p14:tracePt t="128683" x="5873750" y="4559300"/>
          <p14:tracePt t="128699" x="5854700" y="4559300"/>
          <p14:tracePt t="128716" x="5822950" y="4559300"/>
          <p14:tracePt t="128733" x="5765800" y="4540250"/>
          <p14:tracePt t="128749" x="5721350" y="4533900"/>
          <p14:tracePt t="128767" x="5689600" y="4514850"/>
          <p14:tracePt t="128783" x="5632450" y="4508500"/>
          <p14:tracePt t="128800" x="5607050" y="4508500"/>
          <p14:tracePt t="128816" x="5562600" y="4495800"/>
          <p14:tracePt t="128833" x="5556250" y="4495800"/>
          <p14:tracePt t="128850" x="5549900" y="4495800"/>
          <p14:tracePt t="128909" x="5537200" y="4495800"/>
          <p14:tracePt t="128933" x="5524500" y="4495800"/>
          <p14:tracePt t="128949" x="5518150" y="4495800"/>
          <p14:tracePt t="128957" x="5511800" y="4495800"/>
          <p14:tracePt t="128973" x="5505450" y="4495800"/>
          <p14:tracePt t="128983" x="5486400" y="4495800"/>
          <p14:tracePt t="129000" x="5473700" y="4495800"/>
          <p14:tracePt t="129085" x="5467350" y="4495800"/>
          <p14:tracePt t="129093" x="5448300" y="4495800"/>
          <p14:tracePt t="129101" x="5441950" y="4495800"/>
          <p14:tracePt t="129116" x="5435600" y="4495800"/>
          <p14:tracePt t="129190" x="5435600" y="4502150"/>
          <p14:tracePt t="129213" x="5441950" y="4521200"/>
          <p14:tracePt t="129221" x="5486400" y="4533900"/>
          <p14:tracePt t="129229" x="5537200" y="4533900"/>
          <p14:tracePt t="129238" x="5581650" y="4552950"/>
          <p14:tracePt t="129250" x="5607050" y="4552950"/>
          <p14:tracePt t="129266" x="5645150" y="4572000"/>
          <p14:tracePt t="129283" x="5651500" y="4572000"/>
          <p14:tracePt t="129300" x="5670550" y="4572000"/>
          <p14:tracePt t="129317" x="5676900" y="4572000"/>
          <p14:tracePt t="129333" x="5689600" y="4578350"/>
          <p14:tracePt t="129357" x="5708650" y="4578350"/>
          <p14:tracePt t="129373" x="5727700" y="4578350"/>
          <p14:tracePt t="129486" x="5727700" y="4565650"/>
          <p14:tracePt t="129525" x="5721350" y="4559300"/>
          <p14:tracePt t="129565" x="5715000" y="4559300"/>
          <p14:tracePt t="129597" x="5708650" y="4559300"/>
          <p14:tracePt t="129789" x="5702300" y="4552950"/>
          <p14:tracePt t="130518" x="5721350" y="4552950"/>
          <p14:tracePt t="130526" x="5727700" y="4565650"/>
          <p14:tracePt t="130533" x="5753100" y="4565650"/>
          <p14:tracePt t="130550" x="5822950" y="4572000"/>
          <p14:tracePt t="130567" x="5943600" y="4572000"/>
          <p14:tracePt t="130583" x="6102350" y="4572000"/>
          <p14:tracePt t="130600" x="6210300" y="4572000"/>
          <p14:tracePt t="130617" x="6299200" y="4572000"/>
          <p14:tracePt t="130633" x="6343650" y="4572000"/>
          <p14:tracePt t="130651" x="6362700" y="4572000"/>
          <p14:tracePt t="130667" x="6369050" y="4572000"/>
          <p14:tracePt t="130686" x="6388100" y="4572000"/>
          <p14:tracePt t="130774" x="6394450" y="4578350"/>
          <p14:tracePt t="130790" x="6400800" y="4578350"/>
          <p14:tracePt t="130806" x="6407150" y="4578350"/>
          <p14:tracePt t="130813" x="6426200" y="4578350"/>
          <p14:tracePt t="130821" x="6432550" y="4578350"/>
          <p14:tracePt t="130833" x="6445250" y="4597400"/>
          <p14:tracePt t="130878" x="6457950" y="4603750"/>
          <p14:tracePt t="130902" x="6464300" y="4603750"/>
          <p14:tracePt t="130934" x="6470650" y="4603750"/>
          <p14:tracePt t="130950" x="6477000" y="4603750"/>
          <p14:tracePt t="130958" x="6483350" y="4603750"/>
          <p14:tracePt t="130967" x="6502400" y="4603750"/>
          <p14:tracePt t="130983" x="6515100" y="4603750"/>
          <p14:tracePt t="131000" x="6540500" y="4603750"/>
          <p14:tracePt t="131017" x="6553200" y="4603750"/>
          <p14:tracePt t="131038" x="6559550" y="4610100"/>
          <p14:tracePt t="131214" x="6578600" y="4610100"/>
          <p14:tracePt t="131230" x="6597650" y="4597400"/>
          <p14:tracePt t="131246" x="6604000" y="4591050"/>
          <p14:tracePt t="131270" x="6616700" y="4584700"/>
          <p14:tracePt t="131278" x="6623050" y="4584700"/>
          <p14:tracePt t="131286" x="6635750" y="4584700"/>
          <p14:tracePt t="131300" x="6642100" y="4578350"/>
          <p14:tracePt t="131317" x="6661150" y="4578350"/>
          <p14:tracePt t="131334" x="6692900" y="4559300"/>
          <p14:tracePt t="131350" x="6718300" y="4552950"/>
          <p14:tracePt t="131367" x="6788150" y="4540250"/>
          <p14:tracePt t="131383" x="6959600" y="4533900"/>
          <p14:tracePt t="131400" x="7207250" y="4476750"/>
          <p14:tracePt t="131417" x="7321550" y="4438650"/>
          <p14:tracePt t="131433" x="7346950" y="4419600"/>
          <p14:tracePt t="131450" x="7353300" y="4406900"/>
          <p14:tracePt t="131467" x="7353300" y="4400550"/>
          <p14:tracePt t="131484" x="7353300" y="4394200"/>
          <p14:tracePt t="131542" x="7353300" y="4387850"/>
          <p14:tracePt t="131598" x="7346950" y="4387850"/>
          <p14:tracePt t="131606" x="7334250" y="4387850"/>
          <p14:tracePt t="131617" x="7315200" y="4394200"/>
          <p14:tracePt t="131634" x="7308850" y="4406900"/>
          <p14:tracePt t="131650" x="7296150" y="4413250"/>
          <p14:tracePt t="131814" x="7296150" y="4400550"/>
          <p14:tracePt t="131830" x="7296150" y="4394200"/>
          <p14:tracePt t="131838" x="7296150" y="4387850"/>
          <p14:tracePt t="132102" x="7296150" y="4362450"/>
          <p14:tracePt t="132110" x="7302500" y="4343400"/>
          <p14:tracePt t="132118" x="7321550" y="4305300"/>
          <p14:tracePt t="132134" x="7327900" y="4279900"/>
          <p14:tracePt t="132150" x="7340600" y="4254500"/>
          <p14:tracePt t="132390" x="7340600" y="4260850"/>
          <p14:tracePt t="132406" x="7340600" y="4267200"/>
          <p14:tracePt t="132430" x="7340600" y="4273550"/>
          <p14:tracePt t="132534" x="7340600" y="4279900"/>
          <p14:tracePt t="133726" x="7340600" y="4324350"/>
          <p14:tracePt t="133734" x="7340600" y="4413250"/>
          <p14:tracePt t="133751" x="7340600" y="4552950"/>
          <p14:tracePt t="133767" x="7340600" y="4730750"/>
          <p14:tracePt t="133784" x="7340600" y="4940300"/>
          <p14:tracePt t="133801" x="7340600" y="5143500"/>
          <p14:tracePt t="133817" x="7340600" y="5321300"/>
          <p14:tracePt t="133834" x="7340600" y="5429250"/>
          <p14:tracePt t="133851" x="7340600" y="5505450"/>
          <p14:tracePt t="133867" x="7340600" y="5562600"/>
          <p14:tracePt t="133884" x="7340600" y="5607050"/>
          <p14:tracePt t="133901" x="7340600" y="5638800"/>
          <p14:tracePt t="133917" x="7340600" y="5651500"/>
          <p14:tracePt t="133934" x="7340600" y="5676900"/>
          <p14:tracePt t="133951" x="7340600" y="5683250"/>
          <p14:tracePt t="133967" x="7340600" y="5689600"/>
          <p14:tracePt t="133984" x="7340600" y="5702300"/>
          <p14:tracePt t="134001" x="7346950" y="5708650"/>
          <p14:tracePt t="134017" x="7346950" y="5721350"/>
          <p14:tracePt t="134034" x="7359650" y="5746750"/>
          <p14:tracePt t="134051" x="7359650" y="5759450"/>
          <p14:tracePt t="134067" x="7359650" y="5803900"/>
          <p14:tracePt t="134084" x="7372350" y="5835650"/>
          <p14:tracePt t="134101" x="7372350" y="5861050"/>
          <p14:tracePt t="134118" x="7378700" y="5892800"/>
          <p14:tracePt t="134134" x="7378700" y="5899150"/>
          <p14:tracePt t="134151" x="7378700" y="5905500"/>
          <p14:tracePt t="134167" x="7378700" y="5918200"/>
          <p14:tracePt t="134190" x="7385050" y="5930900"/>
          <p14:tracePt t="134350" x="7385050" y="5924550"/>
          <p14:tracePt t="134358" x="7385050" y="5918200"/>
          <p14:tracePt t="134374" x="7385050" y="5905500"/>
          <p14:tracePt t="134390" x="7385050" y="5899150"/>
          <p14:tracePt t="134431" x="7385050" y="5886450"/>
          <p14:tracePt t="134679" x="7397750" y="5880100"/>
          <p14:tracePt t="134735" x="7404100" y="5880100"/>
          <p14:tracePt t="137928" x="7391400" y="5867400"/>
          <p14:tracePt t="137935" x="7334250" y="5810250"/>
          <p14:tracePt t="137952" x="7124700" y="5638800"/>
          <p14:tracePt t="137968" x="6832600" y="5340350"/>
          <p14:tracePt t="137985" x="6521450" y="4908550"/>
          <p14:tracePt t="138002" x="6134100" y="4483100"/>
          <p14:tracePt t="138018" x="5537200" y="3848100"/>
          <p14:tracePt t="138035" x="5137150" y="3390900"/>
          <p14:tracePt t="138052" x="4832350" y="3060700"/>
          <p14:tracePt t="138068" x="4552950" y="2857500"/>
          <p14:tracePt t="138085" x="4324350" y="2673350"/>
          <p14:tracePt t="138102" x="4089400" y="2546350"/>
          <p14:tracePt t="138118" x="3905250" y="2470150"/>
          <p14:tracePt t="138135" x="3511550" y="2343150"/>
          <p14:tracePt t="138152" x="3257550" y="2254250"/>
          <p14:tracePt t="138168" x="3073400" y="2190750"/>
          <p14:tracePt t="138185" x="2921000" y="2114550"/>
          <p14:tracePt t="138202" x="2813050" y="2019300"/>
          <p14:tracePt t="138218" x="2711450" y="1911350"/>
          <p14:tracePt t="138235" x="2616200" y="1784350"/>
          <p14:tracePt t="138252" x="2470150" y="1682750"/>
          <p14:tracePt t="138268" x="2349500" y="1568450"/>
          <p14:tracePt t="138285" x="2203450" y="1422400"/>
          <p14:tracePt t="138302" x="2070100" y="1276350"/>
          <p14:tracePt t="138318" x="1917700" y="1054100"/>
          <p14:tracePt t="138335" x="1663700" y="730250"/>
          <p14:tracePt t="138352" x="1473200" y="552450"/>
          <p14:tracePt t="138368" x="1276350" y="412750"/>
          <p14:tracePt t="138385" x="1092200" y="317500"/>
          <p14:tracePt t="138402" x="869950" y="222250"/>
          <p14:tracePt t="138418" x="685800" y="114300"/>
          <p14:tracePt t="138435" x="508000" y="12700"/>
          <p14:tracePt t="138452" x="374650" y="0"/>
          <p14:tracePt t="138468" x="234950" y="0"/>
          <p14:tracePt t="138485" x="152400" y="0"/>
          <p14:tracePt t="138502" x="76200" y="0"/>
          <p14:tracePt t="138519" x="6350" y="0"/>
          <p14:tracePt t="141233" x="4629150" y="3695700"/>
          <p14:tracePt t="142258" x="4654550" y="3683000"/>
          <p14:tracePt t="142265" x="4679950" y="3657600"/>
          <p14:tracePt t="142273" x="4679950" y="3644900"/>
          <p14:tracePt t="142290" x="4711700" y="3581400"/>
          <p14:tracePt t="142306" x="4730750" y="3486150"/>
          <p14:tracePt t="142323" x="4737100" y="3441700"/>
          <p14:tracePt t="142339" x="4737100" y="3416300"/>
          <p14:tracePt t="142356" x="4737100" y="33909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7|6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4|46|5.3|8.4|29.4|5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5.9|12.2|19.1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12041</TotalTime>
  <Words>441</Words>
  <Application>Microsoft Office PowerPoint</Application>
  <PresentationFormat>On-screen Show (4:3)</PresentationFormat>
  <Paragraphs>271</Paragraphs>
  <Slides>21</Slides>
  <Notes>0</Notes>
  <HiddenSlides>0</HiddenSlides>
  <MMClips>21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Arial</vt:lpstr>
      <vt:lpstr>Calibri</vt:lpstr>
      <vt:lpstr>Calibri Light</vt:lpstr>
      <vt:lpstr>Cambria Math</vt:lpstr>
      <vt:lpstr>1_Office Theme</vt:lpstr>
      <vt:lpstr>2_Office Theme</vt:lpstr>
      <vt:lpstr>Worksheet</vt:lpstr>
      <vt:lpstr>Terrestrial Planets</vt:lpstr>
      <vt:lpstr>  Planets of our Solar System</vt:lpstr>
      <vt:lpstr>PowerPoint Presentation</vt:lpstr>
      <vt:lpstr>Orbital eccentricity</vt:lpstr>
      <vt:lpstr>Orbital inclination</vt:lpstr>
      <vt:lpstr>Mercury</vt:lpstr>
      <vt:lpstr>Venus</vt:lpstr>
      <vt:lpstr>Earth</vt:lpstr>
      <vt:lpstr>Moon</vt:lpstr>
      <vt:lpstr>Mars</vt:lpstr>
      <vt:lpstr>Asteroids</vt:lpstr>
      <vt:lpstr>PowerPoint Presentation</vt:lpstr>
      <vt:lpstr>Jupiter</vt:lpstr>
      <vt:lpstr>Saturn</vt:lpstr>
      <vt:lpstr>Uranus</vt:lpstr>
      <vt:lpstr>Neptune</vt:lpstr>
      <vt:lpstr>Outer regions</vt:lpstr>
      <vt:lpstr>PowerPoint Presentation</vt:lpstr>
      <vt:lpstr>PowerPoint Presentation</vt:lpstr>
      <vt:lpstr>Kuiper belt</vt:lpstr>
      <vt:lpstr>Oort cloud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Terrestrial Planets</dc:title>
  <dc:creator>olivia</dc:creator>
  <cp:lastModifiedBy>olivia</cp:lastModifiedBy>
  <cp:revision>139</cp:revision>
  <dcterms:created xsi:type="dcterms:W3CDTF">2017-01-22T17:24:03Z</dcterms:created>
  <dcterms:modified xsi:type="dcterms:W3CDTF">2021-01-02T18:19:54Z</dcterms:modified>
</cp:coreProperties>
</file>